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notesSlides/notesSlide4.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Default Extension="bin" ContentType="application/vnd.openxmlformats-officedocument.oleObject"/>
  <Override PartName="/ppt/diagrams/colors2.xml" ContentType="application/vnd.openxmlformats-officedocument.drawingml.diagramColors+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5"/>
  </p:notesMasterIdLst>
  <p:sldIdLst>
    <p:sldId id="256" r:id="rId2"/>
    <p:sldId id="257" r:id="rId3"/>
    <p:sldId id="258" r:id="rId4"/>
    <p:sldId id="259" r:id="rId5"/>
    <p:sldId id="260" r:id="rId6"/>
    <p:sldId id="261" r:id="rId7"/>
    <p:sldId id="262" r:id="rId8"/>
    <p:sldId id="263" r:id="rId9"/>
    <p:sldId id="268" r:id="rId10"/>
    <p:sldId id="264" r:id="rId11"/>
    <p:sldId id="265" r:id="rId12"/>
    <p:sldId id="266" r:id="rId13"/>
    <p:sldId id="267"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8D6EA"/>
    <a:srgbClr val="78D67C"/>
    <a:srgbClr val="1E768C"/>
    <a:srgbClr val="00FF00"/>
    <a:srgbClr val="006386"/>
    <a:srgbClr val="BED7E2"/>
    <a:srgbClr val="005D7E"/>
    <a:srgbClr val="00759E"/>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15" autoAdjust="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2FF6981-A1BB-423F-AA3E-0D4EFB76CDBE}" type="doc">
      <dgm:prSet loTypeId="urn:microsoft.com/office/officeart/2005/8/layout/hierarchy2" loCatId="hierarchy" qsTypeId="urn:microsoft.com/office/officeart/2005/8/quickstyle/simple3" qsCatId="simple" csTypeId="urn:microsoft.com/office/officeart/2005/8/colors/colorful1" csCatId="colorful" phldr="1"/>
      <dgm:spPr/>
      <dgm:t>
        <a:bodyPr/>
        <a:lstStyle/>
        <a:p>
          <a:endParaRPr lang="en-US"/>
        </a:p>
      </dgm:t>
    </dgm:pt>
    <dgm:pt modelId="{05B0F210-A232-4683-81D4-1A5269079E11}">
      <dgm:prSet phldrT="[Text]" custT="1"/>
      <dgm:spPr/>
      <dgm:t>
        <a:bodyPr/>
        <a:lstStyle/>
        <a:p>
          <a:r>
            <a:rPr lang="sr-Latn-ME" sz="1900" dirty="0" smtClean="0"/>
            <a:t>Gubici</a:t>
          </a:r>
          <a:endParaRPr lang="en-US" sz="1900" dirty="0"/>
        </a:p>
      </dgm:t>
    </dgm:pt>
    <dgm:pt modelId="{2E33187E-CCDD-4F65-9211-70EAD0261086}" type="parTrans" cxnId="{7BB3DEA0-D5BF-4F71-8600-F11FEE746A70}">
      <dgm:prSet/>
      <dgm:spPr/>
      <dgm:t>
        <a:bodyPr/>
        <a:lstStyle/>
        <a:p>
          <a:endParaRPr lang="en-US" sz="1500"/>
        </a:p>
      </dgm:t>
    </dgm:pt>
    <dgm:pt modelId="{7BA7DB2C-1471-4782-8757-23A19D83F43D}" type="sibTrans" cxnId="{7BB3DEA0-D5BF-4F71-8600-F11FEE746A70}">
      <dgm:prSet/>
      <dgm:spPr/>
      <dgm:t>
        <a:bodyPr/>
        <a:lstStyle/>
        <a:p>
          <a:endParaRPr lang="en-US" sz="1500"/>
        </a:p>
      </dgm:t>
    </dgm:pt>
    <dgm:pt modelId="{45381D04-748C-43E9-9AF3-2E288715FC3D}">
      <dgm:prSet phldrT="[Text]" custT="1"/>
      <dgm:spPr/>
      <dgm:t>
        <a:bodyPr/>
        <a:lstStyle/>
        <a:p>
          <a:r>
            <a:rPr lang="sr-Latn-ME" sz="1700" dirty="0" smtClean="0"/>
            <a:t>Tehnički</a:t>
          </a:r>
          <a:endParaRPr lang="en-US" sz="1700" dirty="0"/>
        </a:p>
      </dgm:t>
    </dgm:pt>
    <dgm:pt modelId="{C96E54E2-8262-42B0-A93A-01B259270F4B}" type="parTrans" cxnId="{7A85E80E-FAF6-4771-9FE9-99611F82F9B3}">
      <dgm:prSet custT="1"/>
      <dgm:spPr/>
      <dgm:t>
        <a:bodyPr/>
        <a:lstStyle/>
        <a:p>
          <a:endParaRPr lang="en-US" sz="1500"/>
        </a:p>
      </dgm:t>
    </dgm:pt>
    <dgm:pt modelId="{321EC75D-13EE-4B4B-B7C6-06F21C040F94}" type="sibTrans" cxnId="{7A85E80E-FAF6-4771-9FE9-99611F82F9B3}">
      <dgm:prSet/>
      <dgm:spPr/>
      <dgm:t>
        <a:bodyPr/>
        <a:lstStyle/>
        <a:p>
          <a:endParaRPr lang="en-US" sz="1500"/>
        </a:p>
      </dgm:t>
    </dgm:pt>
    <dgm:pt modelId="{3F2FEF16-0428-4C10-AD45-D71C7E3BB2A2}">
      <dgm:prSet phldrT="[Text]" custT="1"/>
      <dgm:spPr/>
      <dgm:t>
        <a:bodyPr/>
        <a:lstStyle/>
        <a:p>
          <a:r>
            <a:rPr lang="sr-Latn-ME" sz="1500" dirty="0" smtClean="0"/>
            <a:t>termogeni</a:t>
          </a:r>
          <a:endParaRPr lang="en-US" sz="1500" dirty="0"/>
        </a:p>
      </dgm:t>
    </dgm:pt>
    <dgm:pt modelId="{2D624129-65A5-451E-B195-D9F992DDC5AD}" type="parTrans" cxnId="{1E3EE29C-33F2-41E0-97E5-FF2E9494029B}">
      <dgm:prSet custT="1"/>
      <dgm:spPr/>
      <dgm:t>
        <a:bodyPr/>
        <a:lstStyle/>
        <a:p>
          <a:endParaRPr lang="en-US" sz="1500"/>
        </a:p>
      </dgm:t>
    </dgm:pt>
    <dgm:pt modelId="{A3943F81-FB81-4596-BA81-4D44089B0884}" type="sibTrans" cxnId="{1E3EE29C-33F2-41E0-97E5-FF2E9494029B}">
      <dgm:prSet/>
      <dgm:spPr/>
      <dgm:t>
        <a:bodyPr/>
        <a:lstStyle/>
        <a:p>
          <a:endParaRPr lang="en-US" sz="1500"/>
        </a:p>
      </dgm:t>
    </dgm:pt>
    <dgm:pt modelId="{323385B2-EB0E-4B05-9B6D-B0CE2F5FEB17}">
      <dgm:prSet phldrT="[Text]" custT="1"/>
      <dgm:spPr/>
      <dgm:t>
        <a:bodyPr/>
        <a:lstStyle/>
        <a:p>
          <a:r>
            <a:rPr lang="sr-Latn-ME" sz="1500" dirty="0" smtClean="0"/>
            <a:t>dielektrični</a:t>
          </a:r>
          <a:endParaRPr lang="en-US" sz="1500" dirty="0"/>
        </a:p>
      </dgm:t>
    </dgm:pt>
    <dgm:pt modelId="{6798C34E-9A06-47FB-B82B-E329623F1705}" type="parTrans" cxnId="{6BDB9323-8FFF-4990-853F-F231DCF27ECE}">
      <dgm:prSet custT="1"/>
      <dgm:spPr/>
      <dgm:t>
        <a:bodyPr/>
        <a:lstStyle/>
        <a:p>
          <a:endParaRPr lang="en-US" sz="1500"/>
        </a:p>
      </dgm:t>
    </dgm:pt>
    <dgm:pt modelId="{E8CBE842-2F4B-42A4-8ACF-DA0F4B13E79F}" type="sibTrans" cxnId="{6BDB9323-8FFF-4990-853F-F231DCF27ECE}">
      <dgm:prSet/>
      <dgm:spPr/>
      <dgm:t>
        <a:bodyPr/>
        <a:lstStyle/>
        <a:p>
          <a:endParaRPr lang="en-US" sz="1500"/>
        </a:p>
      </dgm:t>
    </dgm:pt>
    <dgm:pt modelId="{6E72B8AB-8371-4743-A9D2-2510DE5CB787}">
      <dgm:prSet phldrT="[Text]" custT="1"/>
      <dgm:spPr/>
      <dgm:t>
        <a:bodyPr/>
        <a:lstStyle/>
        <a:p>
          <a:r>
            <a:rPr lang="sr-Latn-ME" sz="1700" dirty="0" smtClean="0"/>
            <a:t>Netehnički</a:t>
          </a:r>
          <a:endParaRPr lang="en-US" sz="1700" dirty="0"/>
        </a:p>
      </dgm:t>
    </dgm:pt>
    <dgm:pt modelId="{7A5D8823-141B-496B-A2CA-801E65F282A8}" type="parTrans" cxnId="{19EDC1AA-8125-43D6-8296-5B3B27476C05}">
      <dgm:prSet custT="1"/>
      <dgm:spPr/>
      <dgm:t>
        <a:bodyPr/>
        <a:lstStyle/>
        <a:p>
          <a:endParaRPr lang="en-US" sz="1500"/>
        </a:p>
      </dgm:t>
    </dgm:pt>
    <dgm:pt modelId="{0D419EC6-6153-49D2-9CAE-6E6E46DC4975}" type="sibTrans" cxnId="{19EDC1AA-8125-43D6-8296-5B3B27476C05}">
      <dgm:prSet/>
      <dgm:spPr/>
      <dgm:t>
        <a:bodyPr/>
        <a:lstStyle/>
        <a:p>
          <a:endParaRPr lang="en-US" sz="1500"/>
        </a:p>
      </dgm:t>
    </dgm:pt>
    <dgm:pt modelId="{480F7969-0EAF-4354-8267-C56C2894707E}">
      <dgm:prSet phldrT="[Text]" custT="1"/>
      <dgm:spPr/>
      <dgm:t>
        <a:bodyPr/>
        <a:lstStyle/>
        <a:p>
          <a:r>
            <a:rPr lang="sr-Latn-ME" sz="1200" dirty="0" smtClean="0"/>
            <a:t>neregistrovana potrošnja (krađa)</a:t>
          </a:r>
          <a:endParaRPr lang="en-US" sz="1200" dirty="0"/>
        </a:p>
      </dgm:t>
    </dgm:pt>
    <dgm:pt modelId="{12D1AA77-B912-4FE4-B180-EF868F947BAC}" type="parTrans" cxnId="{D851405F-6262-49D5-B729-DDD95FB796C2}">
      <dgm:prSet custT="1"/>
      <dgm:spPr/>
      <dgm:t>
        <a:bodyPr/>
        <a:lstStyle/>
        <a:p>
          <a:endParaRPr lang="en-US" sz="1500"/>
        </a:p>
      </dgm:t>
    </dgm:pt>
    <dgm:pt modelId="{924C00B1-E600-40B6-A402-2FA7E181A368}" type="sibTrans" cxnId="{D851405F-6262-49D5-B729-DDD95FB796C2}">
      <dgm:prSet/>
      <dgm:spPr/>
      <dgm:t>
        <a:bodyPr/>
        <a:lstStyle/>
        <a:p>
          <a:endParaRPr lang="en-US" sz="1500"/>
        </a:p>
      </dgm:t>
    </dgm:pt>
    <dgm:pt modelId="{A9649245-CB2F-4417-A734-30F6D0BF0D0D}">
      <dgm:prSet custT="1"/>
      <dgm:spPr/>
      <dgm:t>
        <a:bodyPr/>
        <a:lstStyle/>
        <a:p>
          <a:r>
            <a:rPr lang="sr-Latn-ME" sz="1500" dirty="0" smtClean="0"/>
            <a:t>magnetski</a:t>
          </a:r>
          <a:endParaRPr lang="en-US" sz="1500" dirty="0"/>
        </a:p>
      </dgm:t>
    </dgm:pt>
    <dgm:pt modelId="{84259C07-D78E-45CA-B7AA-5504D4C08322}" type="parTrans" cxnId="{480E5981-66EE-4F44-A874-8EF4197A992F}">
      <dgm:prSet custT="1"/>
      <dgm:spPr/>
      <dgm:t>
        <a:bodyPr/>
        <a:lstStyle/>
        <a:p>
          <a:endParaRPr lang="en-US" sz="1500"/>
        </a:p>
      </dgm:t>
    </dgm:pt>
    <dgm:pt modelId="{DDE5F4A5-1E1C-4053-B635-9B39863ADC11}" type="sibTrans" cxnId="{480E5981-66EE-4F44-A874-8EF4197A992F}">
      <dgm:prSet/>
      <dgm:spPr/>
      <dgm:t>
        <a:bodyPr/>
        <a:lstStyle/>
        <a:p>
          <a:endParaRPr lang="en-US" sz="1500"/>
        </a:p>
      </dgm:t>
    </dgm:pt>
    <dgm:pt modelId="{A9CDDA07-8768-449F-8A29-10972CA68A30}">
      <dgm:prSet custT="1"/>
      <dgm:spPr/>
      <dgm:t>
        <a:bodyPr/>
        <a:lstStyle/>
        <a:p>
          <a:r>
            <a:rPr lang="sr-Latn-ME" sz="1200" dirty="0" smtClean="0"/>
            <a:t>nejednovremenost očitavanja brojila</a:t>
          </a:r>
          <a:endParaRPr lang="en-US" sz="1200" dirty="0"/>
        </a:p>
      </dgm:t>
    </dgm:pt>
    <dgm:pt modelId="{92D46778-CB16-414F-8134-4CF35DBA7D9D}" type="parTrans" cxnId="{07C87B3D-17E2-491D-A0A1-ED641A8BA127}">
      <dgm:prSet custT="1"/>
      <dgm:spPr/>
      <dgm:t>
        <a:bodyPr/>
        <a:lstStyle/>
        <a:p>
          <a:endParaRPr lang="en-US" sz="1500"/>
        </a:p>
      </dgm:t>
    </dgm:pt>
    <dgm:pt modelId="{A03D72C7-0A0F-4630-8FD7-A235BFE9D6F0}" type="sibTrans" cxnId="{07C87B3D-17E2-491D-A0A1-ED641A8BA127}">
      <dgm:prSet/>
      <dgm:spPr/>
      <dgm:t>
        <a:bodyPr/>
        <a:lstStyle/>
        <a:p>
          <a:endParaRPr lang="en-US" sz="1500"/>
        </a:p>
      </dgm:t>
    </dgm:pt>
    <dgm:pt modelId="{E61BB6C7-76ED-4142-8C80-DFCEE05EFA67}">
      <dgm:prSet custT="1"/>
      <dgm:spPr/>
      <dgm:t>
        <a:bodyPr/>
        <a:lstStyle/>
        <a:p>
          <a:r>
            <a:rPr lang="sr-Latn-ME" sz="1200" dirty="0" smtClean="0"/>
            <a:t>greške u mjernim sistemima</a:t>
          </a:r>
          <a:endParaRPr lang="en-US" sz="1200" dirty="0"/>
        </a:p>
      </dgm:t>
    </dgm:pt>
    <dgm:pt modelId="{7845E708-6F45-44B7-961B-39F7044862CF}" type="parTrans" cxnId="{ED31C46A-805E-4DE5-B58D-5BD314ADB496}">
      <dgm:prSet custT="1"/>
      <dgm:spPr/>
      <dgm:t>
        <a:bodyPr/>
        <a:lstStyle/>
        <a:p>
          <a:endParaRPr lang="en-US" sz="1500"/>
        </a:p>
      </dgm:t>
    </dgm:pt>
    <dgm:pt modelId="{310E9D53-824A-4440-930E-E320B727B8C7}" type="sibTrans" cxnId="{ED31C46A-805E-4DE5-B58D-5BD314ADB496}">
      <dgm:prSet/>
      <dgm:spPr/>
      <dgm:t>
        <a:bodyPr/>
        <a:lstStyle/>
        <a:p>
          <a:endParaRPr lang="en-US" sz="1500"/>
        </a:p>
      </dgm:t>
    </dgm:pt>
    <dgm:pt modelId="{890FF665-7B91-4EF1-A8C9-C9C4548B4FA4}" type="pres">
      <dgm:prSet presAssocID="{C2FF6981-A1BB-423F-AA3E-0D4EFB76CDBE}" presName="diagram" presStyleCnt="0">
        <dgm:presLayoutVars>
          <dgm:chPref val="1"/>
          <dgm:dir/>
          <dgm:animOne val="branch"/>
          <dgm:animLvl val="lvl"/>
          <dgm:resizeHandles val="exact"/>
        </dgm:presLayoutVars>
      </dgm:prSet>
      <dgm:spPr/>
      <dgm:t>
        <a:bodyPr/>
        <a:lstStyle/>
        <a:p>
          <a:endParaRPr lang="en-US"/>
        </a:p>
      </dgm:t>
    </dgm:pt>
    <dgm:pt modelId="{AAD0B705-1EFC-4B7D-9972-F64921682BB4}" type="pres">
      <dgm:prSet presAssocID="{05B0F210-A232-4683-81D4-1A5269079E11}" presName="root1" presStyleCnt="0"/>
      <dgm:spPr/>
    </dgm:pt>
    <dgm:pt modelId="{F8278E90-38DA-4514-96BD-4BBF0E723A88}" type="pres">
      <dgm:prSet presAssocID="{05B0F210-A232-4683-81D4-1A5269079E11}" presName="LevelOneTextNode" presStyleLbl="node0" presStyleIdx="0" presStyleCnt="1">
        <dgm:presLayoutVars>
          <dgm:chPref val="3"/>
        </dgm:presLayoutVars>
      </dgm:prSet>
      <dgm:spPr/>
      <dgm:t>
        <a:bodyPr/>
        <a:lstStyle/>
        <a:p>
          <a:endParaRPr lang="en-US"/>
        </a:p>
      </dgm:t>
    </dgm:pt>
    <dgm:pt modelId="{81B72081-B6FD-40DE-B2FF-3AEB67208E06}" type="pres">
      <dgm:prSet presAssocID="{05B0F210-A232-4683-81D4-1A5269079E11}" presName="level2hierChild" presStyleCnt="0"/>
      <dgm:spPr/>
    </dgm:pt>
    <dgm:pt modelId="{F316E6B5-4AB6-4CBC-813C-201008F36169}" type="pres">
      <dgm:prSet presAssocID="{C96E54E2-8262-42B0-A93A-01B259270F4B}" presName="conn2-1" presStyleLbl="parChTrans1D2" presStyleIdx="0" presStyleCnt="2"/>
      <dgm:spPr/>
      <dgm:t>
        <a:bodyPr/>
        <a:lstStyle/>
        <a:p>
          <a:endParaRPr lang="en-US"/>
        </a:p>
      </dgm:t>
    </dgm:pt>
    <dgm:pt modelId="{5AA889DC-A4B0-4AD2-AE05-7F240928AF29}" type="pres">
      <dgm:prSet presAssocID="{C96E54E2-8262-42B0-A93A-01B259270F4B}" presName="connTx" presStyleLbl="parChTrans1D2" presStyleIdx="0" presStyleCnt="2"/>
      <dgm:spPr/>
      <dgm:t>
        <a:bodyPr/>
        <a:lstStyle/>
        <a:p>
          <a:endParaRPr lang="en-US"/>
        </a:p>
      </dgm:t>
    </dgm:pt>
    <dgm:pt modelId="{CE19A99B-F0E6-478B-B3B7-568FAA594E5B}" type="pres">
      <dgm:prSet presAssocID="{45381D04-748C-43E9-9AF3-2E288715FC3D}" presName="root2" presStyleCnt="0"/>
      <dgm:spPr/>
    </dgm:pt>
    <dgm:pt modelId="{2E62A554-5784-40AF-8ABC-1E83DFF66A6B}" type="pres">
      <dgm:prSet presAssocID="{45381D04-748C-43E9-9AF3-2E288715FC3D}" presName="LevelTwoTextNode" presStyleLbl="node2" presStyleIdx="0" presStyleCnt="2">
        <dgm:presLayoutVars>
          <dgm:chPref val="3"/>
        </dgm:presLayoutVars>
      </dgm:prSet>
      <dgm:spPr/>
      <dgm:t>
        <a:bodyPr/>
        <a:lstStyle/>
        <a:p>
          <a:endParaRPr lang="en-US"/>
        </a:p>
      </dgm:t>
    </dgm:pt>
    <dgm:pt modelId="{05A79178-1B65-4691-B30B-4AB714CC5EFD}" type="pres">
      <dgm:prSet presAssocID="{45381D04-748C-43E9-9AF3-2E288715FC3D}" presName="level3hierChild" presStyleCnt="0"/>
      <dgm:spPr/>
    </dgm:pt>
    <dgm:pt modelId="{DB34608D-C7B2-43A2-834F-BFD6930E1256}" type="pres">
      <dgm:prSet presAssocID="{2D624129-65A5-451E-B195-D9F992DDC5AD}" presName="conn2-1" presStyleLbl="parChTrans1D3" presStyleIdx="0" presStyleCnt="6"/>
      <dgm:spPr/>
      <dgm:t>
        <a:bodyPr/>
        <a:lstStyle/>
        <a:p>
          <a:endParaRPr lang="en-US"/>
        </a:p>
      </dgm:t>
    </dgm:pt>
    <dgm:pt modelId="{BB99170C-03EB-438C-8DC3-FD26B16F59DF}" type="pres">
      <dgm:prSet presAssocID="{2D624129-65A5-451E-B195-D9F992DDC5AD}" presName="connTx" presStyleLbl="parChTrans1D3" presStyleIdx="0" presStyleCnt="6"/>
      <dgm:spPr/>
      <dgm:t>
        <a:bodyPr/>
        <a:lstStyle/>
        <a:p>
          <a:endParaRPr lang="en-US"/>
        </a:p>
      </dgm:t>
    </dgm:pt>
    <dgm:pt modelId="{14222F18-19F4-4F37-AE54-A6513EBC0097}" type="pres">
      <dgm:prSet presAssocID="{3F2FEF16-0428-4C10-AD45-D71C7E3BB2A2}" presName="root2" presStyleCnt="0"/>
      <dgm:spPr/>
    </dgm:pt>
    <dgm:pt modelId="{8B150438-F063-48BD-9D44-103D853C215D}" type="pres">
      <dgm:prSet presAssocID="{3F2FEF16-0428-4C10-AD45-D71C7E3BB2A2}" presName="LevelTwoTextNode" presStyleLbl="node3" presStyleIdx="0" presStyleCnt="6">
        <dgm:presLayoutVars>
          <dgm:chPref val="3"/>
        </dgm:presLayoutVars>
      </dgm:prSet>
      <dgm:spPr/>
      <dgm:t>
        <a:bodyPr/>
        <a:lstStyle/>
        <a:p>
          <a:endParaRPr lang="en-US"/>
        </a:p>
      </dgm:t>
    </dgm:pt>
    <dgm:pt modelId="{466F386A-7261-44F5-A5EC-F9EFE0E3C8D8}" type="pres">
      <dgm:prSet presAssocID="{3F2FEF16-0428-4C10-AD45-D71C7E3BB2A2}" presName="level3hierChild" presStyleCnt="0"/>
      <dgm:spPr/>
    </dgm:pt>
    <dgm:pt modelId="{D3D41B15-F9D9-4FC4-8F64-C4E925EF62D5}" type="pres">
      <dgm:prSet presAssocID="{84259C07-D78E-45CA-B7AA-5504D4C08322}" presName="conn2-1" presStyleLbl="parChTrans1D3" presStyleIdx="1" presStyleCnt="6"/>
      <dgm:spPr/>
      <dgm:t>
        <a:bodyPr/>
        <a:lstStyle/>
        <a:p>
          <a:endParaRPr lang="en-US"/>
        </a:p>
      </dgm:t>
    </dgm:pt>
    <dgm:pt modelId="{8FF45293-8740-46C7-BBA3-C856BD646C4E}" type="pres">
      <dgm:prSet presAssocID="{84259C07-D78E-45CA-B7AA-5504D4C08322}" presName="connTx" presStyleLbl="parChTrans1D3" presStyleIdx="1" presStyleCnt="6"/>
      <dgm:spPr/>
      <dgm:t>
        <a:bodyPr/>
        <a:lstStyle/>
        <a:p>
          <a:endParaRPr lang="en-US"/>
        </a:p>
      </dgm:t>
    </dgm:pt>
    <dgm:pt modelId="{A2882CEE-C373-40C3-A0C6-049D1D425D50}" type="pres">
      <dgm:prSet presAssocID="{A9649245-CB2F-4417-A734-30F6D0BF0D0D}" presName="root2" presStyleCnt="0"/>
      <dgm:spPr/>
    </dgm:pt>
    <dgm:pt modelId="{5EB845A4-FEDA-4CB1-8619-B9A585002335}" type="pres">
      <dgm:prSet presAssocID="{A9649245-CB2F-4417-A734-30F6D0BF0D0D}" presName="LevelTwoTextNode" presStyleLbl="node3" presStyleIdx="1" presStyleCnt="6">
        <dgm:presLayoutVars>
          <dgm:chPref val="3"/>
        </dgm:presLayoutVars>
      </dgm:prSet>
      <dgm:spPr/>
      <dgm:t>
        <a:bodyPr/>
        <a:lstStyle/>
        <a:p>
          <a:endParaRPr lang="en-US"/>
        </a:p>
      </dgm:t>
    </dgm:pt>
    <dgm:pt modelId="{7D0C2297-1646-440B-A124-882CBF1072A8}" type="pres">
      <dgm:prSet presAssocID="{A9649245-CB2F-4417-A734-30F6D0BF0D0D}" presName="level3hierChild" presStyleCnt="0"/>
      <dgm:spPr/>
    </dgm:pt>
    <dgm:pt modelId="{19B8FA5B-61E1-4D7D-821F-1B7240A2B3C2}" type="pres">
      <dgm:prSet presAssocID="{6798C34E-9A06-47FB-B82B-E329623F1705}" presName="conn2-1" presStyleLbl="parChTrans1D3" presStyleIdx="2" presStyleCnt="6"/>
      <dgm:spPr/>
      <dgm:t>
        <a:bodyPr/>
        <a:lstStyle/>
        <a:p>
          <a:endParaRPr lang="en-US"/>
        </a:p>
      </dgm:t>
    </dgm:pt>
    <dgm:pt modelId="{A28536E7-1B12-4636-BB76-6A52903B3C41}" type="pres">
      <dgm:prSet presAssocID="{6798C34E-9A06-47FB-B82B-E329623F1705}" presName="connTx" presStyleLbl="parChTrans1D3" presStyleIdx="2" presStyleCnt="6"/>
      <dgm:spPr/>
      <dgm:t>
        <a:bodyPr/>
        <a:lstStyle/>
        <a:p>
          <a:endParaRPr lang="en-US"/>
        </a:p>
      </dgm:t>
    </dgm:pt>
    <dgm:pt modelId="{6972B8C1-E3EE-40A1-8E77-771B166E8EC8}" type="pres">
      <dgm:prSet presAssocID="{323385B2-EB0E-4B05-9B6D-B0CE2F5FEB17}" presName="root2" presStyleCnt="0"/>
      <dgm:spPr/>
    </dgm:pt>
    <dgm:pt modelId="{25720B1D-C3B3-47BC-B8E9-C28B8DF0974A}" type="pres">
      <dgm:prSet presAssocID="{323385B2-EB0E-4B05-9B6D-B0CE2F5FEB17}" presName="LevelTwoTextNode" presStyleLbl="node3" presStyleIdx="2" presStyleCnt="6">
        <dgm:presLayoutVars>
          <dgm:chPref val="3"/>
        </dgm:presLayoutVars>
      </dgm:prSet>
      <dgm:spPr/>
      <dgm:t>
        <a:bodyPr/>
        <a:lstStyle/>
        <a:p>
          <a:endParaRPr lang="en-US"/>
        </a:p>
      </dgm:t>
    </dgm:pt>
    <dgm:pt modelId="{9CDBE467-E264-4CBE-ABCD-FF2507898297}" type="pres">
      <dgm:prSet presAssocID="{323385B2-EB0E-4B05-9B6D-B0CE2F5FEB17}" presName="level3hierChild" presStyleCnt="0"/>
      <dgm:spPr/>
    </dgm:pt>
    <dgm:pt modelId="{2D4B55B8-42EB-4440-BEA7-2A6EC265A92B}" type="pres">
      <dgm:prSet presAssocID="{7A5D8823-141B-496B-A2CA-801E65F282A8}" presName="conn2-1" presStyleLbl="parChTrans1D2" presStyleIdx="1" presStyleCnt="2"/>
      <dgm:spPr/>
      <dgm:t>
        <a:bodyPr/>
        <a:lstStyle/>
        <a:p>
          <a:endParaRPr lang="en-US"/>
        </a:p>
      </dgm:t>
    </dgm:pt>
    <dgm:pt modelId="{631421F5-0381-4E5E-BBC2-7284673CF91F}" type="pres">
      <dgm:prSet presAssocID="{7A5D8823-141B-496B-A2CA-801E65F282A8}" presName="connTx" presStyleLbl="parChTrans1D2" presStyleIdx="1" presStyleCnt="2"/>
      <dgm:spPr/>
      <dgm:t>
        <a:bodyPr/>
        <a:lstStyle/>
        <a:p>
          <a:endParaRPr lang="en-US"/>
        </a:p>
      </dgm:t>
    </dgm:pt>
    <dgm:pt modelId="{72C55CA7-F334-4673-9C06-1E745709E316}" type="pres">
      <dgm:prSet presAssocID="{6E72B8AB-8371-4743-A9D2-2510DE5CB787}" presName="root2" presStyleCnt="0"/>
      <dgm:spPr/>
    </dgm:pt>
    <dgm:pt modelId="{513B0578-B82D-4C3B-8A15-3344F60A6BC4}" type="pres">
      <dgm:prSet presAssocID="{6E72B8AB-8371-4743-A9D2-2510DE5CB787}" presName="LevelTwoTextNode" presStyleLbl="node2" presStyleIdx="1" presStyleCnt="2">
        <dgm:presLayoutVars>
          <dgm:chPref val="3"/>
        </dgm:presLayoutVars>
      </dgm:prSet>
      <dgm:spPr/>
      <dgm:t>
        <a:bodyPr/>
        <a:lstStyle/>
        <a:p>
          <a:endParaRPr lang="en-US"/>
        </a:p>
      </dgm:t>
    </dgm:pt>
    <dgm:pt modelId="{9AB7626D-77C3-4480-8DE7-F54350EBC9BF}" type="pres">
      <dgm:prSet presAssocID="{6E72B8AB-8371-4743-A9D2-2510DE5CB787}" presName="level3hierChild" presStyleCnt="0"/>
      <dgm:spPr/>
    </dgm:pt>
    <dgm:pt modelId="{CB41CD15-457A-4AAC-8812-74CB324FE589}" type="pres">
      <dgm:prSet presAssocID="{12D1AA77-B912-4FE4-B180-EF868F947BAC}" presName="conn2-1" presStyleLbl="parChTrans1D3" presStyleIdx="3" presStyleCnt="6"/>
      <dgm:spPr/>
      <dgm:t>
        <a:bodyPr/>
        <a:lstStyle/>
        <a:p>
          <a:endParaRPr lang="en-US"/>
        </a:p>
      </dgm:t>
    </dgm:pt>
    <dgm:pt modelId="{F19F98B9-A812-42A0-B884-13C581BF7605}" type="pres">
      <dgm:prSet presAssocID="{12D1AA77-B912-4FE4-B180-EF868F947BAC}" presName="connTx" presStyleLbl="parChTrans1D3" presStyleIdx="3" presStyleCnt="6"/>
      <dgm:spPr/>
      <dgm:t>
        <a:bodyPr/>
        <a:lstStyle/>
        <a:p>
          <a:endParaRPr lang="en-US"/>
        </a:p>
      </dgm:t>
    </dgm:pt>
    <dgm:pt modelId="{3D32CF5F-A045-47BB-97BC-672DB5A3907C}" type="pres">
      <dgm:prSet presAssocID="{480F7969-0EAF-4354-8267-C56C2894707E}" presName="root2" presStyleCnt="0"/>
      <dgm:spPr/>
    </dgm:pt>
    <dgm:pt modelId="{C6E0EAC5-7F86-4053-9E74-A9FFFCA70B16}" type="pres">
      <dgm:prSet presAssocID="{480F7969-0EAF-4354-8267-C56C2894707E}" presName="LevelTwoTextNode" presStyleLbl="node3" presStyleIdx="3" presStyleCnt="6">
        <dgm:presLayoutVars>
          <dgm:chPref val="3"/>
        </dgm:presLayoutVars>
      </dgm:prSet>
      <dgm:spPr/>
      <dgm:t>
        <a:bodyPr/>
        <a:lstStyle/>
        <a:p>
          <a:endParaRPr lang="en-US"/>
        </a:p>
      </dgm:t>
    </dgm:pt>
    <dgm:pt modelId="{83409EAF-7CAF-480D-A6A5-70A762832455}" type="pres">
      <dgm:prSet presAssocID="{480F7969-0EAF-4354-8267-C56C2894707E}" presName="level3hierChild" presStyleCnt="0"/>
      <dgm:spPr/>
    </dgm:pt>
    <dgm:pt modelId="{3971C19C-C2BF-4750-89E1-01D06972818F}" type="pres">
      <dgm:prSet presAssocID="{92D46778-CB16-414F-8134-4CF35DBA7D9D}" presName="conn2-1" presStyleLbl="parChTrans1D3" presStyleIdx="4" presStyleCnt="6"/>
      <dgm:spPr/>
      <dgm:t>
        <a:bodyPr/>
        <a:lstStyle/>
        <a:p>
          <a:endParaRPr lang="en-US"/>
        </a:p>
      </dgm:t>
    </dgm:pt>
    <dgm:pt modelId="{6700B3FA-31AD-4186-A02B-5ED18FE4249E}" type="pres">
      <dgm:prSet presAssocID="{92D46778-CB16-414F-8134-4CF35DBA7D9D}" presName="connTx" presStyleLbl="parChTrans1D3" presStyleIdx="4" presStyleCnt="6"/>
      <dgm:spPr/>
      <dgm:t>
        <a:bodyPr/>
        <a:lstStyle/>
        <a:p>
          <a:endParaRPr lang="en-US"/>
        </a:p>
      </dgm:t>
    </dgm:pt>
    <dgm:pt modelId="{2ED8ECE5-5A0C-449A-97A4-20176964F0F2}" type="pres">
      <dgm:prSet presAssocID="{A9CDDA07-8768-449F-8A29-10972CA68A30}" presName="root2" presStyleCnt="0"/>
      <dgm:spPr/>
    </dgm:pt>
    <dgm:pt modelId="{6155FAF9-D8A0-4E4E-8854-83D5DD42BBD9}" type="pres">
      <dgm:prSet presAssocID="{A9CDDA07-8768-449F-8A29-10972CA68A30}" presName="LevelTwoTextNode" presStyleLbl="node3" presStyleIdx="4" presStyleCnt="6">
        <dgm:presLayoutVars>
          <dgm:chPref val="3"/>
        </dgm:presLayoutVars>
      </dgm:prSet>
      <dgm:spPr/>
      <dgm:t>
        <a:bodyPr/>
        <a:lstStyle/>
        <a:p>
          <a:endParaRPr lang="en-US"/>
        </a:p>
      </dgm:t>
    </dgm:pt>
    <dgm:pt modelId="{B4B4ED39-13DF-4905-99AB-A4BA2D4ACBB2}" type="pres">
      <dgm:prSet presAssocID="{A9CDDA07-8768-449F-8A29-10972CA68A30}" presName="level3hierChild" presStyleCnt="0"/>
      <dgm:spPr/>
    </dgm:pt>
    <dgm:pt modelId="{B3456C6A-32B5-4A80-8A37-F562CDF5AD34}" type="pres">
      <dgm:prSet presAssocID="{7845E708-6F45-44B7-961B-39F7044862CF}" presName="conn2-1" presStyleLbl="parChTrans1D3" presStyleIdx="5" presStyleCnt="6"/>
      <dgm:spPr/>
      <dgm:t>
        <a:bodyPr/>
        <a:lstStyle/>
        <a:p>
          <a:endParaRPr lang="en-US"/>
        </a:p>
      </dgm:t>
    </dgm:pt>
    <dgm:pt modelId="{2B4629BB-A9B9-4C5C-BB36-CFDA150A8D14}" type="pres">
      <dgm:prSet presAssocID="{7845E708-6F45-44B7-961B-39F7044862CF}" presName="connTx" presStyleLbl="parChTrans1D3" presStyleIdx="5" presStyleCnt="6"/>
      <dgm:spPr/>
      <dgm:t>
        <a:bodyPr/>
        <a:lstStyle/>
        <a:p>
          <a:endParaRPr lang="en-US"/>
        </a:p>
      </dgm:t>
    </dgm:pt>
    <dgm:pt modelId="{EECB41ED-325C-4970-B4B8-851C37EA64B5}" type="pres">
      <dgm:prSet presAssocID="{E61BB6C7-76ED-4142-8C80-DFCEE05EFA67}" presName="root2" presStyleCnt="0"/>
      <dgm:spPr/>
    </dgm:pt>
    <dgm:pt modelId="{B74A278C-3396-4B42-B166-F8A572CED7A0}" type="pres">
      <dgm:prSet presAssocID="{E61BB6C7-76ED-4142-8C80-DFCEE05EFA67}" presName="LevelTwoTextNode" presStyleLbl="node3" presStyleIdx="5" presStyleCnt="6">
        <dgm:presLayoutVars>
          <dgm:chPref val="3"/>
        </dgm:presLayoutVars>
      </dgm:prSet>
      <dgm:spPr/>
      <dgm:t>
        <a:bodyPr/>
        <a:lstStyle/>
        <a:p>
          <a:endParaRPr lang="en-US"/>
        </a:p>
      </dgm:t>
    </dgm:pt>
    <dgm:pt modelId="{08FA44DF-E312-428F-9426-5657B57B1A97}" type="pres">
      <dgm:prSet presAssocID="{E61BB6C7-76ED-4142-8C80-DFCEE05EFA67}" presName="level3hierChild" presStyleCnt="0"/>
      <dgm:spPr/>
    </dgm:pt>
  </dgm:ptLst>
  <dgm:cxnLst>
    <dgm:cxn modelId="{5A3CA0B8-A008-4238-9F0A-DF3286338F49}" type="presOf" srcId="{2D624129-65A5-451E-B195-D9F992DDC5AD}" destId="{DB34608D-C7B2-43A2-834F-BFD6930E1256}" srcOrd="0" destOrd="0" presId="urn:microsoft.com/office/officeart/2005/8/layout/hierarchy2"/>
    <dgm:cxn modelId="{07C87B3D-17E2-491D-A0A1-ED641A8BA127}" srcId="{6E72B8AB-8371-4743-A9D2-2510DE5CB787}" destId="{A9CDDA07-8768-449F-8A29-10972CA68A30}" srcOrd="1" destOrd="0" parTransId="{92D46778-CB16-414F-8134-4CF35DBA7D9D}" sibTransId="{A03D72C7-0A0F-4630-8FD7-A235BFE9D6F0}"/>
    <dgm:cxn modelId="{7A85E80E-FAF6-4771-9FE9-99611F82F9B3}" srcId="{05B0F210-A232-4683-81D4-1A5269079E11}" destId="{45381D04-748C-43E9-9AF3-2E288715FC3D}" srcOrd="0" destOrd="0" parTransId="{C96E54E2-8262-42B0-A93A-01B259270F4B}" sibTransId="{321EC75D-13EE-4B4B-B7C6-06F21C040F94}"/>
    <dgm:cxn modelId="{F961B612-012D-407F-9DCA-775B485CAEFF}" type="presOf" srcId="{A9649245-CB2F-4417-A734-30F6D0BF0D0D}" destId="{5EB845A4-FEDA-4CB1-8619-B9A585002335}" srcOrd="0" destOrd="0" presId="urn:microsoft.com/office/officeart/2005/8/layout/hierarchy2"/>
    <dgm:cxn modelId="{ADC15799-ABF3-4D45-9E83-14641D7B8DBD}" type="presOf" srcId="{7845E708-6F45-44B7-961B-39F7044862CF}" destId="{2B4629BB-A9B9-4C5C-BB36-CFDA150A8D14}" srcOrd="1" destOrd="0" presId="urn:microsoft.com/office/officeart/2005/8/layout/hierarchy2"/>
    <dgm:cxn modelId="{19EDC1AA-8125-43D6-8296-5B3B27476C05}" srcId="{05B0F210-A232-4683-81D4-1A5269079E11}" destId="{6E72B8AB-8371-4743-A9D2-2510DE5CB787}" srcOrd="1" destOrd="0" parTransId="{7A5D8823-141B-496B-A2CA-801E65F282A8}" sibTransId="{0D419EC6-6153-49D2-9CAE-6E6E46DC4975}"/>
    <dgm:cxn modelId="{E9A8D759-6055-40E6-A640-9FDAE5BE513A}" type="presOf" srcId="{6798C34E-9A06-47FB-B82B-E329623F1705}" destId="{A28536E7-1B12-4636-BB76-6A52903B3C41}" srcOrd="1" destOrd="0" presId="urn:microsoft.com/office/officeart/2005/8/layout/hierarchy2"/>
    <dgm:cxn modelId="{1736FC4C-D73C-4CD3-809A-3633A53248AE}" type="presOf" srcId="{3F2FEF16-0428-4C10-AD45-D71C7E3BB2A2}" destId="{8B150438-F063-48BD-9D44-103D853C215D}" srcOrd="0" destOrd="0" presId="urn:microsoft.com/office/officeart/2005/8/layout/hierarchy2"/>
    <dgm:cxn modelId="{480E5981-66EE-4F44-A874-8EF4197A992F}" srcId="{45381D04-748C-43E9-9AF3-2E288715FC3D}" destId="{A9649245-CB2F-4417-A734-30F6D0BF0D0D}" srcOrd="1" destOrd="0" parTransId="{84259C07-D78E-45CA-B7AA-5504D4C08322}" sibTransId="{DDE5F4A5-1E1C-4053-B635-9B39863ADC11}"/>
    <dgm:cxn modelId="{1E3EE29C-33F2-41E0-97E5-FF2E9494029B}" srcId="{45381D04-748C-43E9-9AF3-2E288715FC3D}" destId="{3F2FEF16-0428-4C10-AD45-D71C7E3BB2A2}" srcOrd="0" destOrd="0" parTransId="{2D624129-65A5-451E-B195-D9F992DDC5AD}" sibTransId="{A3943F81-FB81-4596-BA81-4D44089B0884}"/>
    <dgm:cxn modelId="{E26604BA-E86C-474F-9537-6B01F74833D0}" type="presOf" srcId="{45381D04-748C-43E9-9AF3-2E288715FC3D}" destId="{2E62A554-5784-40AF-8ABC-1E83DFF66A6B}" srcOrd="0" destOrd="0" presId="urn:microsoft.com/office/officeart/2005/8/layout/hierarchy2"/>
    <dgm:cxn modelId="{2B32D114-9D39-494E-88C2-47F01C46C490}" type="presOf" srcId="{480F7969-0EAF-4354-8267-C56C2894707E}" destId="{C6E0EAC5-7F86-4053-9E74-A9FFFCA70B16}" srcOrd="0" destOrd="0" presId="urn:microsoft.com/office/officeart/2005/8/layout/hierarchy2"/>
    <dgm:cxn modelId="{ED31C46A-805E-4DE5-B58D-5BD314ADB496}" srcId="{6E72B8AB-8371-4743-A9D2-2510DE5CB787}" destId="{E61BB6C7-76ED-4142-8C80-DFCEE05EFA67}" srcOrd="2" destOrd="0" parTransId="{7845E708-6F45-44B7-961B-39F7044862CF}" sibTransId="{310E9D53-824A-4440-930E-E320B727B8C7}"/>
    <dgm:cxn modelId="{3B6C0E9C-8845-4BAA-BFA4-6F9A5E56772D}" type="presOf" srcId="{05B0F210-A232-4683-81D4-1A5269079E11}" destId="{F8278E90-38DA-4514-96BD-4BBF0E723A88}" srcOrd="0" destOrd="0" presId="urn:microsoft.com/office/officeart/2005/8/layout/hierarchy2"/>
    <dgm:cxn modelId="{7A4C7A71-BD5E-46F6-B7FB-DAB6E8924417}" type="presOf" srcId="{12D1AA77-B912-4FE4-B180-EF868F947BAC}" destId="{CB41CD15-457A-4AAC-8812-74CB324FE589}" srcOrd="0" destOrd="0" presId="urn:microsoft.com/office/officeart/2005/8/layout/hierarchy2"/>
    <dgm:cxn modelId="{EC64755D-94F4-48DC-9B8C-9B7949AF650F}" type="presOf" srcId="{7A5D8823-141B-496B-A2CA-801E65F282A8}" destId="{631421F5-0381-4E5E-BBC2-7284673CF91F}" srcOrd="1" destOrd="0" presId="urn:microsoft.com/office/officeart/2005/8/layout/hierarchy2"/>
    <dgm:cxn modelId="{D851405F-6262-49D5-B729-DDD95FB796C2}" srcId="{6E72B8AB-8371-4743-A9D2-2510DE5CB787}" destId="{480F7969-0EAF-4354-8267-C56C2894707E}" srcOrd="0" destOrd="0" parTransId="{12D1AA77-B912-4FE4-B180-EF868F947BAC}" sibTransId="{924C00B1-E600-40B6-A402-2FA7E181A368}"/>
    <dgm:cxn modelId="{4532D286-DA0C-43ED-B885-F763FA71D4DC}" type="presOf" srcId="{92D46778-CB16-414F-8134-4CF35DBA7D9D}" destId="{6700B3FA-31AD-4186-A02B-5ED18FE4249E}" srcOrd="1" destOrd="0" presId="urn:microsoft.com/office/officeart/2005/8/layout/hierarchy2"/>
    <dgm:cxn modelId="{87BE64AA-87EE-4C2F-B25C-BB2BA5DAA186}" type="presOf" srcId="{C96E54E2-8262-42B0-A93A-01B259270F4B}" destId="{F316E6B5-4AB6-4CBC-813C-201008F36169}" srcOrd="0" destOrd="0" presId="urn:microsoft.com/office/officeart/2005/8/layout/hierarchy2"/>
    <dgm:cxn modelId="{6B87590E-524E-4D97-8EDC-530A2DD9DC65}" type="presOf" srcId="{84259C07-D78E-45CA-B7AA-5504D4C08322}" destId="{8FF45293-8740-46C7-BBA3-C856BD646C4E}" srcOrd="1" destOrd="0" presId="urn:microsoft.com/office/officeart/2005/8/layout/hierarchy2"/>
    <dgm:cxn modelId="{7D78A496-26DF-4F3B-BDA4-84394A3FDF14}" type="presOf" srcId="{323385B2-EB0E-4B05-9B6D-B0CE2F5FEB17}" destId="{25720B1D-C3B3-47BC-B8E9-C28B8DF0974A}" srcOrd="0" destOrd="0" presId="urn:microsoft.com/office/officeart/2005/8/layout/hierarchy2"/>
    <dgm:cxn modelId="{0049369D-4AD2-40E9-B401-5F0FE6781C0B}" type="presOf" srcId="{C2FF6981-A1BB-423F-AA3E-0D4EFB76CDBE}" destId="{890FF665-7B91-4EF1-A8C9-C9C4548B4FA4}" srcOrd="0" destOrd="0" presId="urn:microsoft.com/office/officeart/2005/8/layout/hierarchy2"/>
    <dgm:cxn modelId="{FBC88157-A085-4523-AFDB-37F85083318B}" type="presOf" srcId="{6798C34E-9A06-47FB-B82B-E329623F1705}" destId="{19B8FA5B-61E1-4D7D-821F-1B7240A2B3C2}" srcOrd="0" destOrd="0" presId="urn:microsoft.com/office/officeart/2005/8/layout/hierarchy2"/>
    <dgm:cxn modelId="{7BB3DEA0-D5BF-4F71-8600-F11FEE746A70}" srcId="{C2FF6981-A1BB-423F-AA3E-0D4EFB76CDBE}" destId="{05B0F210-A232-4683-81D4-1A5269079E11}" srcOrd="0" destOrd="0" parTransId="{2E33187E-CCDD-4F65-9211-70EAD0261086}" sibTransId="{7BA7DB2C-1471-4782-8757-23A19D83F43D}"/>
    <dgm:cxn modelId="{6BDB9323-8FFF-4990-853F-F231DCF27ECE}" srcId="{45381D04-748C-43E9-9AF3-2E288715FC3D}" destId="{323385B2-EB0E-4B05-9B6D-B0CE2F5FEB17}" srcOrd="2" destOrd="0" parTransId="{6798C34E-9A06-47FB-B82B-E329623F1705}" sibTransId="{E8CBE842-2F4B-42A4-8ACF-DA0F4B13E79F}"/>
    <dgm:cxn modelId="{6E9523DF-A38D-46D0-8539-AABD81301EC0}" type="presOf" srcId="{7A5D8823-141B-496B-A2CA-801E65F282A8}" destId="{2D4B55B8-42EB-4440-BEA7-2A6EC265A92B}" srcOrd="0" destOrd="0" presId="urn:microsoft.com/office/officeart/2005/8/layout/hierarchy2"/>
    <dgm:cxn modelId="{A26F93DD-FB25-4943-A85C-BA60581C1B60}" type="presOf" srcId="{C96E54E2-8262-42B0-A93A-01B259270F4B}" destId="{5AA889DC-A4B0-4AD2-AE05-7F240928AF29}" srcOrd="1" destOrd="0" presId="urn:microsoft.com/office/officeart/2005/8/layout/hierarchy2"/>
    <dgm:cxn modelId="{001AD532-220F-4314-A8C4-50F5966BAE4B}" type="presOf" srcId="{A9CDDA07-8768-449F-8A29-10972CA68A30}" destId="{6155FAF9-D8A0-4E4E-8854-83D5DD42BBD9}" srcOrd="0" destOrd="0" presId="urn:microsoft.com/office/officeart/2005/8/layout/hierarchy2"/>
    <dgm:cxn modelId="{D9392DE4-BFA7-4C7A-ACC6-C8C475174FD7}" type="presOf" srcId="{E61BB6C7-76ED-4142-8C80-DFCEE05EFA67}" destId="{B74A278C-3396-4B42-B166-F8A572CED7A0}" srcOrd="0" destOrd="0" presId="urn:microsoft.com/office/officeart/2005/8/layout/hierarchy2"/>
    <dgm:cxn modelId="{6DBD1395-3873-4273-9C4D-799604DC6639}" type="presOf" srcId="{2D624129-65A5-451E-B195-D9F992DDC5AD}" destId="{BB99170C-03EB-438C-8DC3-FD26B16F59DF}" srcOrd="1" destOrd="0" presId="urn:microsoft.com/office/officeart/2005/8/layout/hierarchy2"/>
    <dgm:cxn modelId="{1254CCA5-77EF-49D9-B840-C47804E32628}" type="presOf" srcId="{7845E708-6F45-44B7-961B-39F7044862CF}" destId="{B3456C6A-32B5-4A80-8A37-F562CDF5AD34}" srcOrd="0" destOrd="0" presId="urn:microsoft.com/office/officeart/2005/8/layout/hierarchy2"/>
    <dgm:cxn modelId="{067E978E-1789-4D83-B16D-36DD6D5E6A08}" type="presOf" srcId="{84259C07-D78E-45CA-B7AA-5504D4C08322}" destId="{D3D41B15-F9D9-4FC4-8F64-C4E925EF62D5}" srcOrd="0" destOrd="0" presId="urn:microsoft.com/office/officeart/2005/8/layout/hierarchy2"/>
    <dgm:cxn modelId="{D0B1CBF3-A962-4BD5-A153-BDD590EAAF4C}" type="presOf" srcId="{12D1AA77-B912-4FE4-B180-EF868F947BAC}" destId="{F19F98B9-A812-42A0-B884-13C581BF7605}" srcOrd="1" destOrd="0" presId="urn:microsoft.com/office/officeart/2005/8/layout/hierarchy2"/>
    <dgm:cxn modelId="{0AA1AF48-F26C-4BA3-AAB1-388FE12F19AC}" type="presOf" srcId="{6E72B8AB-8371-4743-A9D2-2510DE5CB787}" destId="{513B0578-B82D-4C3B-8A15-3344F60A6BC4}" srcOrd="0" destOrd="0" presId="urn:microsoft.com/office/officeart/2005/8/layout/hierarchy2"/>
    <dgm:cxn modelId="{4E8DA6C9-CE57-424B-9DC2-86150DC309C3}" type="presOf" srcId="{92D46778-CB16-414F-8134-4CF35DBA7D9D}" destId="{3971C19C-C2BF-4750-89E1-01D06972818F}" srcOrd="0" destOrd="0" presId="urn:microsoft.com/office/officeart/2005/8/layout/hierarchy2"/>
    <dgm:cxn modelId="{07CE2509-E369-4B25-B4A5-847B41B83922}" type="presParOf" srcId="{890FF665-7B91-4EF1-A8C9-C9C4548B4FA4}" destId="{AAD0B705-1EFC-4B7D-9972-F64921682BB4}" srcOrd="0" destOrd="0" presId="urn:microsoft.com/office/officeart/2005/8/layout/hierarchy2"/>
    <dgm:cxn modelId="{67EB2BA9-CAA8-4B94-9945-B7B14638355B}" type="presParOf" srcId="{AAD0B705-1EFC-4B7D-9972-F64921682BB4}" destId="{F8278E90-38DA-4514-96BD-4BBF0E723A88}" srcOrd="0" destOrd="0" presId="urn:microsoft.com/office/officeart/2005/8/layout/hierarchy2"/>
    <dgm:cxn modelId="{5014EFE0-E2AF-48A1-8128-DC2D69BEF63F}" type="presParOf" srcId="{AAD0B705-1EFC-4B7D-9972-F64921682BB4}" destId="{81B72081-B6FD-40DE-B2FF-3AEB67208E06}" srcOrd="1" destOrd="0" presId="urn:microsoft.com/office/officeart/2005/8/layout/hierarchy2"/>
    <dgm:cxn modelId="{CA6CA45D-6C29-4E6B-94E4-657F26251459}" type="presParOf" srcId="{81B72081-B6FD-40DE-B2FF-3AEB67208E06}" destId="{F316E6B5-4AB6-4CBC-813C-201008F36169}" srcOrd="0" destOrd="0" presId="urn:microsoft.com/office/officeart/2005/8/layout/hierarchy2"/>
    <dgm:cxn modelId="{BC3ACC4A-5A5D-486F-A293-F98DECE7A5D8}" type="presParOf" srcId="{F316E6B5-4AB6-4CBC-813C-201008F36169}" destId="{5AA889DC-A4B0-4AD2-AE05-7F240928AF29}" srcOrd="0" destOrd="0" presId="urn:microsoft.com/office/officeart/2005/8/layout/hierarchy2"/>
    <dgm:cxn modelId="{EA74ED4C-0D95-4C48-8F07-0441E65EAE82}" type="presParOf" srcId="{81B72081-B6FD-40DE-B2FF-3AEB67208E06}" destId="{CE19A99B-F0E6-478B-B3B7-568FAA594E5B}" srcOrd="1" destOrd="0" presId="urn:microsoft.com/office/officeart/2005/8/layout/hierarchy2"/>
    <dgm:cxn modelId="{E00818ED-5F6D-4140-9EEA-71C71AF6CAE0}" type="presParOf" srcId="{CE19A99B-F0E6-478B-B3B7-568FAA594E5B}" destId="{2E62A554-5784-40AF-8ABC-1E83DFF66A6B}" srcOrd="0" destOrd="0" presId="urn:microsoft.com/office/officeart/2005/8/layout/hierarchy2"/>
    <dgm:cxn modelId="{D8C5BAB2-5229-4E4F-89E2-25F1CACBC28E}" type="presParOf" srcId="{CE19A99B-F0E6-478B-B3B7-568FAA594E5B}" destId="{05A79178-1B65-4691-B30B-4AB714CC5EFD}" srcOrd="1" destOrd="0" presId="urn:microsoft.com/office/officeart/2005/8/layout/hierarchy2"/>
    <dgm:cxn modelId="{601012AE-CDDA-4CB5-87EF-A390C9A04B91}" type="presParOf" srcId="{05A79178-1B65-4691-B30B-4AB714CC5EFD}" destId="{DB34608D-C7B2-43A2-834F-BFD6930E1256}" srcOrd="0" destOrd="0" presId="urn:microsoft.com/office/officeart/2005/8/layout/hierarchy2"/>
    <dgm:cxn modelId="{10AFDAC3-3C06-45C7-A074-726A7B1AAC59}" type="presParOf" srcId="{DB34608D-C7B2-43A2-834F-BFD6930E1256}" destId="{BB99170C-03EB-438C-8DC3-FD26B16F59DF}" srcOrd="0" destOrd="0" presId="urn:microsoft.com/office/officeart/2005/8/layout/hierarchy2"/>
    <dgm:cxn modelId="{E1ED658B-602E-45E6-A76B-4FB6F5AB1F08}" type="presParOf" srcId="{05A79178-1B65-4691-B30B-4AB714CC5EFD}" destId="{14222F18-19F4-4F37-AE54-A6513EBC0097}" srcOrd="1" destOrd="0" presId="urn:microsoft.com/office/officeart/2005/8/layout/hierarchy2"/>
    <dgm:cxn modelId="{AB698F2F-7482-46F8-A6E8-1994D71ACE19}" type="presParOf" srcId="{14222F18-19F4-4F37-AE54-A6513EBC0097}" destId="{8B150438-F063-48BD-9D44-103D853C215D}" srcOrd="0" destOrd="0" presId="urn:microsoft.com/office/officeart/2005/8/layout/hierarchy2"/>
    <dgm:cxn modelId="{42B5E360-EF74-424C-BFD2-BE7D1CEDBDCB}" type="presParOf" srcId="{14222F18-19F4-4F37-AE54-A6513EBC0097}" destId="{466F386A-7261-44F5-A5EC-F9EFE0E3C8D8}" srcOrd="1" destOrd="0" presId="urn:microsoft.com/office/officeart/2005/8/layout/hierarchy2"/>
    <dgm:cxn modelId="{2BF1AE18-FC83-498F-980B-D3C2EFFF82AC}" type="presParOf" srcId="{05A79178-1B65-4691-B30B-4AB714CC5EFD}" destId="{D3D41B15-F9D9-4FC4-8F64-C4E925EF62D5}" srcOrd="2" destOrd="0" presId="urn:microsoft.com/office/officeart/2005/8/layout/hierarchy2"/>
    <dgm:cxn modelId="{0E27D171-44DB-45B4-BCA3-B4D9FD513B88}" type="presParOf" srcId="{D3D41B15-F9D9-4FC4-8F64-C4E925EF62D5}" destId="{8FF45293-8740-46C7-BBA3-C856BD646C4E}" srcOrd="0" destOrd="0" presId="urn:microsoft.com/office/officeart/2005/8/layout/hierarchy2"/>
    <dgm:cxn modelId="{4C41D624-5A49-4E8C-8AA3-55C553E37957}" type="presParOf" srcId="{05A79178-1B65-4691-B30B-4AB714CC5EFD}" destId="{A2882CEE-C373-40C3-A0C6-049D1D425D50}" srcOrd="3" destOrd="0" presId="urn:microsoft.com/office/officeart/2005/8/layout/hierarchy2"/>
    <dgm:cxn modelId="{D8EDEB42-2BAE-4A35-AB0F-147F0B2C5BB5}" type="presParOf" srcId="{A2882CEE-C373-40C3-A0C6-049D1D425D50}" destId="{5EB845A4-FEDA-4CB1-8619-B9A585002335}" srcOrd="0" destOrd="0" presId="urn:microsoft.com/office/officeart/2005/8/layout/hierarchy2"/>
    <dgm:cxn modelId="{EC65DCD3-1F50-4374-9C36-A61700767F51}" type="presParOf" srcId="{A2882CEE-C373-40C3-A0C6-049D1D425D50}" destId="{7D0C2297-1646-440B-A124-882CBF1072A8}" srcOrd="1" destOrd="0" presId="urn:microsoft.com/office/officeart/2005/8/layout/hierarchy2"/>
    <dgm:cxn modelId="{748E4D9E-B8B0-456B-971F-89676D944575}" type="presParOf" srcId="{05A79178-1B65-4691-B30B-4AB714CC5EFD}" destId="{19B8FA5B-61E1-4D7D-821F-1B7240A2B3C2}" srcOrd="4" destOrd="0" presId="urn:microsoft.com/office/officeart/2005/8/layout/hierarchy2"/>
    <dgm:cxn modelId="{8991C83A-04D1-491A-8F4E-5E928F7D93C5}" type="presParOf" srcId="{19B8FA5B-61E1-4D7D-821F-1B7240A2B3C2}" destId="{A28536E7-1B12-4636-BB76-6A52903B3C41}" srcOrd="0" destOrd="0" presId="urn:microsoft.com/office/officeart/2005/8/layout/hierarchy2"/>
    <dgm:cxn modelId="{3FF10674-6BCD-403F-986F-4888911DD213}" type="presParOf" srcId="{05A79178-1B65-4691-B30B-4AB714CC5EFD}" destId="{6972B8C1-E3EE-40A1-8E77-771B166E8EC8}" srcOrd="5" destOrd="0" presId="urn:microsoft.com/office/officeart/2005/8/layout/hierarchy2"/>
    <dgm:cxn modelId="{F1A60281-661E-436D-9498-1790A7330358}" type="presParOf" srcId="{6972B8C1-E3EE-40A1-8E77-771B166E8EC8}" destId="{25720B1D-C3B3-47BC-B8E9-C28B8DF0974A}" srcOrd="0" destOrd="0" presId="urn:microsoft.com/office/officeart/2005/8/layout/hierarchy2"/>
    <dgm:cxn modelId="{CBFB8DD3-20A4-46BE-88E3-F461CCA327E2}" type="presParOf" srcId="{6972B8C1-E3EE-40A1-8E77-771B166E8EC8}" destId="{9CDBE467-E264-4CBE-ABCD-FF2507898297}" srcOrd="1" destOrd="0" presId="urn:microsoft.com/office/officeart/2005/8/layout/hierarchy2"/>
    <dgm:cxn modelId="{90091F88-B4E2-4DED-A520-23758F79F89A}" type="presParOf" srcId="{81B72081-B6FD-40DE-B2FF-3AEB67208E06}" destId="{2D4B55B8-42EB-4440-BEA7-2A6EC265A92B}" srcOrd="2" destOrd="0" presId="urn:microsoft.com/office/officeart/2005/8/layout/hierarchy2"/>
    <dgm:cxn modelId="{49579C71-CED9-4AC5-B51A-6D63C4BA47EE}" type="presParOf" srcId="{2D4B55B8-42EB-4440-BEA7-2A6EC265A92B}" destId="{631421F5-0381-4E5E-BBC2-7284673CF91F}" srcOrd="0" destOrd="0" presId="urn:microsoft.com/office/officeart/2005/8/layout/hierarchy2"/>
    <dgm:cxn modelId="{D82425F3-5B2C-4804-B88C-30192F3C76ED}" type="presParOf" srcId="{81B72081-B6FD-40DE-B2FF-3AEB67208E06}" destId="{72C55CA7-F334-4673-9C06-1E745709E316}" srcOrd="3" destOrd="0" presId="urn:microsoft.com/office/officeart/2005/8/layout/hierarchy2"/>
    <dgm:cxn modelId="{B7711DF6-4B49-4633-ABE4-176CDE9C18CF}" type="presParOf" srcId="{72C55CA7-F334-4673-9C06-1E745709E316}" destId="{513B0578-B82D-4C3B-8A15-3344F60A6BC4}" srcOrd="0" destOrd="0" presId="urn:microsoft.com/office/officeart/2005/8/layout/hierarchy2"/>
    <dgm:cxn modelId="{F308BDAA-2193-472B-9469-9A371C8A1E92}" type="presParOf" srcId="{72C55CA7-F334-4673-9C06-1E745709E316}" destId="{9AB7626D-77C3-4480-8DE7-F54350EBC9BF}" srcOrd="1" destOrd="0" presId="urn:microsoft.com/office/officeart/2005/8/layout/hierarchy2"/>
    <dgm:cxn modelId="{74DB8AA1-98F0-4A6E-8E6A-A9ABB21490C8}" type="presParOf" srcId="{9AB7626D-77C3-4480-8DE7-F54350EBC9BF}" destId="{CB41CD15-457A-4AAC-8812-74CB324FE589}" srcOrd="0" destOrd="0" presId="urn:microsoft.com/office/officeart/2005/8/layout/hierarchy2"/>
    <dgm:cxn modelId="{3AD47A2A-7512-4BBF-80BB-780833B4E314}" type="presParOf" srcId="{CB41CD15-457A-4AAC-8812-74CB324FE589}" destId="{F19F98B9-A812-42A0-B884-13C581BF7605}" srcOrd="0" destOrd="0" presId="urn:microsoft.com/office/officeart/2005/8/layout/hierarchy2"/>
    <dgm:cxn modelId="{FB0CBBDC-ABBB-4163-B08A-D2B0397731DE}" type="presParOf" srcId="{9AB7626D-77C3-4480-8DE7-F54350EBC9BF}" destId="{3D32CF5F-A045-47BB-97BC-672DB5A3907C}" srcOrd="1" destOrd="0" presId="urn:microsoft.com/office/officeart/2005/8/layout/hierarchy2"/>
    <dgm:cxn modelId="{B8453842-0C11-4365-989F-F739D98E2B68}" type="presParOf" srcId="{3D32CF5F-A045-47BB-97BC-672DB5A3907C}" destId="{C6E0EAC5-7F86-4053-9E74-A9FFFCA70B16}" srcOrd="0" destOrd="0" presId="urn:microsoft.com/office/officeart/2005/8/layout/hierarchy2"/>
    <dgm:cxn modelId="{44DF768F-12A1-4EEE-BA59-E9946D00CF40}" type="presParOf" srcId="{3D32CF5F-A045-47BB-97BC-672DB5A3907C}" destId="{83409EAF-7CAF-480D-A6A5-70A762832455}" srcOrd="1" destOrd="0" presId="urn:microsoft.com/office/officeart/2005/8/layout/hierarchy2"/>
    <dgm:cxn modelId="{1427E707-2CC0-4D94-8B43-4205D2E17C86}" type="presParOf" srcId="{9AB7626D-77C3-4480-8DE7-F54350EBC9BF}" destId="{3971C19C-C2BF-4750-89E1-01D06972818F}" srcOrd="2" destOrd="0" presId="urn:microsoft.com/office/officeart/2005/8/layout/hierarchy2"/>
    <dgm:cxn modelId="{9C4EB7F1-DAC4-48DA-BA7F-F68917491B2C}" type="presParOf" srcId="{3971C19C-C2BF-4750-89E1-01D06972818F}" destId="{6700B3FA-31AD-4186-A02B-5ED18FE4249E}" srcOrd="0" destOrd="0" presId="urn:microsoft.com/office/officeart/2005/8/layout/hierarchy2"/>
    <dgm:cxn modelId="{CE297EC3-69F8-448C-A836-62BD7FC310BB}" type="presParOf" srcId="{9AB7626D-77C3-4480-8DE7-F54350EBC9BF}" destId="{2ED8ECE5-5A0C-449A-97A4-20176964F0F2}" srcOrd="3" destOrd="0" presId="urn:microsoft.com/office/officeart/2005/8/layout/hierarchy2"/>
    <dgm:cxn modelId="{C3710406-190B-4DC2-8A02-DC0253A2DB6D}" type="presParOf" srcId="{2ED8ECE5-5A0C-449A-97A4-20176964F0F2}" destId="{6155FAF9-D8A0-4E4E-8854-83D5DD42BBD9}" srcOrd="0" destOrd="0" presId="urn:microsoft.com/office/officeart/2005/8/layout/hierarchy2"/>
    <dgm:cxn modelId="{99F9E30C-2AB0-4598-85FF-90B4382A436D}" type="presParOf" srcId="{2ED8ECE5-5A0C-449A-97A4-20176964F0F2}" destId="{B4B4ED39-13DF-4905-99AB-A4BA2D4ACBB2}" srcOrd="1" destOrd="0" presId="urn:microsoft.com/office/officeart/2005/8/layout/hierarchy2"/>
    <dgm:cxn modelId="{EDEFF649-9623-462F-AF59-C6CEA9D1FCCF}" type="presParOf" srcId="{9AB7626D-77C3-4480-8DE7-F54350EBC9BF}" destId="{B3456C6A-32B5-4A80-8A37-F562CDF5AD34}" srcOrd="4" destOrd="0" presId="urn:microsoft.com/office/officeart/2005/8/layout/hierarchy2"/>
    <dgm:cxn modelId="{92D0EF97-871E-41CF-8B32-DF31E5463EF2}" type="presParOf" srcId="{B3456C6A-32B5-4A80-8A37-F562CDF5AD34}" destId="{2B4629BB-A9B9-4C5C-BB36-CFDA150A8D14}" srcOrd="0" destOrd="0" presId="urn:microsoft.com/office/officeart/2005/8/layout/hierarchy2"/>
    <dgm:cxn modelId="{17DF3213-49A3-4F23-AD00-47DD68E67A38}" type="presParOf" srcId="{9AB7626D-77C3-4480-8DE7-F54350EBC9BF}" destId="{EECB41ED-325C-4970-B4B8-851C37EA64B5}" srcOrd="5" destOrd="0" presId="urn:microsoft.com/office/officeart/2005/8/layout/hierarchy2"/>
    <dgm:cxn modelId="{C774DD10-B7B7-4DFD-BCCA-A514F08A04B9}" type="presParOf" srcId="{EECB41ED-325C-4970-B4B8-851C37EA64B5}" destId="{B74A278C-3396-4B42-B166-F8A572CED7A0}" srcOrd="0" destOrd="0" presId="urn:microsoft.com/office/officeart/2005/8/layout/hierarchy2"/>
    <dgm:cxn modelId="{8CB12A44-7472-4106-9F4A-73B0BAD457DC}" type="presParOf" srcId="{EECB41ED-325C-4970-B4B8-851C37EA64B5}" destId="{08FA44DF-E312-428F-9426-5657B57B1A97}" srcOrd="1" destOrd="0" presId="urn:microsoft.com/office/officeart/2005/8/layout/hierarchy2"/>
  </dgm:cxnLst>
  <dgm:bg/>
  <dgm:whole/>
</dgm:dataModel>
</file>

<file path=ppt/diagrams/data2.xml><?xml version="1.0" encoding="utf-8"?>
<dgm:dataModel xmlns:dgm="http://schemas.openxmlformats.org/drawingml/2006/diagram" xmlns:a="http://schemas.openxmlformats.org/drawingml/2006/main">
  <dgm:ptLst>
    <dgm:pt modelId="{5C083811-3F00-413E-B531-37E6AB294AB9}" type="doc">
      <dgm:prSet loTypeId="urn:microsoft.com/office/officeart/2005/8/layout/hierarchy3" loCatId="list" qsTypeId="urn:microsoft.com/office/officeart/2005/8/quickstyle/simple1" qsCatId="simple" csTypeId="urn:microsoft.com/office/officeart/2005/8/colors/accent1_2" csCatId="accent1" phldr="1"/>
      <dgm:spPr/>
      <dgm:t>
        <a:bodyPr/>
        <a:lstStyle/>
        <a:p>
          <a:endParaRPr lang="en-US"/>
        </a:p>
      </dgm:t>
    </dgm:pt>
    <dgm:pt modelId="{1B9C3A06-B566-472B-9F54-F582C883A5C7}">
      <dgm:prSet phldrT="[Text]"/>
      <dgm:spPr>
        <a:solidFill>
          <a:srgbClr val="78D6EA"/>
        </a:solidFill>
        <a:ln>
          <a:solidFill>
            <a:schemeClr val="accent1"/>
          </a:solidFill>
        </a:ln>
      </dgm:spPr>
      <dgm:t>
        <a:bodyPr/>
        <a:lstStyle/>
        <a:p>
          <a:r>
            <a:rPr lang="sr-Latn-ME" dirty="0" smtClean="0">
              <a:solidFill>
                <a:schemeClr val="tx1"/>
              </a:solidFill>
            </a:rPr>
            <a:t>Osnovni oblici</a:t>
          </a:r>
          <a:endParaRPr lang="en-US" dirty="0">
            <a:solidFill>
              <a:schemeClr val="tx1"/>
            </a:solidFill>
          </a:endParaRPr>
        </a:p>
      </dgm:t>
    </dgm:pt>
    <dgm:pt modelId="{AA70DE4E-88FE-4E2D-8B2D-76E2CB5FE8CA}" type="parTrans" cxnId="{DF2C87BB-146B-4170-A6D8-0DC4577350EA}">
      <dgm:prSet/>
      <dgm:spPr/>
      <dgm:t>
        <a:bodyPr/>
        <a:lstStyle/>
        <a:p>
          <a:endParaRPr lang="en-US"/>
        </a:p>
      </dgm:t>
    </dgm:pt>
    <dgm:pt modelId="{38E21EE3-A1ED-4893-A9C7-F92DB84F50D7}" type="sibTrans" cxnId="{DF2C87BB-146B-4170-A6D8-0DC4577350EA}">
      <dgm:prSet/>
      <dgm:spPr/>
      <dgm:t>
        <a:bodyPr/>
        <a:lstStyle/>
        <a:p>
          <a:endParaRPr lang="en-US"/>
        </a:p>
      </dgm:t>
    </dgm:pt>
    <dgm:pt modelId="{1456A442-FF0F-4DAF-9FCA-5BD3B8088639}">
      <dgm:prSet phldrT="[Text]"/>
      <dgm:spPr/>
      <dgm:t>
        <a:bodyPr/>
        <a:lstStyle/>
        <a:p>
          <a:r>
            <a:rPr lang="pl-PL" dirty="0" smtClean="0"/>
            <a:t>neregistrovana i nefakturisana potrošnja električne energije</a:t>
          </a:r>
          <a:endParaRPr lang="en-US" dirty="0"/>
        </a:p>
      </dgm:t>
    </dgm:pt>
    <dgm:pt modelId="{004AABAD-DE05-4244-A41D-59933E5DD586}" type="parTrans" cxnId="{D8A3DCD6-F005-4A3A-A919-5836589CB01B}">
      <dgm:prSet/>
      <dgm:spPr/>
      <dgm:t>
        <a:bodyPr/>
        <a:lstStyle/>
        <a:p>
          <a:endParaRPr lang="en-US"/>
        </a:p>
      </dgm:t>
    </dgm:pt>
    <dgm:pt modelId="{4F8EC0F2-2B57-4719-BF22-F38E3FB69EB1}" type="sibTrans" cxnId="{D8A3DCD6-F005-4A3A-A919-5836589CB01B}">
      <dgm:prSet/>
      <dgm:spPr/>
      <dgm:t>
        <a:bodyPr/>
        <a:lstStyle/>
        <a:p>
          <a:endParaRPr lang="en-US"/>
        </a:p>
      </dgm:t>
    </dgm:pt>
    <dgm:pt modelId="{97C37E70-401A-4707-ADE1-5358B75835F9}">
      <dgm:prSet phldrT="[Text]"/>
      <dgm:spPr/>
      <dgm:t>
        <a:bodyPr/>
        <a:lstStyle/>
        <a:p>
          <a:r>
            <a:rPr lang="pl-PL" dirty="0" smtClean="0"/>
            <a:t>razlike u registrovanju potrošnje zbog klase tačnosti mjernih uređaja</a:t>
          </a:r>
          <a:endParaRPr lang="en-US" dirty="0"/>
        </a:p>
      </dgm:t>
    </dgm:pt>
    <dgm:pt modelId="{76B42E8D-509F-4DE2-80A2-A4F57578EAEC}" type="parTrans" cxnId="{EE72676F-A309-4701-A8A4-FD51BE90842A}">
      <dgm:prSet/>
      <dgm:spPr/>
      <dgm:t>
        <a:bodyPr/>
        <a:lstStyle/>
        <a:p>
          <a:endParaRPr lang="en-US"/>
        </a:p>
      </dgm:t>
    </dgm:pt>
    <dgm:pt modelId="{36D8090B-2287-4B54-A63E-E765C20B2F42}" type="sibTrans" cxnId="{EE72676F-A309-4701-A8A4-FD51BE90842A}">
      <dgm:prSet/>
      <dgm:spPr/>
      <dgm:t>
        <a:bodyPr/>
        <a:lstStyle/>
        <a:p>
          <a:endParaRPr lang="en-US"/>
        </a:p>
      </dgm:t>
    </dgm:pt>
    <dgm:pt modelId="{BE815BE3-0698-4B1C-99AF-AC5EBE152128}">
      <dgm:prSet phldrT="[Text]"/>
      <dgm:spPr/>
      <dgm:t>
        <a:bodyPr/>
        <a:lstStyle/>
        <a:p>
          <a:r>
            <a:rPr lang="pl-PL" dirty="0" smtClean="0"/>
            <a:t>razlike u vremenu očitavanja mjernih uređaja, preuzimanja i isporuke električne energije</a:t>
          </a:r>
          <a:endParaRPr lang="en-US" dirty="0"/>
        </a:p>
      </dgm:t>
    </dgm:pt>
    <dgm:pt modelId="{EA60AEF4-3560-4BFD-BA5F-B1163B479F9A}" type="parTrans" cxnId="{3048715B-6D1B-48ED-8203-DD9F3A5B6C23}">
      <dgm:prSet/>
      <dgm:spPr/>
      <dgm:t>
        <a:bodyPr/>
        <a:lstStyle/>
        <a:p>
          <a:endParaRPr lang="en-US"/>
        </a:p>
      </dgm:t>
    </dgm:pt>
    <dgm:pt modelId="{D276ECA7-A757-48E8-9506-89A3DED1E45B}" type="sibTrans" cxnId="{3048715B-6D1B-48ED-8203-DD9F3A5B6C23}">
      <dgm:prSet/>
      <dgm:spPr/>
      <dgm:t>
        <a:bodyPr/>
        <a:lstStyle/>
        <a:p>
          <a:endParaRPr lang="en-US"/>
        </a:p>
      </dgm:t>
    </dgm:pt>
    <dgm:pt modelId="{2FD4EEB9-3309-445C-B1F1-84D7085B5CC1}">
      <dgm:prSet phldrT="[Text]"/>
      <dgm:spPr/>
      <dgm:t>
        <a:bodyPr/>
        <a:lstStyle/>
        <a:p>
          <a:r>
            <a:rPr lang="pl-PL" dirty="0" smtClean="0"/>
            <a:t>potrošnja električne energije pri kvarovima na mrežama i postrojenjima </a:t>
          </a:r>
          <a:endParaRPr lang="en-US" dirty="0"/>
        </a:p>
      </dgm:t>
    </dgm:pt>
    <dgm:pt modelId="{4EBFC795-D874-45CB-9755-E10A23FF8435}" type="parTrans" cxnId="{E2DCACF9-07FF-436B-97FB-FF38D84859DA}">
      <dgm:prSet/>
      <dgm:spPr/>
      <dgm:t>
        <a:bodyPr/>
        <a:lstStyle/>
        <a:p>
          <a:endParaRPr lang="en-US"/>
        </a:p>
      </dgm:t>
    </dgm:pt>
    <dgm:pt modelId="{5EAC269A-64FB-4CE9-B7FF-F4ABC7FBE1FA}" type="sibTrans" cxnId="{E2DCACF9-07FF-436B-97FB-FF38D84859DA}">
      <dgm:prSet/>
      <dgm:spPr/>
      <dgm:t>
        <a:bodyPr/>
        <a:lstStyle/>
        <a:p>
          <a:endParaRPr lang="en-US"/>
        </a:p>
      </dgm:t>
    </dgm:pt>
    <dgm:pt modelId="{24E2D3F9-648F-40A9-B1EC-85A723E40358}" type="pres">
      <dgm:prSet presAssocID="{5C083811-3F00-413E-B531-37E6AB294AB9}" presName="diagram" presStyleCnt="0">
        <dgm:presLayoutVars>
          <dgm:chPref val="1"/>
          <dgm:dir/>
          <dgm:animOne val="branch"/>
          <dgm:animLvl val="lvl"/>
          <dgm:resizeHandles/>
        </dgm:presLayoutVars>
      </dgm:prSet>
      <dgm:spPr/>
      <dgm:t>
        <a:bodyPr/>
        <a:lstStyle/>
        <a:p>
          <a:endParaRPr lang="en-US"/>
        </a:p>
      </dgm:t>
    </dgm:pt>
    <dgm:pt modelId="{15263D47-6477-4BB8-9AFF-75EA4D16115E}" type="pres">
      <dgm:prSet presAssocID="{1B9C3A06-B566-472B-9F54-F582C883A5C7}" presName="root" presStyleCnt="0"/>
      <dgm:spPr/>
      <dgm:t>
        <a:bodyPr/>
        <a:lstStyle/>
        <a:p>
          <a:endParaRPr lang="en-US"/>
        </a:p>
      </dgm:t>
    </dgm:pt>
    <dgm:pt modelId="{F8A42B05-55BE-4B90-813B-BF6E11681548}" type="pres">
      <dgm:prSet presAssocID="{1B9C3A06-B566-472B-9F54-F582C883A5C7}" presName="rootComposite" presStyleCnt="0"/>
      <dgm:spPr/>
      <dgm:t>
        <a:bodyPr/>
        <a:lstStyle/>
        <a:p>
          <a:endParaRPr lang="en-US"/>
        </a:p>
      </dgm:t>
    </dgm:pt>
    <dgm:pt modelId="{65EE49EB-A9A2-429F-8216-2A4DEA8B759D}" type="pres">
      <dgm:prSet presAssocID="{1B9C3A06-B566-472B-9F54-F582C883A5C7}" presName="rootText" presStyleLbl="node1" presStyleIdx="0" presStyleCnt="1" custScaleX="416352" custLinFactNeighborY="8516"/>
      <dgm:spPr/>
      <dgm:t>
        <a:bodyPr/>
        <a:lstStyle/>
        <a:p>
          <a:endParaRPr lang="en-US"/>
        </a:p>
      </dgm:t>
    </dgm:pt>
    <dgm:pt modelId="{769B90B7-F127-4177-B4AF-0B48EB9CF9EF}" type="pres">
      <dgm:prSet presAssocID="{1B9C3A06-B566-472B-9F54-F582C883A5C7}" presName="rootConnector" presStyleLbl="node1" presStyleIdx="0" presStyleCnt="1"/>
      <dgm:spPr/>
      <dgm:t>
        <a:bodyPr/>
        <a:lstStyle/>
        <a:p>
          <a:endParaRPr lang="en-US"/>
        </a:p>
      </dgm:t>
    </dgm:pt>
    <dgm:pt modelId="{E7D5B4FD-B663-433A-B1A8-5D5462A83BAD}" type="pres">
      <dgm:prSet presAssocID="{1B9C3A06-B566-472B-9F54-F582C883A5C7}" presName="childShape" presStyleCnt="0"/>
      <dgm:spPr/>
      <dgm:t>
        <a:bodyPr/>
        <a:lstStyle/>
        <a:p>
          <a:endParaRPr lang="en-US"/>
        </a:p>
      </dgm:t>
    </dgm:pt>
    <dgm:pt modelId="{3C50B603-B043-47D4-8E8B-ED9795260496}" type="pres">
      <dgm:prSet presAssocID="{004AABAD-DE05-4244-A41D-59933E5DD586}" presName="Name13" presStyleLbl="parChTrans1D2" presStyleIdx="0" presStyleCnt="4"/>
      <dgm:spPr/>
      <dgm:t>
        <a:bodyPr/>
        <a:lstStyle/>
        <a:p>
          <a:endParaRPr lang="en-US"/>
        </a:p>
      </dgm:t>
    </dgm:pt>
    <dgm:pt modelId="{B24759D8-E17D-47BC-A987-661EA32A8D5C}" type="pres">
      <dgm:prSet presAssocID="{1456A442-FF0F-4DAF-9FCA-5BD3B8088639}" presName="childText" presStyleLbl="bgAcc1" presStyleIdx="0" presStyleCnt="4" custScaleX="735209" custLinFactNeighborY="55331">
        <dgm:presLayoutVars>
          <dgm:bulletEnabled val="1"/>
        </dgm:presLayoutVars>
      </dgm:prSet>
      <dgm:spPr/>
      <dgm:t>
        <a:bodyPr/>
        <a:lstStyle/>
        <a:p>
          <a:endParaRPr lang="en-US"/>
        </a:p>
      </dgm:t>
    </dgm:pt>
    <dgm:pt modelId="{27259F30-AFD4-475F-AB12-9BCE2FA95647}" type="pres">
      <dgm:prSet presAssocID="{76B42E8D-509F-4DE2-80A2-A4F57578EAEC}" presName="Name13" presStyleLbl="parChTrans1D2" presStyleIdx="1" presStyleCnt="4"/>
      <dgm:spPr/>
      <dgm:t>
        <a:bodyPr/>
        <a:lstStyle/>
        <a:p>
          <a:endParaRPr lang="en-US"/>
        </a:p>
      </dgm:t>
    </dgm:pt>
    <dgm:pt modelId="{03E40908-9AFB-4390-979C-F5B0C95F33B5}" type="pres">
      <dgm:prSet presAssocID="{97C37E70-401A-4707-ADE1-5358B75835F9}" presName="childText" presStyleLbl="bgAcc1" presStyleIdx="1" presStyleCnt="4" custScaleX="735209" custLinFactNeighborY="55331">
        <dgm:presLayoutVars>
          <dgm:bulletEnabled val="1"/>
        </dgm:presLayoutVars>
      </dgm:prSet>
      <dgm:spPr/>
      <dgm:t>
        <a:bodyPr/>
        <a:lstStyle/>
        <a:p>
          <a:endParaRPr lang="en-US"/>
        </a:p>
      </dgm:t>
    </dgm:pt>
    <dgm:pt modelId="{B2605E73-4F46-4ACE-B2A8-F8F4D6445FC0}" type="pres">
      <dgm:prSet presAssocID="{EA60AEF4-3560-4BFD-BA5F-B1163B479F9A}" presName="Name13" presStyleLbl="parChTrans1D2" presStyleIdx="2" presStyleCnt="4"/>
      <dgm:spPr/>
      <dgm:t>
        <a:bodyPr/>
        <a:lstStyle/>
        <a:p>
          <a:endParaRPr lang="en-US"/>
        </a:p>
      </dgm:t>
    </dgm:pt>
    <dgm:pt modelId="{DC215A8C-E18A-402A-89A4-8036E51AD61D}" type="pres">
      <dgm:prSet presAssocID="{BE815BE3-0698-4B1C-99AF-AC5EBE152128}" presName="childText" presStyleLbl="bgAcc1" presStyleIdx="2" presStyleCnt="4" custScaleX="735209" custLinFactNeighborY="55331">
        <dgm:presLayoutVars>
          <dgm:bulletEnabled val="1"/>
        </dgm:presLayoutVars>
      </dgm:prSet>
      <dgm:spPr/>
      <dgm:t>
        <a:bodyPr/>
        <a:lstStyle/>
        <a:p>
          <a:endParaRPr lang="en-US"/>
        </a:p>
      </dgm:t>
    </dgm:pt>
    <dgm:pt modelId="{4B98AABE-39A0-42C8-9B45-4AA08AD80270}" type="pres">
      <dgm:prSet presAssocID="{4EBFC795-D874-45CB-9755-E10A23FF8435}" presName="Name13" presStyleLbl="parChTrans1D2" presStyleIdx="3" presStyleCnt="4"/>
      <dgm:spPr/>
      <dgm:t>
        <a:bodyPr/>
        <a:lstStyle/>
        <a:p>
          <a:endParaRPr lang="en-US"/>
        </a:p>
      </dgm:t>
    </dgm:pt>
    <dgm:pt modelId="{9F7EB516-144C-4C71-91EA-746E048E00CF}" type="pres">
      <dgm:prSet presAssocID="{2FD4EEB9-3309-445C-B1F1-84D7085B5CC1}" presName="childText" presStyleLbl="bgAcc1" presStyleIdx="3" presStyleCnt="4" custScaleX="735209" custLinFactNeighborY="55331">
        <dgm:presLayoutVars>
          <dgm:bulletEnabled val="1"/>
        </dgm:presLayoutVars>
      </dgm:prSet>
      <dgm:spPr/>
      <dgm:t>
        <a:bodyPr/>
        <a:lstStyle/>
        <a:p>
          <a:endParaRPr lang="en-US"/>
        </a:p>
      </dgm:t>
    </dgm:pt>
  </dgm:ptLst>
  <dgm:cxnLst>
    <dgm:cxn modelId="{E6F68EBF-2E0C-4238-B0E5-B0CF2FEEB1F7}" type="presOf" srcId="{4EBFC795-D874-45CB-9755-E10A23FF8435}" destId="{4B98AABE-39A0-42C8-9B45-4AA08AD80270}" srcOrd="0" destOrd="0" presId="urn:microsoft.com/office/officeart/2005/8/layout/hierarchy3"/>
    <dgm:cxn modelId="{3048715B-6D1B-48ED-8203-DD9F3A5B6C23}" srcId="{1B9C3A06-B566-472B-9F54-F582C883A5C7}" destId="{BE815BE3-0698-4B1C-99AF-AC5EBE152128}" srcOrd="2" destOrd="0" parTransId="{EA60AEF4-3560-4BFD-BA5F-B1163B479F9A}" sibTransId="{D276ECA7-A757-48E8-9506-89A3DED1E45B}"/>
    <dgm:cxn modelId="{12170290-7F47-4DCE-A7EA-D698A15C90C0}" type="presOf" srcId="{1B9C3A06-B566-472B-9F54-F582C883A5C7}" destId="{65EE49EB-A9A2-429F-8216-2A4DEA8B759D}" srcOrd="0" destOrd="0" presId="urn:microsoft.com/office/officeart/2005/8/layout/hierarchy3"/>
    <dgm:cxn modelId="{EA8DCFE0-12FA-4A16-9014-3CE83FA7DA9B}" type="presOf" srcId="{1456A442-FF0F-4DAF-9FCA-5BD3B8088639}" destId="{B24759D8-E17D-47BC-A987-661EA32A8D5C}" srcOrd="0" destOrd="0" presId="urn:microsoft.com/office/officeart/2005/8/layout/hierarchy3"/>
    <dgm:cxn modelId="{93F95A42-AAF6-4D9D-A5F4-0C8C757F9630}" type="presOf" srcId="{5C083811-3F00-413E-B531-37E6AB294AB9}" destId="{24E2D3F9-648F-40A9-B1EC-85A723E40358}" srcOrd="0" destOrd="0" presId="urn:microsoft.com/office/officeart/2005/8/layout/hierarchy3"/>
    <dgm:cxn modelId="{E2814C78-1F8D-4891-B814-9AE081D46562}" type="presOf" srcId="{97C37E70-401A-4707-ADE1-5358B75835F9}" destId="{03E40908-9AFB-4390-979C-F5B0C95F33B5}" srcOrd="0" destOrd="0" presId="urn:microsoft.com/office/officeart/2005/8/layout/hierarchy3"/>
    <dgm:cxn modelId="{A6863AE4-8D4E-4C18-813F-7ED4C4083AF0}" type="presOf" srcId="{EA60AEF4-3560-4BFD-BA5F-B1163B479F9A}" destId="{B2605E73-4F46-4ACE-B2A8-F8F4D6445FC0}" srcOrd="0" destOrd="0" presId="urn:microsoft.com/office/officeart/2005/8/layout/hierarchy3"/>
    <dgm:cxn modelId="{2CAE2360-A5C7-4FBF-8797-17C253637594}" type="presOf" srcId="{76B42E8D-509F-4DE2-80A2-A4F57578EAEC}" destId="{27259F30-AFD4-475F-AB12-9BCE2FA95647}" srcOrd="0" destOrd="0" presId="urn:microsoft.com/office/officeart/2005/8/layout/hierarchy3"/>
    <dgm:cxn modelId="{792D26B7-0C37-431B-8666-A5402EDE927B}" type="presOf" srcId="{004AABAD-DE05-4244-A41D-59933E5DD586}" destId="{3C50B603-B043-47D4-8E8B-ED9795260496}" srcOrd="0" destOrd="0" presId="urn:microsoft.com/office/officeart/2005/8/layout/hierarchy3"/>
    <dgm:cxn modelId="{F3D614A7-F9EB-4101-BD1B-11B6011C3F71}" type="presOf" srcId="{2FD4EEB9-3309-445C-B1F1-84D7085B5CC1}" destId="{9F7EB516-144C-4C71-91EA-746E048E00CF}" srcOrd="0" destOrd="0" presId="urn:microsoft.com/office/officeart/2005/8/layout/hierarchy3"/>
    <dgm:cxn modelId="{D8A3DCD6-F005-4A3A-A919-5836589CB01B}" srcId="{1B9C3A06-B566-472B-9F54-F582C883A5C7}" destId="{1456A442-FF0F-4DAF-9FCA-5BD3B8088639}" srcOrd="0" destOrd="0" parTransId="{004AABAD-DE05-4244-A41D-59933E5DD586}" sibTransId="{4F8EC0F2-2B57-4719-BF22-F38E3FB69EB1}"/>
    <dgm:cxn modelId="{EE72676F-A309-4701-A8A4-FD51BE90842A}" srcId="{1B9C3A06-B566-472B-9F54-F582C883A5C7}" destId="{97C37E70-401A-4707-ADE1-5358B75835F9}" srcOrd="1" destOrd="0" parTransId="{76B42E8D-509F-4DE2-80A2-A4F57578EAEC}" sibTransId="{36D8090B-2287-4B54-A63E-E765C20B2F42}"/>
    <dgm:cxn modelId="{53CC65AC-7673-421D-8A9D-169D169F51B3}" type="presOf" srcId="{1B9C3A06-B566-472B-9F54-F582C883A5C7}" destId="{769B90B7-F127-4177-B4AF-0B48EB9CF9EF}" srcOrd="1" destOrd="0" presId="urn:microsoft.com/office/officeart/2005/8/layout/hierarchy3"/>
    <dgm:cxn modelId="{E2DCACF9-07FF-436B-97FB-FF38D84859DA}" srcId="{1B9C3A06-B566-472B-9F54-F582C883A5C7}" destId="{2FD4EEB9-3309-445C-B1F1-84D7085B5CC1}" srcOrd="3" destOrd="0" parTransId="{4EBFC795-D874-45CB-9755-E10A23FF8435}" sibTransId="{5EAC269A-64FB-4CE9-B7FF-F4ABC7FBE1FA}"/>
    <dgm:cxn modelId="{DF2C87BB-146B-4170-A6D8-0DC4577350EA}" srcId="{5C083811-3F00-413E-B531-37E6AB294AB9}" destId="{1B9C3A06-B566-472B-9F54-F582C883A5C7}" srcOrd="0" destOrd="0" parTransId="{AA70DE4E-88FE-4E2D-8B2D-76E2CB5FE8CA}" sibTransId="{38E21EE3-A1ED-4893-A9C7-F92DB84F50D7}"/>
    <dgm:cxn modelId="{12EF9706-EA28-4DEF-87CF-8C7DA724D690}" type="presOf" srcId="{BE815BE3-0698-4B1C-99AF-AC5EBE152128}" destId="{DC215A8C-E18A-402A-89A4-8036E51AD61D}" srcOrd="0" destOrd="0" presId="urn:microsoft.com/office/officeart/2005/8/layout/hierarchy3"/>
    <dgm:cxn modelId="{0664A748-C390-4D75-9C4D-B57DFD5ED166}" type="presParOf" srcId="{24E2D3F9-648F-40A9-B1EC-85A723E40358}" destId="{15263D47-6477-4BB8-9AFF-75EA4D16115E}" srcOrd="0" destOrd="0" presId="urn:microsoft.com/office/officeart/2005/8/layout/hierarchy3"/>
    <dgm:cxn modelId="{2F9EBBC6-A349-422D-A607-2417B626072F}" type="presParOf" srcId="{15263D47-6477-4BB8-9AFF-75EA4D16115E}" destId="{F8A42B05-55BE-4B90-813B-BF6E11681548}" srcOrd="0" destOrd="0" presId="urn:microsoft.com/office/officeart/2005/8/layout/hierarchy3"/>
    <dgm:cxn modelId="{ED9E713F-4451-42B6-8043-B9F1B866841C}" type="presParOf" srcId="{F8A42B05-55BE-4B90-813B-BF6E11681548}" destId="{65EE49EB-A9A2-429F-8216-2A4DEA8B759D}" srcOrd="0" destOrd="0" presId="urn:microsoft.com/office/officeart/2005/8/layout/hierarchy3"/>
    <dgm:cxn modelId="{C739979B-5227-4313-89BC-780D6B04A7FF}" type="presParOf" srcId="{F8A42B05-55BE-4B90-813B-BF6E11681548}" destId="{769B90B7-F127-4177-B4AF-0B48EB9CF9EF}" srcOrd="1" destOrd="0" presId="urn:microsoft.com/office/officeart/2005/8/layout/hierarchy3"/>
    <dgm:cxn modelId="{E3AA9DDF-D102-4853-8009-4526EACFC661}" type="presParOf" srcId="{15263D47-6477-4BB8-9AFF-75EA4D16115E}" destId="{E7D5B4FD-B663-433A-B1A8-5D5462A83BAD}" srcOrd="1" destOrd="0" presId="urn:microsoft.com/office/officeart/2005/8/layout/hierarchy3"/>
    <dgm:cxn modelId="{610B8FC3-52B3-4EA1-AF48-518E75EF92FD}" type="presParOf" srcId="{E7D5B4FD-B663-433A-B1A8-5D5462A83BAD}" destId="{3C50B603-B043-47D4-8E8B-ED9795260496}" srcOrd="0" destOrd="0" presId="urn:microsoft.com/office/officeart/2005/8/layout/hierarchy3"/>
    <dgm:cxn modelId="{F85D8AE6-0629-4AEB-8F60-2D6CF93971E4}" type="presParOf" srcId="{E7D5B4FD-B663-433A-B1A8-5D5462A83BAD}" destId="{B24759D8-E17D-47BC-A987-661EA32A8D5C}" srcOrd="1" destOrd="0" presId="urn:microsoft.com/office/officeart/2005/8/layout/hierarchy3"/>
    <dgm:cxn modelId="{273F312B-7700-4A84-BB14-4E643AA2CDEF}" type="presParOf" srcId="{E7D5B4FD-B663-433A-B1A8-5D5462A83BAD}" destId="{27259F30-AFD4-475F-AB12-9BCE2FA95647}" srcOrd="2" destOrd="0" presId="urn:microsoft.com/office/officeart/2005/8/layout/hierarchy3"/>
    <dgm:cxn modelId="{3455D204-D703-4990-B02F-436FE5AC0D54}" type="presParOf" srcId="{E7D5B4FD-B663-433A-B1A8-5D5462A83BAD}" destId="{03E40908-9AFB-4390-979C-F5B0C95F33B5}" srcOrd="3" destOrd="0" presId="urn:microsoft.com/office/officeart/2005/8/layout/hierarchy3"/>
    <dgm:cxn modelId="{897BD9EB-7299-4A5E-AA6D-493F17423106}" type="presParOf" srcId="{E7D5B4FD-B663-433A-B1A8-5D5462A83BAD}" destId="{B2605E73-4F46-4ACE-B2A8-F8F4D6445FC0}" srcOrd="4" destOrd="0" presId="urn:microsoft.com/office/officeart/2005/8/layout/hierarchy3"/>
    <dgm:cxn modelId="{EF462DF6-1362-40DB-91EA-FEE2860FB6B5}" type="presParOf" srcId="{E7D5B4FD-B663-433A-B1A8-5D5462A83BAD}" destId="{DC215A8C-E18A-402A-89A4-8036E51AD61D}" srcOrd="5" destOrd="0" presId="urn:microsoft.com/office/officeart/2005/8/layout/hierarchy3"/>
    <dgm:cxn modelId="{514B968C-FE27-4076-9AE9-7D1A65345A1D}" type="presParOf" srcId="{E7D5B4FD-B663-433A-B1A8-5D5462A83BAD}" destId="{4B98AABE-39A0-42C8-9B45-4AA08AD80270}" srcOrd="6" destOrd="0" presId="urn:microsoft.com/office/officeart/2005/8/layout/hierarchy3"/>
    <dgm:cxn modelId="{A35DB6A4-ACB0-43A4-A42A-F9F825113A81}" type="presParOf" srcId="{E7D5B4FD-B663-433A-B1A8-5D5462A83BAD}" destId="{9F7EB516-144C-4C71-91EA-746E048E00CF}" srcOrd="7" destOrd="0" presId="urn:microsoft.com/office/officeart/2005/8/layout/hierarchy3"/>
  </dgm:cxnLst>
  <dgm:bg/>
  <dgm:whole/>
</dgm:dataModel>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BE8BF8F-186F-4150-9249-F9856B63CEC7}" type="datetimeFigureOut">
              <a:rPr lang="en-US" smtClean="0"/>
              <a:pPr/>
              <a:t>5/13/2011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3E44C1F-8712-4772-A6B0-9641714AA5DB}"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3E44C1F-8712-4772-A6B0-9641714AA5DB}"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3E44C1F-8712-4772-A6B0-9641714AA5DB}" type="slidenum">
              <a:rPr lang="en-US" smtClean="0"/>
              <a:pPr/>
              <a:t>6</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3E44C1F-8712-4772-A6B0-9641714AA5DB}" type="slidenum">
              <a:rPr lang="en-US" smtClean="0"/>
              <a:pPr/>
              <a:t>9</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3E44C1F-8712-4772-A6B0-9641714AA5DB}" type="slidenum">
              <a:rPr lang="en-US" smtClean="0"/>
              <a:pPr/>
              <a:t>12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29C58B43-7A51-4FE5-8113-9417F131B758}" type="datetime1">
              <a:rPr lang="en-US" smtClean="0"/>
              <a:pPr/>
              <a:t>5/13/2011</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E87C9AD6-53F7-4E52-9D5C-84C33B6EF65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132F1D8-79D1-4819-9F56-8DF6AC35431D}" type="datetime1">
              <a:rPr lang="en-US" smtClean="0"/>
              <a:pPr/>
              <a:t>5/13/2011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87C9AD6-53F7-4E52-9D5C-84C33B6EF65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9299F8A-97F9-4F37-A51B-D6DF079B2F75}" type="datetime1">
              <a:rPr lang="en-US" smtClean="0"/>
              <a:pPr/>
              <a:t>5/13/2011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87C9AD6-53F7-4E52-9D5C-84C33B6EF65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9185944-E922-4DEB-9DE5-F2185DAAFC45}" type="datetime1">
              <a:rPr lang="en-US" smtClean="0"/>
              <a:pPr/>
              <a:t>5/13/2011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87C9AD6-53F7-4E52-9D5C-84C33B6EF651}"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23CAD3C1-1D5B-4966-9BB9-1F4E5A2C4391}" type="datetime1">
              <a:rPr lang="en-US" smtClean="0"/>
              <a:pPr/>
              <a:t>5/13/2011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87C9AD6-53F7-4E52-9D5C-84C33B6EF651}"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DCD0F2A-D337-4A6D-AAC5-C797FC579AC3}" type="datetime1">
              <a:rPr lang="en-US" smtClean="0"/>
              <a:pPr/>
              <a:t>5/13/2011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E87C9AD6-53F7-4E52-9D5C-84C33B6EF651}"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8CBE1F9F-E5A8-4AFC-A4B3-54F1208A0D84}" type="datetime1">
              <a:rPr lang="en-US" smtClean="0"/>
              <a:pPr/>
              <a:t>5/13/2011</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E87C9AD6-53F7-4E52-9D5C-84C33B6EF651}"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35FE1459-1496-413A-9A2B-C48542559B1D}" type="datetime1">
              <a:rPr lang="en-US" smtClean="0"/>
              <a:pPr/>
              <a:t>5/13/2011</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E87C9AD6-53F7-4E52-9D5C-84C33B6EF651}"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65CCC354-8156-4509-856C-2A5DC4A529FD}" type="datetime1">
              <a:rPr lang="en-US" smtClean="0"/>
              <a:pPr/>
              <a:t>5/13/2011</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E87C9AD6-53F7-4E52-9D5C-84C33B6EF65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BD2C62F2-4516-4595-8900-CEAE9D3352A8}" type="datetime1">
              <a:rPr lang="en-US" smtClean="0"/>
              <a:pPr/>
              <a:t>5/13/2011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E87C9AD6-53F7-4E52-9D5C-84C33B6EF651}"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4859CA66-310E-41BF-BEB4-12A076B3AEA0}" type="datetime1">
              <a:rPr lang="en-US" smtClean="0"/>
              <a:pPr/>
              <a:t>5/13/2011</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E87C9AD6-53F7-4E52-9D5C-84C33B6EF651}"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FF78C546-67BC-4401-847F-14976025ED07}" type="datetime1">
              <a:rPr lang="en-US" smtClean="0"/>
              <a:pPr/>
              <a:t>5/13/2011</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E87C9AD6-53F7-4E52-9D5C-84C33B6EF65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oleObject" Target="../embeddings/oleObject4.bin"/></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7" Type="http://schemas.openxmlformats.org/officeDocument/2006/relationships/diagramColors" Target="../diagrams/colors2.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oleObject3.bin"/></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755775"/>
          </a:xfrm>
        </p:spPr>
        <p:txBody>
          <a:bodyPr>
            <a:normAutofit fontScale="90000"/>
          </a:bodyPr>
          <a:lstStyle/>
          <a:p>
            <a:pPr algn="ctr"/>
            <a:r>
              <a:rPr lang="en-US" sz="3500" dirty="0" smtClean="0">
                <a:solidFill>
                  <a:schemeClr val="tx1"/>
                </a:solidFill>
                <a:effectLst/>
                <a:latin typeface="Arial" pitchFamily="34" charset="0"/>
                <a:cs typeface="Arial" pitchFamily="34" charset="0"/>
              </a:rPr>
              <a:t>PRIMJENA FUZZY LOGIKE ZA DETEKCIJU NETEHNI</a:t>
            </a:r>
            <a:r>
              <a:rPr lang="sr-Latn-ME" sz="3500" dirty="0" smtClean="0">
                <a:solidFill>
                  <a:schemeClr val="tx1"/>
                </a:solidFill>
                <a:effectLst/>
                <a:latin typeface="Arial" pitchFamily="34" charset="0"/>
                <a:cs typeface="Arial" pitchFamily="34" charset="0"/>
              </a:rPr>
              <a:t>ČKIH GUBITAKA KOD JEDNOTARIFNIH POTROŠAČA</a:t>
            </a:r>
            <a:endParaRPr lang="en-US" sz="3500" dirty="0">
              <a:solidFill>
                <a:schemeClr val="tx1"/>
              </a:solidFill>
              <a:effectLst/>
              <a:latin typeface="Arial" pitchFamily="34" charset="0"/>
              <a:cs typeface="Arial" pitchFamily="34" charset="0"/>
            </a:endParaRPr>
          </a:p>
        </p:txBody>
      </p:sp>
      <p:sp>
        <p:nvSpPr>
          <p:cNvPr id="3" name="Subtitle 2"/>
          <p:cNvSpPr>
            <a:spLocks noGrp="1"/>
          </p:cNvSpPr>
          <p:nvPr>
            <p:ph type="subTitle" idx="1"/>
          </p:nvPr>
        </p:nvSpPr>
        <p:spPr>
          <a:xfrm>
            <a:off x="1524000" y="4343400"/>
            <a:ext cx="6400800" cy="685800"/>
          </a:xfrm>
        </p:spPr>
        <p:txBody>
          <a:bodyPr>
            <a:normAutofit fontScale="92500" lnSpcReduction="10000"/>
          </a:bodyPr>
          <a:lstStyle/>
          <a:p>
            <a:pPr algn="ctr"/>
            <a:r>
              <a:rPr lang="sr-Latn-ME" sz="2100" dirty="0" smtClean="0">
                <a:solidFill>
                  <a:schemeClr val="tx1"/>
                </a:solidFill>
                <a:latin typeface="Arial" pitchFamily="34" charset="0"/>
                <a:cs typeface="Arial" pitchFamily="34" charset="0"/>
              </a:rPr>
              <a:t>Miloš Bulatović, </a:t>
            </a:r>
            <a:r>
              <a:rPr lang="en-US" sz="2100" smtClean="0">
                <a:solidFill>
                  <a:schemeClr val="tx1"/>
                </a:solidFill>
                <a:latin typeface="Arial" pitchFamily="34" charset="0"/>
                <a:cs typeface="Arial" pitchFamily="34" charset="0"/>
              </a:rPr>
              <a:t>s</a:t>
            </a:r>
            <a:r>
              <a:rPr lang="sr-Latn-ME" sz="2100" smtClean="0">
                <a:solidFill>
                  <a:schemeClr val="tx1"/>
                </a:solidFill>
                <a:latin typeface="Arial" pitchFamily="34" charset="0"/>
                <a:cs typeface="Arial" pitchFamily="34" charset="0"/>
              </a:rPr>
              <a:t>pec</a:t>
            </a:r>
            <a:r>
              <a:rPr lang="sr-Latn-ME" sz="2100" dirty="0" smtClean="0">
                <a:solidFill>
                  <a:schemeClr val="tx1"/>
                </a:solidFill>
                <a:latin typeface="Arial" pitchFamily="34" charset="0"/>
                <a:cs typeface="Arial" pitchFamily="34" charset="0"/>
              </a:rPr>
              <a:t>. </a:t>
            </a:r>
            <a:r>
              <a:rPr lang="en-US" sz="2100" dirty="0" smtClean="0">
                <a:solidFill>
                  <a:schemeClr val="tx1"/>
                </a:solidFill>
                <a:latin typeface="Arial" pitchFamily="34" charset="0"/>
                <a:cs typeface="Arial" pitchFamily="34" charset="0"/>
              </a:rPr>
              <a:t>s</a:t>
            </a:r>
            <a:r>
              <a:rPr lang="sr-Latn-ME" sz="2100" dirty="0" smtClean="0">
                <a:solidFill>
                  <a:schemeClr val="tx1"/>
                </a:solidFill>
                <a:latin typeface="Arial" pitchFamily="34" charset="0"/>
                <a:cs typeface="Arial" pitchFamily="34" charset="0"/>
              </a:rPr>
              <a:t>ci </a:t>
            </a:r>
            <a:r>
              <a:rPr lang="sr-Latn-ME" sz="2100" dirty="0" smtClean="0">
                <a:solidFill>
                  <a:schemeClr val="tx1"/>
                </a:solidFill>
                <a:latin typeface="Arial" pitchFamily="34" charset="0"/>
                <a:cs typeface="Arial" pitchFamily="34" charset="0"/>
              </a:rPr>
              <a:t>i prof. dr Ilija Vujošević</a:t>
            </a:r>
          </a:p>
          <a:p>
            <a:pPr algn="ctr"/>
            <a:r>
              <a:rPr lang="sr-Latn-ME" sz="2100" dirty="0" smtClean="0">
                <a:solidFill>
                  <a:schemeClr val="tx1"/>
                </a:solidFill>
                <a:latin typeface="Arial" pitchFamily="34" charset="0"/>
                <a:cs typeface="Arial" pitchFamily="34" charset="0"/>
              </a:rPr>
              <a:t>Eelektrotehnički fakultet Podgorica</a:t>
            </a:r>
            <a:endParaRPr lang="en-US" sz="2100" dirty="0">
              <a:solidFill>
                <a:schemeClr val="tx1"/>
              </a:solidFill>
              <a:latin typeface="Arial" pitchFamily="34" charset="0"/>
              <a:cs typeface="Arial" pitchFamily="34" charset="0"/>
            </a:endParaRPr>
          </a:p>
        </p:txBody>
      </p:sp>
      <p:pic>
        <p:nvPicPr>
          <p:cNvPr id="8194" name="Picture 2" descr="logo CG KO CIGRE"/>
          <p:cNvPicPr>
            <a:picLocks noChangeAspect="1" noChangeArrowheads="1"/>
          </p:cNvPicPr>
          <p:nvPr/>
        </p:nvPicPr>
        <p:blipFill>
          <a:blip r:embed="rId3"/>
          <a:srcRect/>
          <a:stretch>
            <a:fillRect/>
          </a:stretch>
        </p:blipFill>
        <p:spPr bwMode="auto">
          <a:xfrm>
            <a:off x="228600" y="228600"/>
            <a:ext cx="1600200" cy="1015868"/>
          </a:xfrm>
          <a:prstGeom prst="rect">
            <a:avLst/>
          </a:prstGeom>
          <a:noFill/>
          <a:ln w="9525">
            <a:noFill/>
            <a:miter lim="800000"/>
            <a:headEnd/>
            <a:tailEnd/>
          </a:ln>
        </p:spPr>
      </p:pic>
      <p:sp>
        <p:nvSpPr>
          <p:cNvPr id="5" name="TextBox 4"/>
          <p:cNvSpPr txBox="1"/>
          <p:nvPr/>
        </p:nvSpPr>
        <p:spPr>
          <a:xfrm>
            <a:off x="1905000" y="457200"/>
            <a:ext cx="3321743" cy="646331"/>
          </a:xfrm>
          <a:prstGeom prst="rect">
            <a:avLst/>
          </a:prstGeom>
          <a:noFill/>
        </p:spPr>
        <p:txBody>
          <a:bodyPr wrap="square" rtlCol="0">
            <a:spAutoFit/>
          </a:bodyPr>
          <a:lstStyle/>
          <a:p>
            <a:r>
              <a:rPr lang="sr-Latn-ME" dirty="0" smtClean="0"/>
              <a:t>II Savjetovanje CG KO CIGRE</a:t>
            </a:r>
          </a:p>
          <a:p>
            <a:r>
              <a:rPr lang="sr-Latn-ME" dirty="0" smtClean="0"/>
              <a:t>16–19 maj, Budva</a:t>
            </a:r>
            <a:endParaRPr lang="en-US" dirty="0"/>
          </a:p>
        </p:txBody>
      </p:sp>
      <p:cxnSp>
        <p:nvCxnSpPr>
          <p:cNvPr id="7" name="Straight Connector 6"/>
          <p:cNvCxnSpPr/>
          <p:nvPr/>
        </p:nvCxnSpPr>
        <p:spPr>
          <a:xfrm>
            <a:off x="228600" y="1295400"/>
            <a:ext cx="4876800" cy="1588"/>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152400"/>
            <a:ext cx="8229600" cy="1143000"/>
          </a:xfrm>
        </p:spPr>
        <p:txBody>
          <a:bodyPr>
            <a:normAutofit/>
          </a:bodyPr>
          <a:lstStyle/>
          <a:p>
            <a:r>
              <a:rPr lang="sr-Latn-ME" sz="3100" dirty="0" smtClean="0">
                <a:solidFill>
                  <a:schemeClr val="tx1"/>
                </a:solidFill>
                <a:effectLst/>
              </a:rPr>
              <a:t>Primjer potrošača iz Baze ED Vrela Ribnička</a:t>
            </a:r>
            <a:endParaRPr lang="en-US" sz="3100" dirty="0"/>
          </a:p>
        </p:txBody>
      </p:sp>
      <p:sp>
        <p:nvSpPr>
          <p:cNvPr id="8" name="Text Box 34"/>
          <p:cNvSpPr txBox="1">
            <a:spLocks noChangeArrowheads="1"/>
          </p:cNvSpPr>
          <p:nvPr/>
        </p:nvSpPr>
        <p:spPr bwMode="auto">
          <a:xfrm>
            <a:off x="0" y="1371600"/>
            <a:ext cx="3810000" cy="400110"/>
          </a:xfrm>
          <a:prstGeom prst="rect">
            <a:avLst/>
          </a:prstGeom>
          <a:solidFill>
            <a:srgbClr val="78D6EA"/>
          </a:solidFill>
          <a:ln w="12700" algn="ctr">
            <a:noFill/>
            <a:miter lim="800000"/>
            <a:headEnd/>
            <a:tailEnd/>
          </a:ln>
          <a:effectLst/>
        </p:spPr>
        <p:txBody>
          <a:bodyPr wrap="square">
            <a:spAutoFit/>
          </a:bodyPr>
          <a:lstStyle/>
          <a:p>
            <a:r>
              <a:rPr lang="en-US" sz="2000" dirty="0" smtClean="0">
                <a:solidFill>
                  <a:srgbClr val="292929"/>
                </a:solidFill>
                <a:latin typeface="+mj-lt"/>
              </a:rPr>
              <a:t>Fuzzy </a:t>
            </a:r>
            <a:r>
              <a:rPr lang="en-US" sz="2000" dirty="0" err="1" smtClean="0">
                <a:solidFill>
                  <a:srgbClr val="292929"/>
                </a:solidFill>
                <a:latin typeface="+mj-lt"/>
              </a:rPr>
              <a:t>logika</a:t>
            </a:r>
            <a:r>
              <a:rPr lang="en-US" sz="2000" dirty="0" smtClean="0">
                <a:solidFill>
                  <a:srgbClr val="292929"/>
                </a:solidFill>
                <a:latin typeface="+mj-lt"/>
              </a:rPr>
              <a:t> - </a:t>
            </a:r>
            <a:r>
              <a:rPr lang="en-US" sz="2000" dirty="0" err="1" smtClean="0">
                <a:solidFill>
                  <a:srgbClr val="292929"/>
                </a:solidFill>
                <a:latin typeface="+mj-lt"/>
              </a:rPr>
              <a:t>Defazifikacija</a:t>
            </a:r>
            <a:endParaRPr lang="de-DE" sz="2000" dirty="0">
              <a:solidFill>
                <a:srgbClr val="292929"/>
              </a:solidFill>
              <a:latin typeface="+mj-lt"/>
            </a:endParaRPr>
          </a:p>
        </p:txBody>
      </p:sp>
      <p:sp>
        <p:nvSpPr>
          <p:cNvPr id="9" name="AutoShape 28"/>
          <p:cNvSpPr>
            <a:spLocks noChangeArrowheads="1"/>
          </p:cNvSpPr>
          <p:nvPr/>
        </p:nvSpPr>
        <p:spPr bwMode="auto">
          <a:xfrm rot="5400000">
            <a:off x="2614613" y="2239963"/>
            <a:ext cx="276225" cy="215900"/>
          </a:xfrm>
          <a:prstGeom prst="chevron">
            <a:avLst>
              <a:gd name="adj" fmla="val 31985"/>
            </a:avLst>
          </a:prstGeom>
          <a:solidFill>
            <a:srgbClr val="00FF00"/>
          </a:solidFill>
          <a:ln w="3175" algn="ctr">
            <a:solidFill>
              <a:schemeClr val="tx1"/>
            </a:solidFill>
            <a:miter lim="800000"/>
            <a:headEnd/>
            <a:tailEnd/>
          </a:ln>
          <a:effectLst/>
        </p:spPr>
        <p:txBody>
          <a:bodyPr wrap="none" anchor="ctr"/>
          <a:lstStyle/>
          <a:p>
            <a:endParaRPr lang="en-US"/>
          </a:p>
        </p:txBody>
      </p:sp>
      <p:sp>
        <p:nvSpPr>
          <p:cNvPr id="10" name="AutoShape 29"/>
          <p:cNvSpPr>
            <a:spLocks noChangeArrowheads="1"/>
          </p:cNvSpPr>
          <p:nvPr/>
        </p:nvSpPr>
        <p:spPr bwMode="auto">
          <a:xfrm rot="5400000">
            <a:off x="3542506" y="2240757"/>
            <a:ext cx="276225" cy="214312"/>
          </a:xfrm>
          <a:prstGeom prst="chevron">
            <a:avLst>
              <a:gd name="adj" fmla="val 32222"/>
            </a:avLst>
          </a:prstGeom>
          <a:solidFill>
            <a:srgbClr val="0070C0"/>
          </a:solidFill>
          <a:ln w="3175" algn="ctr">
            <a:solidFill>
              <a:schemeClr val="tx1"/>
            </a:solidFill>
            <a:miter lim="800000"/>
            <a:headEnd/>
            <a:tailEnd/>
          </a:ln>
          <a:effectLst/>
        </p:spPr>
        <p:txBody>
          <a:bodyPr wrap="none" anchor="ctr"/>
          <a:lstStyle/>
          <a:p>
            <a:endParaRPr lang="en-US"/>
          </a:p>
        </p:txBody>
      </p:sp>
      <p:sp>
        <p:nvSpPr>
          <p:cNvPr id="11" name="AutoShape 30"/>
          <p:cNvSpPr>
            <a:spLocks noChangeArrowheads="1"/>
          </p:cNvSpPr>
          <p:nvPr/>
        </p:nvSpPr>
        <p:spPr bwMode="auto">
          <a:xfrm rot="5400000">
            <a:off x="4443413" y="2239963"/>
            <a:ext cx="276225" cy="215900"/>
          </a:xfrm>
          <a:prstGeom prst="chevron">
            <a:avLst>
              <a:gd name="adj" fmla="val 31985"/>
            </a:avLst>
          </a:prstGeom>
          <a:solidFill>
            <a:srgbClr val="FFFF00"/>
          </a:solidFill>
          <a:ln w="3175" algn="ctr">
            <a:solidFill>
              <a:schemeClr val="tx1"/>
            </a:solidFill>
            <a:miter lim="800000"/>
            <a:headEnd/>
            <a:tailEnd/>
          </a:ln>
          <a:effectLst/>
        </p:spPr>
        <p:txBody>
          <a:bodyPr wrap="none" anchor="ctr"/>
          <a:lstStyle/>
          <a:p>
            <a:endParaRPr lang="en-US"/>
          </a:p>
        </p:txBody>
      </p:sp>
      <p:sp>
        <p:nvSpPr>
          <p:cNvPr id="12" name="Text Box 33"/>
          <p:cNvSpPr txBox="1">
            <a:spLocks noChangeArrowheads="1"/>
          </p:cNvSpPr>
          <p:nvPr/>
        </p:nvSpPr>
        <p:spPr bwMode="auto">
          <a:xfrm>
            <a:off x="2339975" y="2559050"/>
            <a:ext cx="4518025" cy="369332"/>
          </a:xfrm>
          <a:prstGeom prst="rect">
            <a:avLst/>
          </a:prstGeom>
          <a:solidFill>
            <a:schemeClr val="hlink">
              <a:alpha val="11000"/>
            </a:schemeClr>
          </a:solidFill>
          <a:ln w="3175" algn="ctr">
            <a:solidFill>
              <a:schemeClr val="tx1"/>
            </a:solidFill>
            <a:miter lim="800000"/>
            <a:headEnd/>
            <a:tailEnd/>
          </a:ln>
          <a:effectLst/>
        </p:spPr>
        <p:txBody>
          <a:bodyPr wrap="square">
            <a:spAutoFit/>
          </a:bodyPr>
          <a:lstStyle/>
          <a:p>
            <a:pPr algn="l"/>
            <a:r>
              <a:rPr lang="en-US" dirty="0">
                <a:latin typeface="Arial" charset="0"/>
              </a:rPr>
              <a:t>  [  </a:t>
            </a:r>
            <a:r>
              <a:rPr lang="en-US" dirty="0" smtClean="0">
                <a:latin typeface="Arial" charset="0"/>
              </a:rPr>
              <a:t>0    ,       0    ,     0.32   ,   0.68    ,   0.5 ]</a:t>
            </a:r>
            <a:endParaRPr lang="en-GB" dirty="0">
              <a:latin typeface="Arial" charset="0"/>
            </a:endParaRPr>
          </a:p>
        </p:txBody>
      </p:sp>
      <p:sp>
        <p:nvSpPr>
          <p:cNvPr id="13" name="AutoShape 29"/>
          <p:cNvSpPr>
            <a:spLocks noChangeArrowheads="1"/>
          </p:cNvSpPr>
          <p:nvPr/>
        </p:nvSpPr>
        <p:spPr bwMode="auto">
          <a:xfrm rot="5400000">
            <a:off x="5307805" y="2273539"/>
            <a:ext cx="276225" cy="214312"/>
          </a:xfrm>
          <a:prstGeom prst="chevron">
            <a:avLst>
              <a:gd name="adj" fmla="val 32222"/>
            </a:avLst>
          </a:prstGeom>
          <a:solidFill>
            <a:srgbClr val="FFC000"/>
          </a:solidFill>
          <a:ln w="3175" algn="ctr">
            <a:solidFill>
              <a:schemeClr val="tx1"/>
            </a:solidFill>
            <a:miter lim="800000"/>
            <a:headEnd/>
            <a:tailEnd/>
          </a:ln>
          <a:effectLst/>
        </p:spPr>
        <p:txBody>
          <a:bodyPr wrap="none" anchor="ctr"/>
          <a:lstStyle/>
          <a:p>
            <a:endParaRPr lang="en-US"/>
          </a:p>
        </p:txBody>
      </p:sp>
      <p:sp>
        <p:nvSpPr>
          <p:cNvPr id="14" name="AutoShape 30"/>
          <p:cNvSpPr>
            <a:spLocks noChangeArrowheads="1"/>
          </p:cNvSpPr>
          <p:nvPr/>
        </p:nvSpPr>
        <p:spPr bwMode="auto">
          <a:xfrm rot="5400000">
            <a:off x="6208712" y="2272745"/>
            <a:ext cx="276225" cy="215900"/>
          </a:xfrm>
          <a:prstGeom prst="chevron">
            <a:avLst>
              <a:gd name="adj" fmla="val 31985"/>
            </a:avLst>
          </a:prstGeom>
          <a:solidFill>
            <a:srgbClr val="FF0000"/>
          </a:solidFill>
          <a:ln w="3175" algn="ctr">
            <a:solidFill>
              <a:schemeClr val="tx1"/>
            </a:solidFill>
            <a:miter lim="800000"/>
            <a:headEnd/>
            <a:tailEnd/>
          </a:ln>
          <a:effectLst/>
        </p:spPr>
        <p:txBody>
          <a:bodyPr wrap="none" anchor="ctr"/>
          <a:lstStyle/>
          <a:p>
            <a:endParaRPr lang="en-US"/>
          </a:p>
        </p:txBody>
      </p:sp>
      <p:sp>
        <p:nvSpPr>
          <p:cNvPr id="15" name="Text Box 34"/>
          <p:cNvSpPr txBox="1">
            <a:spLocks noChangeArrowheads="1"/>
          </p:cNvSpPr>
          <p:nvPr/>
        </p:nvSpPr>
        <p:spPr bwMode="auto">
          <a:xfrm>
            <a:off x="0" y="2590800"/>
            <a:ext cx="2568575" cy="338554"/>
          </a:xfrm>
          <a:prstGeom prst="rect">
            <a:avLst/>
          </a:prstGeom>
          <a:noFill/>
          <a:ln w="12700" algn="ctr">
            <a:noFill/>
            <a:miter lim="800000"/>
            <a:headEnd/>
            <a:tailEnd/>
          </a:ln>
          <a:effectLst/>
        </p:spPr>
        <p:txBody>
          <a:bodyPr wrap="square">
            <a:spAutoFit/>
          </a:bodyPr>
          <a:lstStyle/>
          <a:p>
            <a:r>
              <a:rPr lang="en-US" sz="1600" dirty="0" err="1" smtClean="0">
                <a:solidFill>
                  <a:srgbClr val="292929"/>
                </a:solidFill>
                <a:latin typeface="+mj-lt"/>
              </a:rPr>
              <a:t>Izlazni</a:t>
            </a:r>
            <a:r>
              <a:rPr lang="en-US" sz="1600" dirty="0" smtClean="0">
                <a:solidFill>
                  <a:srgbClr val="292929"/>
                </a:solidFill>
                <a:latin typeface="+mj-lt"/>
              </a:rPr>
              <a:t> fuzzy </a:t>
            </a:r>
            <a:r>
              <a:rPr lang="en-US" sz="1600" dirty="0" err="1" smtClean="0">
                <a:solidFill>
                  <a:srgbClr val="292929"/>
                </a:solidFill>
                <a:latin typeface="+mj-lt"/>
              </a:rPr>
              <a:t>skup</a:t>
            </a:r>
            <a:r>
              <a:rPr lang="en-US" sz="1600" dirty="0" smtClean="0">
                <a:solidFill>
                  <a:srgbClr val="292929"/>
                </a:solidFill>
                <a:latin typeface="+mj-lt"/>
              </a:rPr>
              <a:t> IP</a:t>
            </a:r>
            <a:endParaRPr lang="de-DE" sz="1600" dirty="0">
              <a:solidFill>
                <a:srgbClr val="292929"/>
              </a:solidFill>
              <a:latin typeface="+mj-lt"/>
            </a:endParaRPr>
          </a:p>
        </p:txBody>
      </p:sp>
      <p:sp>
        <p:nvSpPr>
          <p:cNvPr id="16" name="Slide Number Placeholder 15"/>
          <p:cNvSpPr>
            <a:spLocks noGrp="1"/>
          </p:cNvSpPr>
          <p:nvPr>
            <p:ph type="sldNum" sz="quarter" idx="12"/>
          </p:nvPr>
        </p:nvSpPr>
        <p:spPr/>
        <p:txBody>
          <a:bodyPr/>
          <a:lstStyle/>
          <a:p>
            <a:fld id="{E87C9AD6-53F7-4E52-9D5C-84C33B6EF651}" type="slidenum">
              <a:rPr lang="en-US" smtClean="0"/>
              <a:pPr/>
              <a:t>10</a:t>
            </a:fld>
            <a:endParaRPr lang="en-US"/>
          </a:p>
        </p:txBody>
      </p:sp>
      <p:sp>
        <p:nvSpPr>
          <p:cNvPr id="17" name="TextBox 16"/>
          <p:cNvSpPr txBox="1"/>
          <p:nvPr/>
        </p:nvSpPr>
        <p:spPr>
          <a:xfrm>
            <a:off x="7010400" y="2057400"/>
            <a:ext cx="1981200" cy="877163"/>
          </a:xfrm>
          <a:prstGeom prst="rect">
            <a:avLst/>
          </a:prstGeom>
          <a:noFill/>
          <a:ln>
            <a:solidFill>
              <a:schemeClr val="accent1"/>
            </a:solidFill>
          </a:ln>
        </p:spPr>
        <p:txBody>
          <a:bodyPr wrap="square" rtlCol="0">
            <a:spAutoFit/>
          </a:bodyPr>
          <a:lstStyle/>
          <a:p>
            <a:r>
              <a:rPr lang="sr-Latn-ME" sz="1700" dirty="0" smtClean="0"/>
              <a:t>Metoda s</a:t>
            </a:r>
            <a:r>
              <a:rPr lang="en-US" sz="1700" dirty="0" err="1" smtClean="0"/>
              <a:t>redi</a:t>
            </a:r>
            <a:r>
              <a:rPr lang="sr-Latn-ME" sz="1700" dirty="0" smtClean="0"/>
              <a:t>šta ukupne površine</a:t>
            </a:r>
          </a:p>
          <a:p>
            <a:pPr algn="ctr"/>
            <a:r>
              <a:rPr lang="sr-Latn-ME" sz="1700" dirty="0" smtClean="0"/>
              <a:t>(COA)</a:t>
            </a:r>
            <a:endParaRPr lang="en-US" sz="1700" dirty="0"/>
          </a:p>
        </p:txBody>
      </p:sp>
      <p:pic>
        <p:nvPicPr>
          <p:cNvPr id="20481" name="Picture 1"/>
          <p:cNvPicPr>
            <a:picLocks noChangeAspect="1" noChangeArrowheads="1"/>
          </p:cNvPicPr>
          <p:nvPr/>
        </p:nvPicPr>
        <p:blipFill>
          <a:blip r:embed="rId2"/>
          <a:srcRect/>
          <a:stretch>
            <a:fillRect/>
          </a:stretch>
        </p:blipFill>
        <p:spPr bwMode="auto">
          <a:xfrm>
            <a:off x="866775" y="3308746"/>
            <a:ext cx="7410450" cy="2419350"/>
          </a:xfrm>
          <a:prstGeom prst="rect">
            <a:avLst/>
          </a:prstGeom>
          <a:noFill/>
          <a:ln w="9525">
            <a:noFill/>
            <a:miter lim="800000"/>
            <a:headEnd/>
            <a:tailEnd/>
          </a:ln>
          <a:effectLst/>
        </p:spPr>
      </p:pic>
      <p:sp>
        <p:nvSpPr>
          <p:cNvPr id="18" name="TextBox 17"/>
          <p:cNvSpPr txBox="1"/>
          <p:nvPr/>
        </p:nvSpPr>
        <p:spPr>
          <a:xfrm>
            <a:off x="4953000" y="5937647"/>
            <a:ext cx="1066800" cy="615553"/>
          </a:xfrm>
          <a:prstGeom prst="rect">
            <a:avLst/>
          </a:prstGeom>
          <a:noFill/>
        </p:spPr>
        <p:txBody>
          <a:bodyPr wrap="square" rtlCol="0">
            <a:spAutoFit/>
          </a:bodyPr>
          <a:lstStyle/>
          <a:p>
            <a:r>
              <a:rPr lang="en-US" sz="2100" dirty="0" smtClean="0">
                <a:latin typeface="Candara" pitchFamily="34" charset="0"/>
              </a:rPr>
              <a:t>IP je</a:t>
            </a:r>
            <a:r>
              <a:rPr lang="en-US" sz="3400" dirty="0" smtClean="0">
                <a:solidFill>
                  <a:srgbClr val="FF0000"/>
                </a:solidFill>
                <a:latin typeface="Arial Black" pitchFamily="34" charset="0"/>
              </a:rPr>
              <a:t>?</a:t>
            </a:r>
            <a:endParaRPr lang="en-US" sz="3400" dirty="0">
              <a:solidFill>
                <a:srgbClr val="FF0000"/>
              </a:solidFill>
              <a:latin typeface="Arial Black" pitchFamily="34" charset="0"/>
            </a:endParaRPr>
          </a:p>
        </p:txBody>
      </p:sp>
      <p:sp>
        <p:nvSpPr>
          <p:cNvPr id="19" name="AutoShape 4"/>
          <p:cNvSpPr>
            <a:spLocks/>
          </p:cNvSpPr>
          <p:nvPr/>
        </p:nvSpPr>
        <p:spPr bwMode="auto">
          <a:xfrm rot="16200000">
            <a:off x="5457825" y="3851672"/>
            <a:ext cx="361950" cy="3810000"/>
          </a:xfrm>
          <a:prstGeom prst="leftBrace">
            <a:avLst>
              <a:gd name="adj1" fmla="val 69591"/>
              <a:gd name="adj2" fmla="val 50000"/>
            </a:avLst>
          </a:prstGeom>
          <a:noFill/>
          <a:ln w="25400">
            <a:solidFill>
              <a:schemeClr val="tx1"/>
            </a:solidFill>
            <a:round/>
            <a:headEnd/>
            <a:tailEnd/>
          </a:ln>
          <a:effectLst/>
        </p:spPr>
        <p:txBody>
          <a:bodyPr wrap="none" anchor="ctr"/>
          <a:lstStyle/>
          <a:p>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47800"/>
            <a:ext cx="8458200" cy="4525963"/>
          </a:xfrm>
        </p:spPr>
        <p:txBody>
          <a:bodyPr>
            <a:normAutofit/>
          </a:bodyPr>
          <a:lstStyle/>
          <a:p>
            <a:endParaRPr lang="sr-Latn-ME" sz="2100" dirty="0" smtClean="0"/>
          </a:p>
          <a:p>
            <a:r>
              <a:rPr lang="en-US" sz="2100" dirty="0" err="1" smtClean="0"/>
              <a:t>Izra</a:t>
            </a:r>
            <a:r>
              <a:rPr lang="sr-Latn-ME" sz="2100" dirty="0" smtClean="0"/>
              <a:t>čunavanje indeksa IP:</a:t>
            </a:r>
          </a:p>
          <a:p>
            <a:endParaRPr lang="sr-Latn-ME" sz="2100" dirty="0" smtClean="0"/>
          </a:p>
          <a:p>
            <a:endParaRPr lang="en-US" sz="2100" dirty="0" smtClean="0"/>
          </a:p>
          <a:p>
            <a:endParaRPr lang="sr-Latn-ME" sz="2100" dirty="0" smtClean="0"/>
          </a:p>
          <a:p>
            <a:endParaRPr lang="sr-Latn-ME" sz="2100" dirty="0" smtClean="0"/>
          </a:p>
          <a:p>
            <a:endParaRPr lang="sr-Latn-ME" sz="2100" dirty="0" smtClean="0"/>
          </a:p>
          <a:p>
            <a:endParaRPr lang="sr-Latn-ME" sz="2100" dirty="0" smtClean="0"/>
          </a:p>
          <a:p>
            <a:endParaRPr lang="sr-Latn-ME" sz="2100" dirty="0" smtClean="0"/>
          </a:p>
          <a:p>
            <a:endParaRPr lang="sr-Latn-ME" sz="2100" dirty="0" smtClean="0"/>
          </a:p>
          <a:p>
            <a:endParaRPr lang="sr-Latn-ME" sz="2100" dirty="0" smtClean="0"/>
          </a:p>
        </p:txBody>
      </p:sp>
      <p:sp>
        <p:nvSpPr>
          <p:cNvPr id="3" name="Title 2"/>
          <p:cNvSpPr>
            <a:spLocks noGrp="1"/>
          </p:cNvSpPr>
          <p:nvPr>
            <p:ph type="title"/>
          </p:nvPr>
        </p:nvSpPr>
        <p:spPr>
          <a:xfrm>
            <a:off x="457200" y="152400"/>
            <a:ext cx="8229600" cy="1143000"/>
          </a:xfrm>
        </p:spPr>
        <p:txBody>
          <a:bodyPr>
            <a:normAutofit/>
          </a:bodyPr>
          <a:lstStyle/>
          <a:p>
            <a:r>
              <a:rPr lang="sr-Latn-ME" sz="3100" dirty="0" smtClean="0">
                <a:solidFill>
                  <a:schemeClr val="tx1"/>
                </a:solidFill>
                <a:effectLst/>
              </a:rPr>
              <a:t>Primjer potrošača iz Baze ED Vrela Ribnička</a:t>
            </a:r>
            <a:endParaRPr lang="en-US" sz="3100" dirty="0"/>
          </a:p>
        </p:txBody>
      </p:sp>
      <p:pic>
        <p:nvPicPr>
          <p:cNvPr id="7170" name="Picture 2" descr="slika5"/>
          <p:cNvPicPr>
            <a:picLocks noChangeAspect="1" noChangeArrowheads="1"/>
          </p:cNvPicPr>
          <p:nvPr/>
        </p:nvPicPr>
        <p:blipFill>
          <a:blip r:embed="rId3"/>
          <a:srcRect/>
          <a:stretch>
            <a:fillRect/>
          </a:stretch>
        </p:blipFill>
        <p:spPr bwMode="auto">
          <a:xfrm>
            <a:off x="914400" y="2466975"/>
            <a:ext cx="7427324" cy="2333625"/>
          </a:xfrm>
          <a:prstGeom prst="rect">
            <a:avLst/>
          </a:prstGeom>
          <a:noFill/>
          <a:ln w="19050">
            <a:noFill/>
            <a:miter lim="800000"/>
            <a:headEnd/>
            <a:tailEnd/>
          </a:ln>
        </p:spPr>
      </p:pic>
      <p:graphicFrame>
        <p:nvGraphicFramePr>
          <p:cNvPr id="7171" name="Object 3"/>
          <p:cNvGraphicFramePr>
            <a:graphicFrameLocks noChangeAspect="1"/>
          </p:cNvGraphicFramePr>
          <p:nvPr/>
        </p:nvGraphicFramePr>
        <p:xfrm>
          <a:off x="2374900" y="5130800"/>
          <a:ext cx="4387850" cy="660400"/>
        </p:xfrm>
        <a:graphic>
          <a:graphicData uri="http://schemas.openxmlformats.org/presentationml/2006/ole">
            <p:oleObj spid="_x0000_s7171" r:id="rId4" imgW="2869920" imgH="431640" progId="">
              <p:embed/>
            </p:oleObj>
          </a:graphicData>
        </a:graphic>
      </p:graphicFrame>
      <p:sp>
        <p:nvSpPr>
          <p:cNvPr id="9" name="Text Box 33"/>
          <p:cNvSpPr txBox="1">
            <a:spLocks noChangeArrowheads="1"/>
          </p:cNvSpPr>
          <p:nvPr/>
        </p:nvSpPr>
        <p:spPr bwMode="auto">
          <a:xfrm>
            <a:off x="5943600" y="6031468"/>
            <a:ext cx="1066800" cy="369332"/>
          </a:xfrm>
          <a:prstGeom prst="rect">
            <a:avLst/>
          </a:prstGeom>
          <a:noFill/>
          <a:ln w="31750" algn="ctr">
            <a:solidFill>
              <a:srgbClr val="006386"/>
            </a:solidFill>
            <a:miter lim="800000"/>
            <a:headEnd/>
            <a:tailEnd/>
          </a:ln>
          <a:effectLst/>
        </p:spPr>
        <p:txBody>
          <a:bodyPr wrap="square">
            <a:spAutoFit/>
          </a:bodyPr>
          <a:lstStyle/>
          <a:p>
            <a:pPr algn="ctr"/>
            <a:r>
              <a:rPr lang="en-US" dirty="0">
                <a:latin typeface="Arial" charset="0"/>
              </a:rPr>
              <a:t>  </a:t>
            </a:r>
            <a:r>
              <a:rPr lang="sr-Latn-ME" dirty="0" smtClean="0">
                <a:latin typeface="Arial" charset="0"/>
              </a:rPr>
              <a:t> 81,7%</a:t>
            </a:r>
            <a:r>
              <a:rPr lang="en-US" dirty="0" smtClean="0">
                <a:latin typeface="Arial" charset="0"/>
              </a:rPr>
              <a:t>  </a:t>
            </a:r>
            <a:endParaRPr lang="en-GB" dirty="0">
              <a:latin typeface="Arial" charset="0"/>
            </a:endParaRPr>
          </a:p>
        </p:txBody>
      </p:sp>
      <p:sp>
        <p:nvSpPr>
          <p:cNvPr id="10" name="Down Arrow 9"/>
          <p:cNvSpPr/>
          <p:nvPr/>
        </p:nvSpPr>
        <p:spPr>
          <a:xfrm>
            <a:off x="6400800" y="5638800"/>
            <a:ext cx="152400" cy="304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Slide Number Placeholder 7"/>
          <p:cNvSpPr>
            <a:spLocks noGrp="1"/>
          </p:cNvSpPr>
          <p:nvPr>
            <p:ph type="sldNum" sz="quarter" idx="12"/>
          </p:nvPr>
        </p:nvSpPr>
        <p:spPr/>
        <p:txBody>
          <a:bodyPr/>
          <a:lstStyle/>
          <a:p>
            <a:fld id="{E87C9AD6-53F7-4E52-9D5C-84C33B6EF651}" type="slidenum">
              <a:rPr lang="en-US" smtClean="0"/>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76200"/>
            <a:ext cx="8229600" cy="914400"/>
          </a:xfrm>
        </p:spPr>
        <p:txBody>
          <a:bodyPr>
            <a:normAutofit/>
          </a:bodyPr>
          <a:lstStyle/>
          <a:p>
            <a:r>
              <a:rPr lang="en-US" sz="3100" dirty="0" smtClean="0">
                <a:solidFill>
                  <a:schemeClr val="tx1"/>
                </a:solidFill>
                <a:effectLst/>
              </a:rPr>
              <a:t>Z</a:t>
            </a:r>
            <a:r>
              <a:rPr lang="sr-Latn-ME" sz="3100" dirty="0" smtClean="0">
                <a:solidFill>
                  <a:schemeClr val="tx1"/>
                </a:solidFill>
                <a:effectLst/>
              </a:rPr>
              <a:t>aključci</a:t>
            </a:r>
            <a:endParaRPr lang="en-US" sz="3100" dirty="0"/>
          </a:p>
        </p:txBody>
      </p:sp>
      <p:sp>
        <p:nvSpPr>
          <p:cNvPr id="19" name="Rounded Rectangle 18"/>
          <p:cNvSpPr/>
          <p:nvPr/>
        </p:nvSpPr>
        <p:spPr>
          <a:xfrm>
            <a:off x="2057400" y="1295400"/>
            <a:ext cx="6553200" cy="914400"/>
          </a:xfrm>
          <a:prstGeom prst="roundRect">
            <a:avLst/>
          </a:prstGeom>
          <a:solidFill>
            <a:schemeClr val="bg2">
              <a:lumMod val="75000"/>
            </a:schemeClr>
          </a:solidFill>
          <a:ln>
            <a:noFill/>
          </a:ln>
          <a:effectLst>
            <a:outerShdw blurRad="88900" dist="38100" dir="3000000" sx="102000" sy="102000" algn="t" rotWithShape="0">
              <a:prstClr val="black">
                <a:alpha val="43000"/>
              </a:prst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r-Latn-CS" dirty="0" smtClean="0">
                <a:solidFill>
                  <a:schemeClr val="tx1"/>
                </a:solidFill>
              </a:rPr>
              <a:t>Funkcije pripadnosti skupovima prema kriterijumima </a:t>
            </a:r>
            <a:r>
              <a:rPr lang="sr-Latn-CS" i="1" dirty="0" smtClean="0">
                <a:solidFill>
                  <a:schemeClr val="tx1"/>
                </a:solidFill>
              </a:rPr>
              <a:t>A</a:t>
            </a:r>
            <a:r>
              <a:rPr lang="sr-Latn-CS" dirty="0" smtClean="0">
                <a:solidFill>
                  <a:schemeClr val="tx1"/>
                </a:solidFill>
              </a:rPr>
              <a:t> i </a:t>
            </a:r>
            <a:r>
              <a:rPr lang="sr-Latn-CS" i="1" dirty="0" smtClean="0">
                <a:solidFill>
                  <a:schemeClr val="tx1"/>
                </a:solidFill>
              </a:rPr>
              <a:t>B</a:t>
            </a:r>
            <a:r>
              <a:rPr lang="sr-Latn-CS" dirty="0" smtClean="0">
                <a:solidFill>
                  <a:schemeClr val="tx1"/>
                </a:solidFill>
              </a:rPr>
              <a:t> treba pažljivo definisati. </a:t>
            </a:r>
          </a:p>
        </p:txBody>
      </p:sp>
      <p:sp>
        <p:nvSpPr>
          <p:cNvPr id="20" name="Flowchart: Connector 19"/>
          <p:cNvSpPr/>
          <p:nvPr/>
        </p:nvSpPr>
        <p:spPr>
          <a:xfrm>
            <a:off x="1219200" y="1371600"/>
            <a:ext cx="685800" cy="685800"/>
          </a:xfrm>
          <a:prstGeom prst="flowChartConnector">
            <a:avLst/>
          </a:prstGeom>
          <a:solidFill>
            <a:schemeClr val="bg2">
              <a:lumMod val="75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r-Latn-ME" dirty="0" smtClean="0">
                <a:solidFill>
                  <a:schemeClr val="tx1"/>
                </a:solidFill>
              </a:rPr>
              <a:t>1</a:t>
            </a:r>
            <a:endParaRPr lang="en-US" dirty="0">
              <a:solidFill>
                <a:schemeClr val="tx1"/>
              </a:solidFill>
            </a:endParaRPr>
          </a:p>
        </p:txBody>
      </p:sp>
      <p:sp>
        <p:nvSpPr>
          <p:cNvPr id="21" name="Rounded Rectangle 20"/>
          <p:cNvSpPr/>
          <p:nvPr/>
        </p:nvSpPr>
        <p:spPr>
          <a:xfrm>
            <a:off x="2057400" y="2438400"/>
            <a:ext cx="6553200" cy="1828800"/>
          </a:xfrm>
          <a:prstGeom prst="roundRect">
            <a:avLst/>
          </a:prstGeom>
          <a:solidFill>
            <a:schemeClr val="accent2">
              <a:lumMod val="40000"/>
              <a:lumOff val="60000"/>
            </a:schemeClr>
          </a:solidFill>
          <a:ln>
            <a:noFill/>
          </a:ln>
          <a:effectLst>
            <a:outerShdw blurRad="88900" dist="38100" dir="3000000" sx="102000" sy="102000" algn="t" rotWithShape="0">
              <a:prstClr val="black">
                <a:alpha val="43000"/>
              </a:prst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r-Latn-CS" dirty="0" smtClean="0">
                <a:solidFill>
                  <a:schemeClr val="tx1"/>
                </a:solidFill>
              </a:rPr>
              <a:t>Pravila postavljena u radu su rezultat viđenja autora. Do konačnih pravila se dolazi iterativnim putem zbog moguće pojave nekih nelogičnih ocjena za bliske vrijednosti ulaznih promjenljivih. Zato se vrši analiza izlaznih ocjena i, po potrebi, vrši korekcija nekih pravila.</a:t>
            </a:r>
          </a:p>
        </p:txBody>
      </p:sp>
      <p:sp>
        <p:nvSpPr>
          <p:cNvPr id="22" name="Flowchart: Connector 21"/>
          <p:cNvSpPr/>
          <p:nvPr/>
        </p:nvSpPr>
        <p:spPr>
          <a:xfrm>
            <a:off x="1219200" y="2971800"/>
            <a:ext cx="685800" cy="685800"/>
          </a:xfrm>
          <a:prstGeom prst="flowChartConnector">
            <a:avLst/>
          </a:prstGeom>
          <a:solidFill>
            <a:schemeClr val="accent2">
              <a:lumMod val="40000"/>
              <a:lumOff val="60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r-Latn-ME" dirty="0" smtClean="0">
                <a:solidFill>
                  <a:schemeClr val="tx1"/>
                </a:solidFill>
              </a:rPr>
              <a:t>2</a:t>
            </a:r>
            <a:endParaRPr lang="en-US" dirty="0">
              <a:solidFill>
                <a:schemeClr val="tx1"/>
              </a:solidFill>
            </a:endParaRPr>
          </a:p>
        </p:txBody>
      </p:sp>
      <p:sp>
        <p:nvSpPr>
          <p:cNvPr id="23" name="Rounded Rectangle 22"/>
          <p:cNvSpPr/>
          <p:nvPr/>
        </p:nvSpPr>
        <p:spPr>
          <a:xfrm>
            <a:off x="2057400" y="4495800"/>
            <a:ext cx="6553200" cy="1828800"/>
          </a:xfrm>
          <a:prstGeom prst="roundRect">
            <a:avLst/>
          </a:prstGeom>
          <a:solidFill>
            <a:schemeClr val="bg1">
              <a:lumMod val="85000"/>
            </a:schemeClr>
          </a:solidFill>
          <a:ln>
            <a:noFill/>
          </a:ln>
          <a:effectLst>
            <a:outerShdw blurRad="88900" dist="38100" dir="3000000" sx="102000" sy="102000" algn="t" rotWithShape="0">
              <a:prstClr val="black">
                <a:alpha val="43000"/>
              </a:prst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r-Latn-CS" dirty="0" smtClean="0">
                <a:solidFill>
                  <a:schemeClr val="tx1"/>
                </a:solidFill>
              </a:rPr>
              <a:t>Potrošači sa najvećom vrijednošću indeksa sumnje </a:t>
            </a:r>
            <a:r>
              <a:rPr lang="sr-Latn-CS" i="1" dirty="0" smtClean="0">
                <a:solidFill>
                  <a:schemeClr val="tx1"/>
                </a:solidFill>
              </a:rPr>
              <a:t>IP</a:t>
            </a:r>
            <a:r>
              <a:rPr lang="sr-Latn-CS" dirty="0" smtClean="0">
                <a:solidFill>
                  <a:schemeClr val="tx1"/>
                </a:solidFill>
              </a:rPr>
              <a:t> treba da budu na udaru dalje kontrole. Ovo je dio koji obuhvata detekciju. Nakon detekcije i kontrole mjernog mjesta potrošača vrši se identifikacija uzroka i nivoa netehničkih gubitaka. </a:t>
            </a:r>
            <a:endParaRPr lang="en-US" dirty="0" smtClean="0">
              <a:solidFill>
                <a:schemeClr val="tx1"/>
              </a:solidFill>
            </a:endParaRPr>
          </a:p>
        </p:txBody>
      </p:sp>
      <p:sp>
        <p:nvSpPr>
          <p:cNvPr id="24" name="Flowchart: Connector 23"/>
          <p:cNvSpPr/>
          <p:nvPr/>
        </p:nvSpPr>
        <p:spPr>
          <a:xfrm>
            <a:off x="1219200" y="5029200"/>
            <a:ext cx="685800" cy="685800"/>
          </a:xfrm>
          <a:prstGeom prst="flowChartConnector">
            <a:avLst/>
          </a:prstGeom>
          <a:solidFill>
            <a:schemeClr val="bg1">
              <a:lumMod val="85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r-Latn-ME" dirty="0" smtClean="0">
                <a:solidFill>
                  <a:schemeClr val="tx1"/>
                </a:solidFill>
              </a:rPr>
              <a:t>3</a:t>
            </a:r>
            <a:endParaRPr lang="en-US" dirty="0">
              <a:solidFill>
                <a:schemeClr val="tx1"/>
              </a:solidFill>
            </a:endParaRPr>
          </a:p>
        </p:txBody>
      </p:sp>
      <p:sp>
        <p:nvSpPr>
          <p:cNvPr id="9" name="Slide Number Placeholder 8"/>
          <p:cNvSpPr>
            <a:spLocks noGrp="1"/>
          </p:cNvSpPr>
          <p:nvPr>
            <p:ph type="sldNum" sz="quarter" idx="12"/>
          </p:nvPr>
        </p:nvSpPr>
        <p:spPr/>
        <p:txBody>
          <a:bodyPr/>
          <a:lstStyle/>
          <a:p>
            <a:fld id="{E87C9AD6-53F7-4E52-9D5C-84C33B6EF651}" type="slidenum">
              <a:rPr lang="en-US" smtClean="0"/>
              <a:pPr/>
              <a:t>12</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0">
                                            <p:bg/>
                                          </p:spTgt>
                                        </p:tgtEl>
                                        <p:attrNameLst>
                                          <p:attrName>style.visibility</p:attrName>
                                        </p:attrNameLst>
                                      </p:cBhvr>
                                      <p:to>
                                        <p:strVal val="visible"/>
                                      </p:to>
                                    </p:set>
                                    <p:animEffect transition="in" filter="fade">
                                      <p:cBhvr>
                                        <p:cTn id="7" dur="500"/>
                                        <p:tgtEl>
                                          <p:spTgt spid="20">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0">
                                            <p:txEl>
                                              <p:pRg st="0" end="0"/>
                                            </p:txEl>
                                          </p:spTgt>
                                        </p:tgtEl>
                                        <p:attrNameLst>
                                          <p:attrName>style.visibility</p:attrName>
                                        </p:attrNameLst>
                                      </p:cBhvr>
                                      <p:to>
                                        <p:strVal val="visible"/>
                                      </p:to>
                                    </p:set>
                                    <p:animEffect transition="in" filter="fade">
                                      <p:cBhvr>
                                        <p:cTn id="10" dur="500"/>
                                        <p:tgtEl>
                                          <p:spTgt spid="20">
                                            <p:txEl>
                                              <p:pRg st="0" end="0"/>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9">
                                            <p:bg/>
                                          </p:spTgt>
                                        </p:tgtEl>
                                        <p:attrNameLst>
                                          <p:attrName>style.visibility</p:attrName>
                                        </p:attrNameLst>
                                      </p:cBhvr>
                                      <p:to>
                                        <p:strVal val="visible"/>
                                      </p:to>
                                    </p:set>
                                    <p:animEffect transition="in" filter="fade">
                                      <p:cBhvr>
                                        <p:cTn id="13" dur="500"/>
                                        <p:tgtEl>
                                          <p:spTgt spid="19">
                                            <p:bg/>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9">
                                            <p:txEl>
                                              <p:pRg st="0" end="0"/>
                                            </p:txEl>
                                          </p:spTgt>
                                        </p:tgtEl>
                                        <p:attrNameLst>
                                          <p:attrName>style.visibility</p:attrName>
                                        </p:attrNameLst>
                                      </p:cBhvr>
                                      <p:to>
                                        <p:strVal val="visible"/>
                                      </p:to>
                                    </p:set>
                                    <p:animEffect transition="in" filter="fade">
                                      <p:cBhvr>
                                        <p:cTn id="16" dur="500"/>
                                        <p:tgtEl>
                                          <p:spTgt spid="19">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22">
                                            <p:bg/>
                                          </p:spTgt>
                                        </p:tgtEl>
                                        <p:attrNameLst>
                                          <p:attrName>style.visibility</p:attrName>
                                        </p:attrNameLst>
                                      </p:cBhvr>
                                      <p:to>
                                        <p:strVal val="visible"/>
                                      </p:to>
                                    </p:set>
                                    <p:animEffect transition="in" filter="fade">
                                      <p:cBhvr>
                                        <p:cTn id="21" dur="500"/>
                                        <p:tgtEl>
                                          <p:spTgt spid="22">
                                            <p:bg/>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22">
                                            <p:txEl>
                                              <p:pRg st="0" end="0"/>
                                            </p:txEl>
                                          </p:spTgt>
                                        </p:tgtEl>
                                        <p:attrNameLst>
                                          <p:attrName>style.visibility</p:attrName>
                                        </p:attrNameLst>
                                      </p:cBhvr>
                                      <p:to>
                                        <p:strVal val="visible"/>
                                      </p:to>
                                    </p:set>
                                    <p:animEffect transition="in" filter="fade">
                                      <p:cBhvr>
                                        <p:cTn id="24" dur="500"/>
                                        <p:tgtEl>
                                          <p:spTgt spid="22">
                                            <p:txEl>
                                              <p:pRg st="0" end="0"/>
                                            </p:txEl>
                                          </p:spTgt>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21">
                                            <p:bg/>
                                          </p:spTgt>
                                        </p:tgtEl>
                                        <p:attrNameLst>
                                          <p:attrName>style.visibility</p:attrName>
                                        </p:attrNameLst>
                                      </p:cBhvr>
                                      <p:to>
                                        <p:strVal val="visible"/>
                                      </p:to>
                                    </p:set>
                                    <p:animEffect transition="in" filter="fade">
                                      <p:cBhvr>
                                        <p:cTn id="27" dur="500"/>
                                        <p:tgtEl>
                                          <p:spTgt spid="21">
                                            <p:bg/>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21">
                                            <p:txEl>
                                              <p:pRg st="0" end="0"/>
                                            </p:txEl>
                                          </p:spTgt>
                                        </p:tgtEl>
                                        <p:attrNameLst>
                                          <p:attrName>style.visibility</p:attrName>
                                        </p:attrNameLst>
                                      </p:cBhvr>
                                      <p:to>
                                        <p:strVal val="visible"/>
                                      </p:to>
                                    </p:set>
                                    <p:animEffect transition="in" filter="fade">
                                      <p:cBhvr>
                                        <p:cTn id="30" dur="500"/>
                                        <p:tgtEl>
                                          <p:spTgt spid="21">
                                            <p:txEl>
                                              <p:pRg st="0" end="0"/>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24">
                                            <p:bg/>
                                          </p:spTgt>
                                        </p:tgtEl>
                                        <p:attrNameLst>
                                          <p:attrName>style.visibility</p:attrName>
                                        </p:attrNameLst>
                                      </p:cBhvr>
                                      <p:to>
                                        <p:strVal val="visible"/>
                                      </p:to>
                                    </p:set>
                                    <p:animEffect transition="in" filter="fade">
                                      <p:cBhvr>
                                        <p:cTn id="35" dur="500"/>
                                        <p:tgtEl>
                                          <p:spTgt spid="24">
                                            <p:bg/>
                                          </p:spTgt>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24">
                                            <p:txEl>
                                              <p:pRg st="0" end="0"/>
                                            </p:txEl>
                                          </p:spTgt>
                                        </p:tgtEl>
                                        <p:attrNameLst>
                                          <p:attrName>style.visibility</p:attrName>
                                        </p:attrNameLst>
                                      </p:cBhvr>
                                      <p:to>
                                        <p:strVal val="visible"/>
                                      </p:to>
                                    </p:set>
                                    <p:animEffect transition="in" filter="fade">
                                      <p:cBhvr>
                                        <p:cTn id="38" dur="500"/>
                                        <p:tgtEl>
                                          <p:spTgt spid="24">
                                            <p:txEl>
                                              <p:pRg st="0" end="0"/>
                                            </p:txEl>
                                          </p:spTgt>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23">
                                            <p:bg/>
                                          </p:spTgt>
                                        </p:tgtEl>
                                        <p:attrNameLst>
                                          <p:attrName>style.visibility</p:attrName>
                                        </p:attrNameLst>
                                      </p:cBhvr>
                                      <p:to>
                                        <p:strVal val="visible"/>
                                      </p:to>
                                    </p:set>
                                    <p:animEffect transition="in" filter="fade">
                                      <p:cBhvr>
                                        <p:cTn id="41" dur="500"/>
                                        <p:tgtEl>
                                          <p:spTgt spid="23">
                                            <p:bg/>
                                          </p:spTgt>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23">
                                            <p:txEl>
                                              <p:pRg st="0" end="0"/>
                                            </p:txEl>
                                          </p:spTgt>
                                        </p:tgtEl>
                                        <p:attrNameLst>
                                          <p:attrName>style.visibility</p:attrName>
                                        </p:attrNameLst>
                                      </p:cBhvr>
                                      <p:to>
                                        <p:strVal val="visible"/>
                                      </p:to>
                                    </p:set>
                                    <p:animEffect transition="in" filter="fade">
                                      <p:cBhvr>
                                        <p:cTn id="44" dur="500"/>
                                        <p:tgtEl>
                                          <p:spTgt spid="2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build="allAtOnce" animBg="1"/>
      <p:bldP spid="20" grpId="0" build="allAtOnce" animBg="1"/>
      <p:bldP spid="21" grpId="0" build="allAtOnce" animBg="1"/>
      <p:bldP spid="22" grpId="0" build="allAtOnce" animBg="1"/>
      <p:bldP spid="23" grpId="0" build="allAtOnce" animBg="1"/>
      <p:bldP spid="24" grpId="0" build="allAtOnce"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9200"/>
            <a:ext cx="8229600" cy="4525963"/>
          </a:xfrm>
        </p:spPr>
        <p:txBody>
          <a:bodyPr/>
          <a:lstStyle/>
          <a:p>
            <a:pPr algn="ctr"/>
            <a:endParaRPr lang="sr-Latn-ME" dirty="0" smtClean="0"/>
          </a:p>
          <a:p>
            <a:pPr algn="ctr"/>
            <a:endParaRPr lang="sr-Latn-ME" dirty="0" smtClean="0"/>
          </a:p>
          <a:p>
            <a:pPr algn="ctr"/>
            <a:endParaRPr lang="sr-Latn-ME" dirty="0" smtClean="0"/>
          </a:p>
          <a:p>
            <a:pPr algn="ctr"/>
            <a:endParaRPr lang="sr-Latn-ME" dirty="0" smtClean="0"/>
          </a:p>
          <a:p>
            <a:pPr algn="ctr">
              <a:buNone/>
            </a:pPr>
            <a:r>
              <a:rPr lang="sr-Latn-ME" sz="3500" dirty="0" smtClean="0"/>
              <a:t>HVALA NA PAŽNJI!</a:t>
            </a:r>
            <a:endParaRPr lang="en-US" sz="3500" dirty="0"/>
          </a:p>
        </p:txBody>
      </p:sp>
      <p:sp>
        <p:nvSpPr>
          <p:cNvPr id="3" name="Slide Number Placeholder 2"/>
          <p:cNvSpPr>
            <a:spLocks noGrp="1"/>
          </p:cNvSpPr>
          <p:nvPr>
            <p:ph type="sldNum" sz="quarter" idx="12"/>
          </p:nvPr>
        </p:nvSpPr>
        <p:spPr/>
        <p:txBody>
          <a:bodyPr/>
          <a:lstStyle/>
          <a:p>
            <a:fld id="{E87C9AD6-53F7-4E52-9D5C-84C33B6EF651}" type="slidenum">
              <a:rPr lang="en-US" smtClean="0"/>
              <a:pPr/>
              <a:t>13</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76200"/>
            <a:ext cx="8229600" cy="914400"/>
          </a:xfrm>
        </p:spPr>
        <p:txBody>
          <a:bodyPr>
            <a:normAutofit/>
          </a:bodyPr>
          <a:lstStyle/>
          <a:p>
            <a:r>
              <a:rPr lang="sr-Latn-ME" sz="3100" dirty="0" smtClean="0">
                <a:solidFill>
                  <a:schemeClr val="tx1"/>
                </a:solidFill>
                <a:effectLst/>
              </a:rPr>
              <a:t>Sadržaj:</a:t>
            </a:r>
            <a:endParaRPr lang="en-US" sz="3100" dirty="0">
              <a:solidFill>
                <a:schemeClr val="tx1"/>
              </a:solidFill>
              <a:effectLst/>
            </a:endParaRPr>
          </a:p>
        </p:txBody>
      </p:sp>
      <p:sp>
        <p:nvSpPr>
          <p:cNvPr id="5" name="Rounded Rectangle 4"/>
          <p:cNvSpPr/>
          <p:nvPr/>
        </p:nvSpPr>
        <p:spPr>
          <a:xfrm>
            <a:off x="1676400" y="1295400"/>
            <a:ext cx="6553200" cy="914400"/>
          </a:xfrm>
          <a:prstGeom prst="roundRect">
            <a:avLst/>
          </a:prstGeom>
          <a:solidFill>
            <a:schemeClr val="bg2">
              <a:lumMod val="75000"/>
            </a:schemeClr>
          </a:solidFill>
          <a:ln>
            <a:noFill/>
          </a:ln>
          <a:effectLst>
            <a:outerShdw blurRad="88900" dist="38100" dir="3000000" sx="102000" sy="102000" algn="t" rotWithShape="0">
              <a:prstClr val="black">
                <a:alpha val="43000"/>
              </a:prst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r-Latn-CS" sz="2700" dirty="0" smtClean="0">
                <a:solidFill>
                  <a:schemeClr val="tx1"/>
                </a:solidFill>
              </a:rPr>
              <a:t>Uvod</a:t>
            </a:r>
          </a:p>
        </p:txBody>
      </p:sp>
      <p:sp>
        <p:nvSpPr>
          <p:cNvPr id="6" name="Flowchart: Connector 5"/>
          <p:cNvSpPr/>
          <p:nvPr/>
        </p:nvSpPr>
        <p:spPr>
          <a:xfrm>
            <a:off x="838200" y="1371600"/>
            <a:ext cx="685800" cy="685800"/>
          </a:xfrm>
          <a:prstGeom prst="flowChartConnector">
            <a:avLst/>
          </a:prstGeom>
          <a:solidFill>
            <a:schemeClr val="bg2">
              <a:lumMod val="75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r-Latn-ME" dirty="0" smtClean="0">
                <a:solidFill>
                  <a:schemeClr val="tx1"/>
                </a:solidFill>
              </a:rPr>
              <a:t>1</a:t>
            </a:r>
            <a:endParaRPr lang="en-US" dirty="0">
              <a:solidFill>
                <a:schemeClr val="tx1"/>
              </a:solidFill>
            </a:endParaRPr>
          </a:p>
        </p:txBody>
      </p:sp>
      <p:sp>
        <p:nvSpPr>
          <p:cNvPr id="8" name="Flowchart: Connector 7"/>
          <p:cNvSpPr/>
          <p:nvPr/>
        </p:nvSpPr>
        <p:spPr>
          <a:xfrm>
            <a:off x="838200" y="2590800"/>
            <a:ext cx="685800" cy="685800"/>
          </a:xfrm>
          <a:prstGeom prst="flowChartConnector">
            <a:avLst/>
          </a:prstGeom>
          <a:solidFill>
            <a:schemeClr val="accent2">
              <a:lumMod val="40000"/>
              <a:lumOff val="60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r-Latn-ME" dirty="0" smtClean="0">
                <a:solidFill>
                  <a:schemeClr val="tx1"/>
                </a:solidFill>
              </a:rPr>
              <a:t>2</a:t>
            </a:r>
            <a:endParaRPr lang="en-US" dirty="0">
              <a:solidFill>
                <a:schemeClr val="tx1"/>
              </a:solidFill>
            </a:endParaRPr>
          </a:p>
        </p:txBody>
      </p:sp>
      <p:sp>
        <p:nvSpPr>
          <p:cNvPr id="9" name="Rounded Rectangle 8"/>
          <p:cNvSpPr/>
          <p:nvPr/>
        </p:nvSpPr>
        <p:spPr>
          <a:xfrm>
            <a:off x="1676400" y="4800600"/>
            <a:ext cx="6553200" cy="1066800"/>
          </a:xfrm>
          <a:prstGeom prst="roundRect">
            <a:avLst/>
          </a:prstGeom>
          <a:solidFill>
            <a:schemeClr val="accent5">
              <a:lumMod val="60000"/>
              <a:lumOff val="40000"/>
            </a:schemeClr>
          </a:solidFill>
          <a:ln>
            <a:noFill/>
          </a:ln>
          <a:effectLst>
            <a:outerShdw blurRad="88900" dist="38100" dir="3000000" sx="102000" sy="102000" algn="t" rotWithShape="0">
              <a:prstClr val="black">
                <a:alpha val="43000"/>
              </a:prst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r-Latn-ME" sz="2700" dirty="0" smtClean="0">
                <a:solidFill>
                  <a:schemeClr val="tx1"/>
                </a:solidFill>
              </a:rPr>
              <a:t>Zaključci</a:t>
            </a:r>
            <a:endParaRPr lang="en-US" sz="2700" dirty="0">
              <a:solidFill>
                <a:schemeClr val="tx1"/>
              </a:solidFill>
            </a:endParaRPr>
          </a:p>
        </p:txBody>
      </p:sp>
      <p:sp>
        <p:nvSpPr>
          <p:cNvPr id="10" name="Flowchart: Connector 9"/>
          <p:cNvSpPr/>
          <p:nvPr/>
        </p:nvSpPr>
        <p:spPr>
          <a:xfrm>
            <a:off x="838200" y="5029200"/>
            <a:ext cx="685800" cy="685800"/>
          </a:xfrm>
          <a:prstGeom prst="flowChartConnector">
            <a:avLst/>
          </a:prstGeom>
          <a:solidFill>
            <a:schemeClr val="accent5">
              <a:lumMod val="60000"/>
              <a:lumOff val="40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r-Latn-ME" dirty="0" smtClean="0">
                <a:solidFill>
                  <a:schemeClr val="tx1"/>
                </a:solidFill>
              </a:rPr>
              <a:t>4</a:t>
            </a:r>
            <a:endParaRPr lang="en-US" dirty="0">
              <a:solidFill>
                <a:schemeClr val="tx1"/>
              </a:solidFill>
            </a:endParaRPr>
          </a:p>
        </p:txBody>
      </p:sp>
      <p:sp>
        <p:nvSpPr>
          <p:cNvPr id="11" name="Rounded Rectangle 10"/>
          <p:cNvSpPr/>
          <p:nvPr/>
        </p:nvSpPr>
        <p:spPr>
          <a:xfrm>
            <a:off x="1676400" y="2438400"/>
            <a:ext cx="6553200" cy="914400"/>
          </a:xfrm>
          <a:prstGeom prst="roundRect">
            <a:avLst/>
          </a:prstGeom>
          <a:solidFill>
            <a:schemeClr val="accent2">
              <a:lumMod val="40000"/>
              <a:lumOff val="60000"/>
            </a:schemeClr>
          </a:solidFill>
          <a:ln>
            <a:noFill/>
          </a:ln>
          <a:effectLst>
            <a:outerShdw blurRad="88900" dist="38100" dir="3000000" sx="102000" sy="102000" algn="t" rotWithShape="0">
              <a:prstClr val="black">
                <a:alpha val="43000"/>
              </a:prst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r-Latn-ME" sz="2700" dirty="0" smtClean="0">
              <a:solidFill>
                <a:schemeClr val="tx1"/>
              </a:solidFill>
            </a:endParaRPr>
          </a:p>
          <a:p>
            <a:pPr algn="ctr"/>
            <a:r>
              <a:rPr lang="sr-Latn-ME" sz="2700" dirty="0" smtClean="0">
                <a:solidFill>
                  <a:schemeClr val="tx1"/>
                </a:solidFill>
              </a:rPr>
              <a:t>Netehnički gubici električne energije</a:t>
            </a:r>
          </a:p>
          <a:p>
            <a:endParaRPr lang="sr-Latn-CS" sz="2700" dirty="0" smtClean="0">
              <a:solidFill>
                <a:schemeClr val="tx1"/>
              </a:solidFill>
            </a:endParaRPr>
          </a:p>
        </p:txBody>
      </p:sp>
      <p:sp>
        <p:nvSpPr>
          <p:cNvPr id="12" name="Rounded Rectangle 11"/>
          <p:cNvSpPr/>
          <p:nvPr/>
        </p:nvSpPr>
        <p:spPr>
          <a:xfrm>
            <a:off x="1676400" y="3581400"/>
            <a:ext cx="6553200" cy="914400"/>
          </a:xfrm>
          <a:prstGeom prst="roundRect">
            <a:avLst/>
          </a:prstGeom>
          <a:solidFill>
            <a:schemeClr val="bg1">
              <a:lumMod val="85000"/>
            </a:schemeClr>
          </a:solidFill>
          <a:ln>
            <a:noFill/>
          </a:ln>
          <a:effectLst>
            <a:outerShdw blurRad="88900" dist="38100" dir="3000000" sx="102000" sy="102000" algn="t" rotWithShape="0">
              <a:prstClr val="black">
                <a:alpha val="43000"/>
              </a:prst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sr-Latn-ME" sz="2700" dirty="0" smtClean="0">
              <a:solidFill>
                <a:schemeClr val="tx1"/>
              </a:solidFill>
            </a:endParaRPr>
          </a:p>
          <a:p>
            <a:r>
              <a:rPr lang="sr-Latn-ME" sz="2700" dirty="0" smtClean="0">
                <a:solidFill>
                  <a:schemeClr val="tx1"/>
                </a:solidFill>
              </a:rPr>
              <a:t>Primjena Fuzzy logike za detekciju netehničkih gubitaka</a:t>
            </a:r>
          </a:p>
          <a:p>
            <a:endParaRPr lang="sr-Latn-CS" sz="2700" dirty="0" smtClean="0">
              <a:solidFill>
                <a:schemeClr val="tx1"/>
              </a:solidFill>
            </a:endParaRPr>
          </a:p>
        </p:txBody>
      </p:sp>
      <p:sp>
        <p:nvSpPr>
          <p:cNvPr id="13" name="Flowchart: Connector 12"/>
          <p:cNvSpPr/>
          <p:nvPr/>
        </p:nvSpPr>
        <p:spPr>
          <a:xfrm>
            <a:off x="838200" y="3733800"/>
            <a:ext cx="685800" cy="685800"/>
          </a:xfrm>
          <a:prstGeom prst="flowChartConnector">
            <a:avLst/>
          </a:prstGeom>
          <a:solidFill>
            <a:schemeClr val="bg1">
              <a:lumMod val="85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r-Latn-ME" dirty="0" smtClean="0">
                <a:solidFill>
                  <a:schemeClr val="tx1"/>
                </a:solidFill>
              </a:rPr>
              <a:t>3</a:t>
            </a:r>
            <a:endParaRPr lang="en-US" dirty="0">
              <a:solidFill>
                <a:schemeClr val="tx1"/>
              </a:solidFill>
            </a:endParaRPr>
          </a:p>
        </p:txBody>
      </p:sp>
      <p:sp>
        <p:nvSpPr>
          <p:cNvPr id="14" name="Slide Number Placeholder 13"/>
          <p:cNvSpPr>
            <a:spLocks noGrp="1"/>
          </p:cNvSpPr>
          <p:nvPr>
            <p:ph type="sldNum" sz="quarter" idx="12"/>
          </p:nvPr>
        </p:nvSpPr>
        <p:spPr/>
        <p:txBody>
          <a:bodyPr/>
          <a:lstStyle/>
          <a:p>
            <a:fld id="{E87C9AD6-53F7-4E52-9D5C-84C33B6EF651}" type="slidenum">
              <a:rPr lang="en-US" smtClean="0"/>
              <a:pPr/>
              <a:t>2</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bg/>
                                          </p:spTgt>
                                        </p:tgtEl>
                                        <p:attrNameLst>
                                          <p:attrName>style.visibility</p:attrName>
                                        </p:attrNameLst>
                                      </p:cBhvr>
                                      <p:to>
                                        <p:strVal val="visible"/>
                                      </p:to>
                                    </p:set>
                                    <p:anim calcmode="lin" valueType="num">
                                      <p:cBhvr additive="base">
                                        <p:cTn id="7" dur="500" fill="hold"/>
                                        <p:tgtEl>
                                          <p:spTgt spid="5">
                                            <p:bg/>
                                          </p:spTgt>
                                        </p:tgtEl>
                                        <p:attrNameLst>
                                          <p:attrName>ppt_x</p:attrName>
                                        </p:attrNameLst>
                                      </p:cBhvr>
                                      <p:tavLst>
                                        <p:tav tm="0">
                                          <p:val>
                                            <p:strVal val="#ppt_x"/>
                                          </p:val>
                                        </p:tav>
                                        <p:tav tm="100000">
                                          <p:val>
                                            <p:strVal val="#ppt_x"/>
                                          </p:val>
                                        </p:tav>
                                      </p:tavLst>
                                    </p:anim>
                                    <p:anim calcmode="lin" valueType="num">
                                      <p:cBhvr additive="base">
                                        <p:cTn id="8" dur="500" fill="hold"/>
                                        <p:tgtEl>
                                          <p:spTgt spid="5">
                                            <p:bg/>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anim calcmode="lin" valueType="num">
                                      <p:cBhvr additive="base">
                                        <p:cTn id="11"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
                                            <p:txEl>
                                              <p:pRg st="0" end="0"/>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6">
                                            <p:bg/>
                                          </p:spTgt>
                                        </p:tgtEl>
                                        <p:attrNameLst>
                                          <p:attrName>style.visibility</p:attrName>
                                        </p:attrNameLst>
                                      </p:cBhvr>
                                      <p:to>
                                        <p:strVal val="visible"/>
                                      </p:to>
                                    </p:set>
                                    <p:anim calcmode="lin" valueType="num">
                                      <p:cBhvr additive="base">
                                        <p:cTn id="15" dur="500" fill="hold"/>
                                        <p:tgtEl>
                                          <p:spTgt spid="6">
                                            <p:bg/>
                                          </p:spTgt>
                                        </p:tgtEl>
                                        <p:attrNameLst>
                                          <p:attrName>ppt_x</p:attrName>
                                        </p:attrNameLst>
                                      </p:cBhvr>
                                      <p:tavLst>
                                        <p:tav tm="0">
                                          <p:val>
                                            <p:strVal val="#ppt_x"/>
                                          </p:val>
                                        </p:tav>
                                        <p:tav tm="100000">
                                          <p:val>
                                            <p:strVal val="#ppt_x"/>
                                          </p:val>
                                        </p:tav>
                                      </p:tavLst>
                                    </p:anim>
                                    <p:anim calcmode="lin" valueType="num">
                                      <p:cBhvr additive="base">
                                        <p:cTn id="16" dur="500" fill="hold"/>
                                        <p:tgtEl>
                                          <p:spTgt spid="6">
                                            <p:bg/>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anim calcmode="lin" valueType="num">
                                      <p:cBhvr additive="base">
                                        <p:cTn id="19"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0" end="0"/>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8">
                                            <p:bg/>
                                          </p:spTgt>
                                        </p:tgtEl>
                                        <p:attrNameLst>
                                          <p:attrName>style.visibility</p:attrName>
                                        </p:attrNameLst>
                                      </p:cBhvr>
                                      <p:to>
                                        <p:strVal val="visible"/>
                                      </p:to>
                                    </p:set>
                                    <p:anim calcmode="lin" valueType="num">
                                      <p:cBhvr additive="base">
                                        <p:cTn id="23" dur="500" fill="hold"/>
                                        <p:tgtEl>
                                          <p:spTgt spid="8">
                                            <p:bg/>
                                          </p:spTgt>
                                        </p:tgtEl>
                                        <p:attrNameLst>
                                          <p:attrName>ppt_x</p:attrName>
                                        </p:attrNameLst>
                                      </p:cBhvr>
                                      <p:tavLst>
                                        <p:tav tm="0">
                                          <p:val>
                                            <p:strVal val="#ppt_x"/>
                                          </p:val>
                                        </p:tav>
                                        <p:tav tm="100000">
                                          <p:val>
                                            <p:strVal val="#ppt_x"/>
                                          </p:val>
                                        </p:tav>
                                      </p:tavLst>
                                    </p:anim>
                                    <p:anim calcmode="lin" valueType="num">
                                      <p:cBhvr additive="base">
                                        <p:cTn id="24" dur="500" fill="hold"/>
                                        <p:tgtEl>
                                          <p:spTgt spid="8">
                                            <p:bg/>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8">
                                            <p:txEl>
                                              <p:pRg st="0" end="0"/>
                                            </p:txEl>
                                          </p:spTgt>
                                        </p:tgtEl>
                                        <p:attrNameLst>
                                          <p:attrName>style.visibility</p:attrName>
                                        </p:attrNameLst>
                                      </p:cBhvr>
                                      <p:to>
                                        <p:strVal val="visible"/>
                                      </p:to>
                                    </p:set>
                                    <p:anim calcmode="lin" valueType="num">
                                      <p:cBhvr additive="base">
                                        <p:cTn id="27"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8">
                                            <p:txEl>
                                              <p:pRg st="0" end="0"/>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9">
                                            <p:bg/>
                                          </p:spTgt>
                                        </p:tgtEl>
                                        <p:attrNameLst>
                                          <p:attrName>style.visibility</p:attrName>
                                        </p:attrNameLst>
                                      </p:cBhvr>
                                      <p:to>
                                        <p:strVal val="visible"/>
                                      </p:to>
                                    </p:set>
                                    <p:anim calcmode="lin" valueType="num">
                                      <p:cBhvr additive="base">
                                        <p:cTn id="31" dur="500" fill="hold"/>
                                        <p:tgtEl>
                                          <p:spTgt spid="9">
                                            <p:bg/>
                                          </p:spTgt>
                                        </p:tgtEl>
                                        <p:attrNameLst>
                                          <p:attrName>ppt_x</p:attrName>
                                        </p:attrNameLst>
                                      </p:cBhvr>
                                      <p:tavLst>
                                        <p:tav tm="0">
                                          <p:val>
                                            <p:strVal val="#ppt_x"/>
                                          </p:val>
                                        </p:tav>
                                        <p:tav tm="100000">
                                          <p:val>
                                            <p:strVal val="#ppt_x"/>
                                          </p:val>
                                        </p:tav>
                                      </p:tavLst>
                                    </p:anim>
                                    <p:anim calcmode="lin" valueType="num">
                                      <p:cBhvr additive="base">
                                        <p:cTn id="32" dur="500" fill="hold"/>
                                        <p:tgtEl>
                                          <p:spTgt spid="9">
                                            <p:bg/>
                                          </p:spTgt>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9">
                                            <p:txEl>
                                              <p:pRg st="0" end="0"/>
                                            </p:txEl>
                                          </p:spTgt>
                                        </p:tgtEl>
                                        <p:attrNameLst>
                                          <p:attrName>style.visibility</p:attrName>
                                        </p:attrNameLst>
                                      </p:cBhvr>
                                      <p:to>
                                        <p:strVal val="visible"/>
                                      </p:to>
                                    </p:set>
                                    <p:anim calcmode="lin" valueType="num">
                                      <p:cBhvr additive="base">
                                        <p:cTn id="35"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9">
                                            <p:txEl>
                                              <p:pRg st="0" end="0"/>
                                            </p:txEl>
                                          </p:spTgt>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10">
                                            <p:bg/>
                                          </p:spTgt>
                                        </p:tgtEl>
                                        <p:attrNameLst>
                                          <p:attrName>style.visibility</p:attrName>
                                        </p:attrNameLst>
                                      </p:cBhvr>
                                      <p:to>
                                        <p:strVal val="visible"/>
                                      </p:to>
                                    </p:set>
                                    <p:anim calcmode="lin" valueType="num">
                                      <p:cBhvr additive="base">
                                        <p:cTn id="39" dur="500" fill="hold"/>
                                        <p:tgtEl>
                                          <p:spTgt spid="10">
                                            <p:bg/>
                                          </p:spTgt>
                                        </p:tgtEl>
                                        <p:attrNameLst>
                                          <p:attrName>ppt_x</p:attrName>
                                        </p:attrNameLst>
                                      </p:cBhvr>
                                      <p:tavLst>
                                        <p:tav tm="0">
                                          <p:val>
                                            <p:strVal val="#ppt_x"/>
                                          </p:val>
                                        </p:tav>
                                        <p:tav tm="100000">
                                          <p:val>
                                            <p:strVal val="#ppt_x"/>
                                          </p:val>
                                        </p:tav>
                                      </p:tavLst>
                                    </p:anim>
                                    <p:anim calcmode="lin" valueType="num">
                                      <p:cBhvr additive="base">
                                        <p:cTn id="40" dur="500" fill="hold"/>
                                        <p:tgtEl>
                                          <p:spTgt spid="10">
                                            <p:bg/>
                                          </p:spTgt>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10">
                                            <p:txEl>
                                              <p:pRg st="0" end="0"/>
                                            </p:txEl>
                                          </p:spTgt>
                                        </p:tgtEl>
                                        <p:attrNameLst>
                                          <p:attrName>style.visibility</p:attrName>
                                        </p:attrNameLst>
                                      </p:cBhvr>
                                      <p:to>
                                        <p:strVal val="visible"/>
                                      </p:to>
                                    </p:set>
                                    <p:anim calcmode="lin" valueType="num">
                                      <p:cBhvr additive="base">
                                        <p:cTn id="43"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0">
                                            <p:txEl>
                                              <p:pRg st="0" end="0"/>
                                            </p:txEl>
                                          </p:spTgt>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11">
                                            <p:bg/>
                                          </p:spTgt>
                                        </p:tgtEl>
                                        <p:attrNameLst>
                                          <p:attrName>style.visibility</p:attrName>
                                        </p:attrNameLst>
                                      </p:cBhvr>
                                      <p:to>
                                        <p:strVal val="visible"/>
                                      </p:to>
                                    </p:set>
                                    <p:anim calcmode="lin" valueType="num">
                                      <p:cBhvr additive="base">
                                        <p:cTn id="47" dur="500" fill="hold"/>
                                        <p:tgtEl>
                                          <p:spTgt spid="11">
                                            <p:bg/>
                                          </p:spTgt>
                                        </p:tgtEl>
                                        <p:attrNameLst>
                                          <p:attrName>ppt_x</p:attrName>
                                        </p:attrNameLst>
                                      </p:cBhvr>
                                      <p:tavLst>
                                        <p:tav tm="0">
                                          <p:val>
                                            <p:strVal val="#ppt_x"/>
                                          </p:val>
                                        </p:tav>
                                        <p:tav tm="100000">
                                          <p:val>
                                            <p:strVal val="#ppt_x"/>
                                          </p:val>
                                        </p:tav>
                                      </p:tavLst>
                                    </p:anim>
                                    <p:anim calcmode="lin" valueType="num">
                                      <p:cBhvr additive="base">
                                        <p:cTn id="48" dur="500" fill="hold"/>
                                        <p:tgtEl>
                                          <p:spTgt spid="11">
                                            <p:bg/>
                                          </p:spTgt>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11">
                                            <p:txEl>
                                              <p:pRg st="1" end="1"/>
                                            </p:txEl>
                                          </p:spTgt>
                                        </p:tgtEl>
                                        <p:attrNameLst>
                                          <p:attrName>style.visibility</p:attrName>
                                        </p:attrNameLst>
                                      </p:cBhvr>
                                      <p:to>
                                        <p:strVal val="visible"/>
                                      </p:to>
                                    </p:set>
                                    <p:anim calcmode="lin" valueType="num">
                                      <p:cBhvr additive="base">
                                        <p:cTn id="51" dur="500" fill="hold"/>
                                        <p:tgtEl>
                                          <p:spTgt spid="11">
                                            <p:txEl>
                                              <p:pRg st="1" end="1"/>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11">
                                            <p:txEl>
                                              <p:pRg st="1" end="1"/>
                                            </p:txEl>
                                          </p:spTgt>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12">
                                            <p:bg/>
                                          </p:spTgt>
                                        </p:tgtEl>
                                        <p:attrNameLst>
                                          <p:attrName>style.visibility</p:attrName>
                                        </p:attrNameLst>
                                      </p:cBhvr>
                                      <p:to>
                                        <p:strVal val="visible"/>
                                      </p:to>
                                    </p:set>
                                    <p:anim calcmode="lin" valueType="num">
                                      <p:cBhvr additive="base">
                                        <p:cTn id="55" dur="500" fill="hold"/>
                                        <p:tgtEl>
                                          <p:spTgt spid="12">
                                            <p:bg/>
                                          </p:spTgt>
                                        </p:tgtEl>
                                        <p:attrNameLst>
                                          <p:attrName>ppt_x</p:attrName>
                                        </p:attrNameLst>
                                      </p:cBhvr>
                                      <p:tavLst>
                                        <p:tav tm="0">
                                          <p:val>
                                            <p:strVal val="#ppt_x"/>
                                          </p:val>
                                        </p:tav>
                                        <p:tav tm="100000">
                                          <p:val>
                                            <p:strVal val="#ppt_x"/>
                                          </p:val>
                                        </p:tav>
                                      </p:tavLst>
                                    </p:anim>
                                    <p:anim calcmode="lin" valueType="num">
                                      <p:cBhvr additive="base">
                                        <p:cTn id="56" dur="500" fill="hold"/>
                                        <p:tgtEl>
                                          <p:spTgt spid="12">
                                            <p:bg/>
                                          </p:spTgt>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12">
                                            <p:txEl>
                                              <p:pRg st="1" end="1"/>
                                            </p:txEl>
                                          </p:spTgt>
                                        </p:tgtEl>
                                        <p:attrNameLst>
                                          <p:attrName>style.visibility</p:attrName>
                                        </p:attrNameLst>
                                      </p:cBhvr>
                                      <p:to>
                                        <p:strVal val="visible"/>
                                      </p:to>
                                    </p:set>
                                    <p:anim calcmode="lin" valueType="num">
                                      <p:cBhvr additive="base">
                                        <p:cTn id="59" dur="500" fill="hold"/>
                                        <p:tgtEl>
                                          <p:spTgt spid="12">
                                            <p:txEl>
                                              <p:pRg st="1" end="1"/>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12">
                                            <p:txEl>
                                              <p:pRg st="1" end="1"/>
                                            </p:txEl>
                                          </p:spTgt>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13">
                                            <p:bg/>
                                          </p:spTgt>
                                        </p:tgtEl>
                                        <p:attrNameLst>
                                          <p:attrName>style.visibility</p:attrName>
                                        </p:attrNameLst>
                                      </p:cBhvr>
                                      <p:to>
                                        <p:strVal val="visible"/>
                                      </p:to>
                                    </p:set>
                                    <p:anim calcmode="lin" valueType="num">
                                      <p:cBhvr additive="base">
                                        <p:cTn id="63" dur="500" fill="hold"/>
                                        <p:tgtEl>
                                          <p:spTgt spid="13">
                                            <p:bg/>
                                          </p:spTgt>
                                        </p:tgtEl>
                                        <p:attrNameLst>
                                          <p:attrName>ppt_x</p:attrName>
                                        </p:attrNameLst>
                                      </p:cBhvr>
                                      <p:tavLst>
                                        <p:tav tm="0">
                                          <p:val>
                                            <p:strVal val="#ppt_x"/>
                                          </p:val>
                                        </p:tav>
                                        <p:tav tm="100000">
                                          <p:val>
                                            <p:strVal val="#ppt_x"/>
                                          </p:val>
                                        </p:tav>
                                      </p:tavLst>
                                    </p:anim>
                                    <p:anim calcmode="lin" valueType="num">
                                      <p:cBhvr additive="base">
                                        <p:cTn id="64" dur="500" fill="hold"/>
                                        <p:tgtEl>
                                          <p:spTgt spid="13">
                                            <p:bg/>
                                          </p:spTgt>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13">
                                            <p:txEl>
                                              <p:pRg st="0" end="0"/>
                                            </p:txEl>
                                          </p:spTgt>
                                        </p:tgtEl>
                                        <p:attrNameLst>
                                          <p:attrName>style.visibility</p:attrName>
                                        </p:attrNameLst>
                                      </p:cBhvr>
                                      <p:to>
                                        <p:strVal val="visible"/>
                                      </p:to>
                                    </p:set>
                                    <p:anim calcmode="lin" valueType="num">
                                      <p:cBhvr additive="base">
                                        <p:cTn id="67" dur="500" fill="hold"/>
                                        <p:tgtEl>
                                          <p:spTgt spid="13">
                                            <p:txEl>
                                              <p:pRg st="0" end="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1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animBg="1"/>
      <p:bldP spid="6" grpId="0" build="allAtOnce" animBg="1"/>
      <p:bldP spid="8" grpId="0" build="allAtOnce" animBg="1"/>
      <p:bldP spid="9" grpId="0" build="allAtOnce" animBg="1"/>
      <p:bldP spid="10" grpId="0" build="allAtOnce" animBg="1"/>
      <p:bldP spid="11" grpId="0" build="allAtOnce" animBg="1"/>
      <p:bldP spid="12" grpId="0" build="allAtOnce" animBg="1"/>
      <p:bldP spid="13" grpId="0" build="allAtOnce"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76200"/>
            <a:ext cx="8229600" cy="914400"/>
          </a:xfrm>
        </p:spPr>
        <p:txBody>
          <a:bodyPr>
            <a:normAutofit/>
          </a:bodyPr>
          <a:lstStyle/>
          <a:p>
            <a:r>
              <a:rPr lang="sr-Latn-ME" sz="3100" dirty="0" smtClean="0">
                <a:solidFill>
                  <a:schemeClr val="tx1"/>
                </a:solidFill>
                <a:effectLst/>
              </a:rPr>
              <a:t>Uvod</a:t>
            </a:r>
            <a:endParaRPr lang="en-US" sz="3100" dirty="0">
              <a:solidFill>
                <a:schemeClr val="tx1"/>
              </a:solidFill>
              <a:effectLst/>
            </a:endParaRPr>
          </a:p>
        </p:txBody>
      </p:sp>
      <p:graphicFrame>
        <p:nvGraphicFramePr>
          <p:cNvPr id="5" name="Diagram 4"/>
          <p:cNvGraphicFramePr/>
          <p:nvPr/>
        </p:nvGraphicFramePr>
        <p:xfrm>
          <a:off x="228600" y="1295400"/>
          <a:ext cx="8305800"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p:txBody>
          <a:bodyPr/>
          <a:lstStyle/>
          <a:p>
            <a:fld id="{E87C9AD6-53F7-4E52-9D5C-84C33B6EF651}" type="slidenum">
              <a:rPr lang="en-US" smtClean="0"/>
              <a:pPr/>
              <a:t>3</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graphicEl>
                                              <a:dgm id="{F8278E90-38DA-4514-96BD-4BBF0E723A88}"/>
                                            </p:graphicEl>
                                          </p:spTgt>
                                        </p:tgtEl>
                                        <p:attrNameLst>
                                          <p:attrName>style.visibility</p:attrName>
                                        </p:attrNameLst>
                                      </p:cBhvr>
                                      <p:to>
                                        <p:strVal val="visible"/>
                                      </p:to>
                                    </p:set>
                                    <p:anim calcmode="lin" valueType="num">
                                      <p:cBhvr additive="base">
                                        <p:cTn id="7" dur="500" fill="hold"/>
                                        <p:tgtEl>
                                          <p:spTgt spid="5">
                                            <p:graphicEl>
                                              <a:dgm id="{F8278E90-38DA-4514-96BD-4BBF0E723A88}"/>
                                            </p:graphic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graphicEl>
                                              <a:dgm id="{F8278E90-38DA-4514-96BD-4BBF0E723A88}"/>
                                            </p:graphic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graphicEl>
                                              <a:dgm id="{F316E6B5-4AB6-4CBC-813C-201008F36169}"/>
                                            </p:graphicEl>
                                          </p:spTgt>
                                        </p:tgtEl>
                                        <p:attrNameLst>
                                          <p:attrName>style.visibility</p:attrName>
                                        </p:attrNameLst>
                                      </p:cBhvr>
                                      <p:to>
                                        <p:strVal val="visible"/>
                                      </p:to>
                                    </p:set>
                                    <p:anim calcmode="lin" valueType="num">
                                      <p:cBhvr additive="base">
                                        <p:cTn id="13" dur="500" fill="hold"/>
                                        <p:tgtEl>
                                          <p:spTgt spid="5">
                                            <p:graphicEl>
                                              <a:dgm id="{F316E6B5-4AB6-4CBC-813C-201008F36169}"/>
                                            </p:graphic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graphicEl>
                                              <a:dgm id="{F316E6B5-4AB6-4CBC-813C-201008F36169}"/>
                                            </p:graphic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5">
                                            <p:graphicEl>
                                              <a:dgm id="{2E62A554-5784-40AF-8ABC-1E83DFF66A6B}"/>
                                            </p:graphicEl>
                                          </p:spTgt>
                                        </p:tgtEl>
                                        <p:attrNameLst>
                                          <p:attrName>style.visibility</p:attrName>
                                        </p:attrNameLst>
                                      </p:cBhvr>
                                      <p:to>
                                        <p:strVal val="visible"/>
                                      </p:to>
                                    </p:set>
                                    <p:anim calcmode="lin" valueType="num">
                                      <p:cBhvr additive="base">
                                        <p:cTn id="17" dur="500" fill="hold"/>
                                        <p:tgtEl>
                                          <p:spTgt spid="5">
                                            <p:graphicEl>
                                              <a:dgm id="{2E62A554-5784-40AF-8ABC-1E83DFF66A6B}"/>
                                            </p:graphicEl>
                                          </p:spTgt>
                                        </p:tgtEl>
                                        <p:attrNameLst>
                                          <p:attrName>ppt_x</p:attrName>
                                        </p:attrNameLst>
                                      </p:cBhvr>
                                      <p:tavLst>
                                        <p:tav tm="0">
                                          <p:val>
                                            <p:strVal val="#ppt_x"/>
                                          </p:val>
                                        </p:tav>
                                        <p:tav tm="100000">
                                          <p:val>
                                            <p:strVal val="#ppt_x"/>
                                          </p:val>
                                        </p:tav>
                                      </p:tavLst>
                                    </p:anim>
                                    <p:anim calcmode="lin" valueType="num">
                                      <p:cBhvr additive="base">
                                        <p:cTn id="18" dur="500" fill="hold"/>
                                        <p:tgtEl>
                                          <p:spTgt spid="5">
                                            <p:graphicEl>
                                              <a:dgm id="{2E62A554-5784-40AF-8ABC-1E83DFF66A6B}"/>
                                            </p:graphic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5">
                                            <p:graphicEl>
                                              <a:dgm id="{2D4B55B8-42EB-4440-BEA7-2A6EC265A92B}"/>
                                            </p:graphicEl>
                                          </p:spTgt>
                                        </p:tgtEl>
                                        <p:attrNameLst>
                                          <p:attrName>style.visibility</p:attrName>
                                        </p:attrNameLst>
                                      </p:cBhvr>
                                      <p:to>
                                        <p:strVal val="visible"/>
                                      </p:to>
                                    </p:set>
                                    <p:anim calcmode="lin" valueType="num">
                                      <p:cBhvr additive="base">
                                        <p:cTn id="23" dur="500" fill="hold"/>
                                        <p:tgtEl>
                                          <p:spTgt spid="5">
                                            <p:graphicEl>
                                              <a:dgm id="{2D4B55B8-42EB-4440-BEA7-2A6EC265A92B}"/>
                                            </p:graphicEl>
                                          </p:spTgt>
                                        </p:tgtEl>
                                        <p:attrNameLst>
                                          <p:attrName>ppt_x</p:attrName>
                                        </p:attrNameLst>
                                      </p:cBhvr>
                                      <p:tavLst>
                                        <p:tav tm="0">
                                          <p:val>
                                            <p:strVal val="#ppt_x"/>
                                          </p:val>
                                        </p:tav>
                                        <p:tav tm="100000">
                                          <p:val>
                                            <p:strVal val="#ppt_x"/>
                                          </p:val>
                                        </p:tav>
                                      </p:tavLst>
                                    </p:anim>
                                    <p:anim calcmode="lin" valueType="num">
                                      <p:cBhvr additive="base">
                                        <p:cTn id="24" dur="500" fill="hold"/>
                                        <p:tgtEl>
                                          <p:spTgt spid="5">
                                            <p:graphicEl>
                                              <a:dgm id="{2D4B55B8-42EB-4440-BEA7-2A6EC265A92B}"/>
                                            </p:graphic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5">
                                            <p:graphicEl>
                                              <a:dgm id="{513B0578-B82D-4C3B-8A15-3344F60A6BC4}"/>
                                            </p:graphicEl>
                                          </p:spTgt>
                                        </p:tgtEl>
                                        <p:attrNameLst>
                                          <p:attrName>style.visibility</p:attrName>
                                        </p:attrNameLst>
                                      </p:cBhvr>
                                      <p:to>
                                        <p:strVal val="visible"/>
                                      </p:to>
                                    </p:set>
                                    <p:anim calcmode="lin" valueType="num">
                                      <p:cBhvr additive="base">
                                        <p:cTn id="27" dur="500" fill="hold"/>
                                        <p:tgtEl>
                                          <p:spTgt spid="5">
                                            <p:graphicEl>
                                              <a:dgm id="{513B0578-B82D-4C3B-8A15-3344F60A6BC4}"/>
                                            </p:graphicEl>
                                          </p:spTgt>
                                        </p:tgtEl>
                                        <p:attrNameLst>
                                          <p:attrName>ppt_x</p:attrName>
                                        </p:attrNameLst>
                                      </p:cBhvr>
                                      <p:tavLst>
                                        <p:tav tm="0">
                                          <p:val>
                                            <p:strVal val="#ppt_x"/>
                                          </p:val>
                                        </p:tav>
                                        <p:tav tm="100000">
                                          <p:val>
                                            <p:strVal val="#ppt_x"/>
                                          </p:val>
                                        </p:tav>
                                      </p:tavLst>
                                    </p:anim>
                                    <p:anim calcmode="lin" valueType="num">
                                      <p:cBhvr additive="base">
                                        <p:cTn id="28" dur="500" fill="hold"/>
                                        <p:tgtEl>
                                          <p:spTgt spid="5">
                                            <p:graphicEl>
                                              <a:dgm id="{513B0578-B82D-4C3B-8A15-3344F60A6BC4}"/>
                                            </p:graphic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5">
                                            <p:graphicEl>
                                              <a:dgm id="{DB34608D-C7B2-43A2-834F-BFD6930E1256}"/>
                                            </p:graphicEl>
                                          </p:spTgt>
                                        </p:tgtEl>
                                        <p:attrNameLst>
                                          <p:attrName>style.visibility</p:attrName>
                                        </p:attrNameLst>
                                      </p:cBhvr>
                                      <p:to>
                                        <p:strVal val="visible"/>
                                      </p:to>
                                    </p:set>
                                    <p:anim calcmode="lin" valueType="num">
                                      <p:cBhvr additive="base">
                                        <p:cTn id="33" dur="500" fill="hold"/>
                                        <p:tgtEl>
                                          <p:spTgt spid="5">
                                            <p:graphicEl>
                                              <a:dgm id="{DB34608D-C7B2-43A2-834F-BFD6930E1256}"/>
                                            </p:graphicEl>
                                          </p:spTgt>
                                        </p:tgtEl>
                                        <p:attrNameLst>
                                          <p:attrName>ppt_x</p:attrName>
                                        </p:attrNameLst>
                                      </p:cBhvr>
                                      <p:tavLst>
                                        <p:tav tm="0">
                                          <p:val>
                                            <p:strVal val="#ppt_x"/>
                                          </p:val>
                                        </p:tav>
                                        <p:tav tm="100000">
                                          <p:val>
                                            <p:strVal val="#ppt_x"/>
                                          </p:val>
                                        </p:tav>
                                      </p:tavLst>
                                    </p:anim>
                                    <p:anim calcmode="lin" valueType="num">
                                      <p:cBhvr additive="base">
                                        <p:cTn id="34" dur="500" fill="hold"/>
                                        <p:tgtEl>
                                          <p:spTgt spid="5">
                                            <p:graphicEl>
                                              <a:dgm id="{DB34608D-C7B2-43A2-834F-BFD6930E1256}"/>
                                            </p:graphicEl>
                                          </p:spTgt>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5">
                                            <p:graphicEl>
                                              <a:dgm id="{8B150438-F063-48BD-9D44-103D853C215D}"/>
                                            </p:graphicEl>
                                          </p:spTgt>
                                        </p:tgtEl>
                                        <p:attrNameLst>
                                          <p:attrName>style.visibility</p:attrName>
                                        </p:attrNameLst>
                                      </p:cBhvr>
                                      <p:to>
                                        <p:strVal val="visible"/>
                                      </p:to>
                                    </p:set>
                                    <p:anim calcmode="lin" valueType="num">
                                      <p:cBhvr additive="base">
                                        <p:cTn id="37" dur="500" fill="hold"/>
                                        <p:tgtEl>
                                          <p:spTgt spid="5">
                                            <p:graphicEl>
                                              <a:dgm id="{8B150438-F063-48BD-9D44-103D853C215D}"/>
                                            </p:graphic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graphicEl>
                                              <a:dgm id="{8B150438-F063-48BD-9D44-103D853C215D}"/>
                                            </p:graphicEl>
                                          </p:spTgt>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5">
                                            <p:graphicEl>
                                              <a:dgm id="{D3D41B15-F9D9-4FC4-8F64-C4E925EF62D5}"/>
                                            </p:graphicEl>
                                          </p:spTgt>
                                        </p:tgtEl>
                                        <p:attrNameLst>
                                          <p:attrName>style.visibility</p:attrName>
                                        </p:attrNameLst>
                                      </p:cBhvr>
                                      <p:to>
                                        <p:strVal val="visible"/>
                                      </p:to>
                                    </p:set>
                                    <p:anim calcmode="lin" valueType="num">
                                      <p:cBhvr additive="base">
                                        <p:cTn id="41" dur="500" fill="hold"/>
                                        <p:tgtEl>
                                          <p:spTgt spid="5">
                                            <p:graphicEl>
                                              <a:dgm id="{D3D41B15-F9D9-4FC4-8F64-C4E925EF62D5}"/>
                                            </p:graphicEl>
                                          </p:spTgt>
                                        </p:tgtEl>
                                        <p:attrNameLst>
                                          <p:attrName>ppt_x</p:attrName>
                                        </p:attrNameLst>
                                      </p:cBhvr>
                                      <p:tavLst>
                                        <p:tav tm="0">
                                          <p:val>
                                            <p:strVal val="#ppt_x"/>
                                          </p:val>
                                        </p:tav>
                                        <p:tav tm="100000">
                                          <p:val>
                                            <p:strVal val="#ppt_x"/>
                                          </p:val>
                                        </p:tav>
                                      </p:tavLst>
                                    </p:anim>
                                    <p:anim calcmode="lin" valueType="num">
                                      <p:cBhvr additive="base">
                                        <p:cTn id="42" dur="500" fill="hold"/>
                                        <p:tgtEl>
                                          <p:spTgt spid="5">
                                            <p:graphicEl>
                                              <a:dgm id="{D3D41B15-F9D9-4FC4-8F64-C4E925EF62D5}"/>
                                            </p:graphicEl>
                                          </p:spTgt>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5">
                                            <p:graphicEl>
                                              <a:dgm id="{5EB845A4-FEDA-4CB1-8619-B9A585002335}"/>
                                            </p:graphicEl>
                                          </p:spTgt>
                                        </p:tgtEl>
                                        <p:attrNameLst>
                                          <p:attrName>style.visibility</p:attrName>
                                        </p:attrNameLst>
                                      </p:cBhvr>
                                      <p:to>
                                        <p:strVal val="visible"/>
                                      </p:to>
                                    </p:set>
                                    <p:anim calcmode="lin" valueType="num">
                                      <p:cBhvr additive="base">
                                        <p:cTn id="45" dur="500" fill="hold"/>
                                        <p:tgtEl>
                                          <p:spTgt spid="5">
                                            <p:graphicEl>
                                              <a:dgm id="{5EB845A4-FEDA-4CB1-8619-B9A585002335}"/>
                                            </p:graphicEl>
                                          </p:spTgt>
                                        </p:tgtEl>
                                        <p:attrNameLst>
                                          <p:attrName>ppt_x</p:attrName>
                                        </p:attrNameLst>
                                      </p:cBhvr>
                                      <p:tavLst>
                                        <p:tav tm="0">
                                          <p:val>
                                            <p:strVal val="#ppt_x"/>
                                          </p:val>
                                        </p:tav>
                                        <p:tav tm="100000">
                                          <p:val>
                                            <p:strVal val="#ppt_x"/>
                                          </p:val>
                                        </p:tav>
                                      </p:tavLst>
                                    </p:anim>
                                    <p:anim calcmode="lin" valueType="num">
                                      <p:cBhvr additive="base">
                                        <p:cTn id="46" dur="500" fill="hold"/>
                                        <p:tgtEl>
                                          <p:spTgt spid="5">
                                            <p:graphicEl>
                                              <a:dgm id="{5EB845A4-FEDA-4CB1-8619-B9A585002335}"/>
                                            </p:graphicEl>
                                          </p:spTgt>
                                        </p:tgtEl>
                                        <p:attrNameLst>
                                          <p:attrName>ppt_y</p:attrName>
                                        </p:attrNameLst>
                                      </p:cBhvr>
                                      <p:tavLst>
                                        <p:tav tm="0">
                                          <p:val>
                                            <p:strVal val="1+#ppt_h/2"/>
                                          </p:val>
                                        </p:tav>
                                        <p:tav tm="100000">
                                          <p:val>
                                            <p:strVal val="#ppt_y"/>
                                          </p:val>
                                        </p:tav>
                                      </p:tavLst>
                                    </p:anim>
                                  </p:childTnLst>
                                </p:cTn>
                              </p:par>
                              <p:par>
                                <p:cTn id="47" presetID="2" presetClass="entr" presetSubtype="4" fill="hold" grpId="0" nodeType="withEffect">
                                  <p:stCondLst>
                                    <p:cond delay="0"/>
                                  </p:stCondLst>
                                  <p:childTnLst>
                                    <p:set>
                                      <p:cBhvr>
                                        <p:cTn id="48" dur="1" fill="hold">
                                          <p:stCondLst>
                                            <p:cond delay="0"/>
                                          </p:stCondLst>
                                        </p:cTn>
                                        <p:tgtEl>
                                          <p:spTgt spid="5">
                                            <p:graphicEl>
                                              <a:dgm id="{19B8FA5B-61E1-4D7D-821F-1B7240A2B3C2}"/>
                                            </p:graphicEl>
                                          </p:spTgt>
                                        </p:tgtEl>
                                        <p:attrNameLst>
                                          <p:attrName>style.visibility</p:attrName>
                                        </p:attrNameLst>
                                      </p:cBhvr>
                                      <p:to>
                                        <p:strVal val="visible"/>
                                      </p:to>
                                    </p:set>
                                    <p:anim calcmode="lin" valueType="num">
                                      <p:cBhvr additive="base">
                                        <p:cTn id="49" dur="500" fill="hold"/>
                                        <p:tgtEl>
                                          <p:spTgt spid="5">
                                            <p:graphicEl>
                                              <a:dgm id="{19B8FA5B-61E1-4D7D-821F-1B7240A2B3C2}"/>
                                            </p:graphicEl>
                                          </p:spTgt>
                                        </p:tgtEl>
                                        <p:attrNameLst>
                                          <p:attrName>ppt_x</p:attrName>
                                        </p:attrNameLst>
                                      </p:cBhvr>
                                      <p:tavLst>
                                        <p:tav tm="0">
                                          <p:val>
                                            <p:strVal val="#ppt_x"/>
                                          </p:val>
                                        </p:tav>
                                        <p:tav tm="100000">
                                          <p:val>
                                            <p:strVal val="#ppt_x"/>
                                          </p:val>
                                        </p:tav>
                                      </p:tavLst>
                                    </p:anim>
                                    <p:anim calcmode="lin" valueType="num">
                                      <p:cBhvr additive="base">
                                        <p:cTn id="50" dur="500" fill="hold"/>
                                        <p:tgtEl>
                                          <p:spTgt spid="5">
                                            <p:graphicEl>
                                              <a:dgm id="{19B8FA5B-61E1-4D7D-821F-1B7240A2B3C2}"/>
                                            </p:graphicEl>
                                          </p:spTgt>
                                        </p:tgtEl>
                                        <p:attrNameLst>
                                          <p:attrName>ppt_y</p:attrName>
                                        </p:attrNameLst>
                                      </p:cBhvr>
                                      <p:tavLst>
                                        <p:tav tm="0">
                                          <p:val>
                                            <p:strVal val="1+#ppt_h/2"/>
                                          </p:val>
                                        </p:tav>
                                        <p:tav tm="100000">
                                          <p:val>
                                            <p:strVal val="#ppt_y"/>
                                          </p:val>
                                        </p:tav>
                                      </p:tavLst>
                                    </p:anim>
                                  </p:childTnLst>
                                </p:cTn>
                              </p:par>
                              <p:par>
                                <p:cTn id="51" presetID="2" presetClass="entr" presetSubtype="4" fill="hold" grpId="0" nodeType="withEffect">
                                  <p:stCondLst>
                                    <p:cond delay="0"/>
                                  </p:stCondLst>
                                  <p:childTnLst>
                                    <p:set>
                                      <p:cBhvr>
                                        <p:cTn id="52" dur="1" fill="hold">
                                          <p:stCondLst>
                                            <p:cond delay="0"/>
                                          </p:stCondLst>
                                        </p:cTn>
                                        <p:tgtEl>
                                          <p:spTgt spid="5">
                                            <p:graphicEl>
                                              <a:dgm id="{25720B1D-C3B3-47BC-B8E9-C28B8DF0974A}"/>
                                            </p:graphicEl>
                                          </p:spTgt>
                                        </p:tgtEl>
                                        <p:attrNameLst>
                                          <p:attrName>style.visibility</p:attrName>
                                        </p:attrNameLst>
                                      </p:cBhvr>
                                      <p:to>
                                        <p:strVal val="visible"/>
                                      </p:to>
                                    </p:set>
                                    <p:anim calcmode="lin" valueType="num">
                                      <p:cBhvr additive="base">
                                        <p:cTn id="53" dur="500" fill="hold"/>
                                        <p:tgtEl>
                                          <p:spTgt spid="5">
                                            <p:graphicEl>
                                              <a:dgm id="{25720B1D-C3B3-47BC-B8E9-C28B8DF0974A}"/>
                                            </p:graphicEl>
                                          </p:spTgt>
                                        </p:tgtEl>
                                        <p:attrNameLst>
                                          <p:attrName>ppt_x</p:attrName>
                                        </p:attrNameLst>
                                      </p:cBhvr>
                                      <p:tavLst>
                                        <p:tav tm="0">
                                          <p:val>
                                            <p:strVal val="#ppt_x"/>
                                          </p:val>
                                        </p:tav>
                                        <p:tav tm="100000">
                                          <p:val>
                                            <p:strVal val="#ppt_x"/>
                                          </p:val>
                                        </p:tav>
                                      </p:tavLst>
                                    </p:anim>
                                    <p:anim calcmode="lin" valueType="num">
                                      <p:cBhvr additive="base">
                                        <p:cTn id="54" dur="500" fill="hold"/>
                                        <p:tgtEl>
                                          <p:spTgt spid="5">
                                            <p:graphicEl>
                                              <a:dgm id="{25720B1D-C3B3-47BC-B8E9-C28B8DF0974A}"/>
                                            </p:graphicEl>
                                          </p:spTgt>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grpId="0" nodeType="clickEffect">
                                  <p:stCondLst>
                                    <p:cond delay="0"/>
                                  </p:stCondLst>
                                  <p:childTnLst>
                                    <p:set>
                                      <p:cBhvr>
                                        <p:cTn id="58" dur="1" fill="hold">
                                          <p:stCondLst>
                                            <p:cond delay="0"/>
                                          </p:stCondLst>
                                        </p:cTn>
                                        <p:tgtEl>
                                          <p:spTgt spid="5">
                                            <p:graphicEl>
                                              <a:dgm id="{CB41CD15-457A-4AAC-8812-74CB324FE589}"/>
                                            </p:graphicEl>
                                          </p:spTgt>
                                        </p:tgtEl>
                                        <p:attrNameLst>
                                          <p:attrName>style.visibility</p:attrName>
                                        </p:attrNameLst>
                                      </p:cBhvr>
                                      <p:to>
                                        <p:strVal val="visible"/>
                                      </p:to>
                                    </p:set>
                                    <p:anim calcmode="lin" valueType="num">
                                      <p:cBhvr additive="base">
                                        <p:cTn id="59" dur="500" fill="hold"/>
                                        <p:tgtEl>
                                          <p:spTgt spid="5">
                                            <p:graphicEl>
                                              <a:dgm id="{CB41CD15-457A-4AAC-8812-74CB324FE589}"/>
                                            </p:graphicEl>
                                          </p:spTgt>
                                        </p:tgtEl>
                                        <p:attrNameLst>
                                          <p:attrName>ppt_x</p:attrName>
                                        </p:attrNameLst>
                                      </p:cBhvr>
                                      <p:tavLst>
                                        <p:tav tm="0">
                                          <p:val>
                                            <p:strVal val="#ppt_x"/>
                                          </p:val>
                                        </p:tav>
                                        <p:tav tm="100000">
                                          <p:val>
                                            <p:strVal val="#ppt_x"/>
                                          </p:val>
                                        </p:tav>
                                      </p:tavLst>
                                    </p:anim>
                                    <p:anim calcmode="lin" valueType="num">
                                      <p:cBhvr additive="base">
                                        <p:cTn id="60" dur="500" fill="hold"/>
                                        <p:tgtEl>
                                          <p:spTgt spid="5">
                                            <p:graphicEl>
                                              <a:dgm id="{CB41CD15-457A-4AAC-8812-74CB324FE589}"/>
                                            </p:graphicEl>
                                          </p:spTgt>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5">
                                            <p:graphicEl>
                                              <a:dgm id="{C6E0EAC5-7F86-4053-9E74-A9FFFCA70B16}"/>
                                            </p:graphicEl>
                                          </p:spTgt>
                                        </p:tgtEl>
                                        <p:attrNameLst>
                                          <p:attrName>style.visibility</p:attrName>
                                        </p:attrNameLst>
                                      </p:cBhvr>
                                      <p:to>
                                        <p:strVal val="visible"/>
                                      </p:to>
                                    </p:set>
                                    <p:anim calcmode="lin" valueType="num">
                                      <p:cBhvr additive="base">
                                        <p:cTn id="63" dur="500" fill="hold"/>
                                        <p:tgtEl>
                                          <p:spTgt spid="5">
                                            <p:graphicEl>
                                              <a:dgm id="{C6E0EAC5-7F86-4053-9E74-A9FFFCA70B16}"/>
                                            </p:graphicEl>
                                          </p:spTgt>
                                        </p:tgtEl>
                                        <p:attrNameLst>
                                          <p:attrName>ppt_x</p:attrName>
                                        </p:attrNameLst>
                                      </p:cBhvr>
                                      <p:tavLst>
                                        <p:tav tm="0">
                                          <p:val>
                                            <p:strVal val="#ppt_x"/>
                                          </p:val>
                                        </p:tav>
                                        <p:tav tm="100000">
                                          <p:val>
                                            <p:strVal val="#ppt_x"/>
                                          </p:val>
                                        </p:tav>
                                      </p:tavLst>
                                    </p:anim>
                                    <p:anim calcmode="lin" valueType="num">
                                      <p:cBhvr additive="base">
                                        <p:cTn id="64" dur="500" fill="hold"/>
                                        <p:tgtEl>
                                          <p:spTgt spid="5">
                                            <p:graphicEl>
                                              <a:dgm id="{C6E0EAC5-7F86-4053-9E74-A9FFFCA70B16}"/>
                                            </p:graphicEl>
                                          </p:spTgt>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5">
                                            <p:graphicEl>
                                              <a:dgm id="{3971C19C-C2BF-4750-89E1-01D06972818F}"/>
                                            </p:graphicEl>
                                          </p:spTgt>
                                        </p:tgtEl>
                                        <p:attrNameLst>
                                          <p:attrName>style.visibility</p:attrName>
                                        </p:attrNameLst>
                                      </p:cBhvr>
                                      <p:to>
                                        <p:strVal val="visible"/>
                                      </p:to>
                                    </p:set>
                                    <p:anim calcmode="lin" valueType="num">
                                      <p:cBhvr additive="base">
                                        <p:cTn id="67" dur="500" fill="hold"/>
                                        <p:tgtEl>
                                          <p:spTgt spid="5">
                                            <p:graphicEl>
                                              <a:dgm id="{3971C19C-C2BF-4750-89E1-01D06972818F}"/>
                                            </p:graphicEl>
                                          </p:spTgt>
                                        </p:tgtEl>
                                        <p:attrNameLst>
                                          <p:attrName>ppt_x</p:attrName>
                                        </p:attrNameLst>
                                      </p:cBhvr>
                                      <p:tavLst>
                                        <p:tav tm="0">
                                          <p:val>
                                            <p:strVal val="#ppt_x"/>
                                          </p:val>
                                        </p:tav>
                                        <p:tav tm="100000">
                                          <p:val>
                                            <p:strVal val="#ppt_x"/>
                                          </p:val>
                                        </p:tav>
                                      </p:tavLst>
                                    </p:anim>
                                    <p:anim calcmode="lin" valueType="num">
                                      <p:cBhvr additive="base">
                                        <p:cTn id="68" dur="500" fill="hold"/>
                                        <p:tgtEl>
                                          <p:spTgt spid="5">
                                            <p:graphicEl>
                                              <a:dgm id="{3971C19C-C2BF-4750-89E1-01D06972818F}"/>
                                            </p:graphicEl>
                                          </p:spTgt>
                                        </p:tgtEl>
                                        <p:attrNameLst>
                                          <p:attrName>ppt_y</p:attrName>
                                        </p:attrNameLst>
                                      </p:cBhvr>
                                      <p:tavLst>
                                        <p:tav tm="0">
                                          <p:val>
                                            <p:strVal val="1+#ppt_h/2"/>
                                          </p:val>
                                        </p:tav>
                                        <p:tav tm="100000">
                                          <p:val>
                                            <p:strVal val="#ppt_y"/>
                                          </p:val>
                                        </p:tav>
                                      </p:tavLst>
                                    </p:anim>
                                  </p:childTnLst>
                                </p:cTn>
                              </p:par>
                              <p:par>
                                <p:cTn id="69" presetID="2" presetClass="entr" presetSubtype="4" fill="hold" grpId="0" nodeType="withEffect">
                                  <p:stCondLst>
                                    <p:cond delay="0"/>
                                  </p:stCondLst>
                                  <p:childTnLst>
                                    <p:set>
                                      <p:cBhvr>
                                        <p:cTn id="70" dur="1" fill="hold">
                                          <p:stCondLst>
                                            <p:cond delay="0"/>
                                          </p:stCondLst>
                                        </p:cTn>
                                        <p:tgtEl>
                                          <p:spTgt spid="5">
                                            <p:graphicEl>
                                              <a:dgm id="{6155FAF9-D8A0-4E4E-8854-83D5DD42BBD9}"/>
                                            </p:graphicEl>
                                          </p:spTgt>
                                        </p:tgtEl>
                                        <p:attrNameLst>
                                          <p:attrName>style.visibility</p:attrName>
                                        </p:attrNameLst>
                                      </p:cBhvr>
                                      <p:to>
                                        <p:strVal val="visible"/>
                                      </p:to>
                                    </p:set>
                                    <p:anim calcmode="lin" valueType="num">
                                      <p:cBhvr additive="base">
                                        <p:cTn id="71" dur="500" fill="hold"/>
                                        <p:tgtEl>
                                          <p:spTgt spid="5">
                                            <p:graphicEl>
                                              <a:dgm id="{6155FAF9-D8A0-4E4E-8854-83D5DD42BBD9}"/>
                                            </p:graphicEl>
                                          </p:spTgt>
                                        </p:tgtEl>
                                        <p:attrNameLst>
                                          <p:attrName>ppt_x</p:attrName>
                                        </p:attrNameLst>
                                      </p:cBhvr>
                                      <p:tavLst>
                                        <p:tav tm="0">
                                          <p:val>
                                            <p:strVal val="#ppt_x"/>
                                          </p:val>
                                        </p:tav>
                                        <p:tav tm="100000">
                                          <p:val>
                                            <p:strVal val="#ppt_x"/>
                                          </p:val>
                                        </p:tav>
                                      </p:tavLst>
                                    </p:anim>
                                    <p:anim calcmode="lin" valueType="num">
                                      <p:cBhvr additive="base">
                                        <p:cTn id="72" dur="500" fill="hold"/>
                                        <p:tgtEl>
                                          <p:spTgt spid="5">
                                            <p:graphicEl>
                                              <a:dgm id="{6155FAF9-D8A0-4E4E-8854-83D5DD42BBD9}"/>
                                            </p:graphicEl>
                                          </p:spTgt>
                                        </p:tgtEl>
                                        <p:attrNameLst>
                                          <p:attrName>ppt_y</p:attrName>
                                        </p:attrNameLst>
                                      </p:cBhvr>
                                      <p:tavLst>
                                        <p:tav tm="0">
                                          <p:val>
                                            <p:strVal val="1+#ppt_h/2"/>
                                          </p:val>
                                        </p:tav>
                                        <p:tav tm="100000">
                                          <p:val>
                                            <p:strVal val="#ppt_y"/>
                                          </p:val>
                                        </p:tav>
                                      </p:tavLst>
                                    </p:anim>
                                  </p:childTnLst>
                                </p:cTn>
                              </p:par>
                              <p:par>
                                <p:cTn id="73" presetID="2" presetClass="entr" presetSubtype="4" fill="hold" grpId="0" nodeType="withEffect">
                                  <p:stCondLst>
                                    <p:cond delay="0"/>
                                  </p:stCondLst>
                                  <p:childTnLst>
                                    <p:set>
                                      <p:cBhvr>
                                        <p:cTn id="74" dur="1" fill="hold">
                                          <p:stCondLst>
                                            <p:cond delay="0"/>
                                          </p:stCondLst>
                                        </p:cTn>
                                        <p:tgtEl>
                                          <p:spTgt spid="5">
                                            <p:graphicEl>
                                              <a:dgm id="{B3456C6A-32B5-4A80-8A37-F562CDF5AD34}"/>
                                            </p:graphicEl>
                                          </p:spTgt>
                                        </p:tgtEl>
                                        <p:attrNameLst>
                                          <p:attrName>style.visibility</p:attrName>
                                        </p:attrNameLst>
                                      </p:cBhvr>
                                      <p:to>
                                        <p:strVal val="visible"/>
                                      </p:to>
                                    </p:set>
                                    <p:anim calcmode="lin" valueType="num">
                                      <p:cBhvr additive="base">
                                        <p:cTn id="75" dur="500" fill="hold"/>
                                        <p:tgtEl>
                                          <p:spTgt spid="5">
                                            <p:graphicEl>
                                              <a:dgm id="{B3456C6A-32B5-4A80-8A37-F562CDF5AD34}"/>
                                            </p:graphicEl>
                                          </p:spTgt>
                                        </p:tgtEl>
                                        <p:attrNameLst>
                                          <p:attrName>ppt_x</p:attrName>
                                        </p:attrNameLst>
                                      </p:cBhvr>
                                      <p:tavLst>
                                        <p:tav tm="0">
                                          <p:val>
                                            <p:strVal val="#ppt_x"/>
                                          </p:val>
                                        </p:tav>
                                        <p:tav tm="100000">
                                          <p:val>
                                            <p:strVal val="#ppt_x"/>
                                          </p:val>
                                        </p:tav>
                                      </p:tavLst>
                                    </p:anim>
                                    <p:anim calcmode="lin" valueType="num">
                                      <p:cBhvr additive="base">
                                        <p:cTn id="76" dur="500" fill="hold"/>
                                        <p:tgtEl>
                                          <p:spTgt spid="5">
                                            <p:graphicEl>
                                              <a:dgm id="{B3456C6A-32B5-4A80-8A37-F562CDF5AD34}"/>
                                            </p:graphicEl>
                                          </p:spTgt>
                                        </p:tgtEl>
                                        <p:attrNameLst>
                                          <p:attrName>ppt_y</p:attrName>
                                        </p:attrNameLst>
                                      </p:cBhvr>
                                      <p:tavLst>
                                        <p:tav tm="0">
                                          <p:val>
                                            <p:strVal val="1+#ppt_h/2"/>
                                          </p:val>
                                        </p:tav>
                                        <p:tav tm="100000">
                                          <p:val>
                                            <p:strVal val="#ppt_y"/>
                                          </p:val>
                                        </p:tav>
                                      </p:tavLst>
                                    </p:anim>
                                  </p:childTnLst>
                                </p:cTn>
                              </p:par>
                              <p:par>
                                <p:cTn id="77" presetID="2" presetClass="entr" presetSubtype="4" fill="hold" grpId="0" nodeType="withEffect">
                                  <p:stCondLst>
                                    <p:cond delay="0"/>
                                  </p:stCondLst>
                                  <p:childTnLst>
                                    <p:set>
                                      <p:cBhvr>
                                        <p:cTn id="78" dur="1" fill="hold">
                                          <p:stCondLst>
                                            <p:cond delay="0"/>
                                          </p:stCondLst>
                                        </p:cTn>
                                        <p:tgtEl>
                                          <p:spTgt spid="5">
                                            <p:graphicEl>
                                              <a:dgm id="{B74A278C-3396-4B42-B166-F8A572CED7A0}"/>
                                            </p:graphicEl>
                                          </p:spTgt>
                                        </p:tgtEl>
                                        <p:attrNameLst>
                                          <p:attrName>style.visibility</p:attrName>
                                        </p:attrNameLst>
                                      </p:cBhvr>
                                      <p:to>
                                        <p:strVal val="visible"/>
                                      </p:to>
                                    </p:set>
                                    <p:anim calcmode="lin" valueType="num">
                                      <p:cBhvr additive="base">
                                        <p:cTn id="79" dur="500" fill="hold"/>
                                        <p:tgtEl>
                                          <p:spTgt spid="5">
                                            <p:graphicEl>
                                              <a:dgm id="{B74A278C-3396-4B42-B166-F8A572CED7A0}"/>
                                            </p:graphicEl>
                                          </p:spTgt>
                                        </p:tgtEl>
                                        <p:attrNameLst>
                                          <p:attrName>ppt_x</p:attrName>
                                        </p:attrNameLst>
                                      </p:cBhvr>
                                      <p:tavLst>
                                        <p:tav tm="0">
                                          <p:val>
                                            <p:strVal val="#ppt_x"/>
                                          </p:val>
                                        </p:tav>
                                        <p:tav tm="100000">
                                          <p:val>
                                            <p:strVal val="#ppt_x"/>
                                          </p:val>
                                        </p:tav>
                                      </p:tavLst>
                                    </p:anim>
                                    <p:anim calcmode="lin" valueType="num">
                                      <p:cBhvr additive="base">
                                        <p:cTn id="80" dur="500" fill="hold"/>
                                        <p:tgtEl>
                                          <p:spTgt spid="5">
                                            <p:graphicEl>
                                              <a:dgm id="{B74A278C-3396-4B42-B166-F8A572CED7A0}"/>
                                            </p:graphic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uiExpand="1">
        <p:bldSub>
          <a:bldDgm bld="lvlOne"/>
        </p:bldSub>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76200"/>
            <a:ext cx="8229600" cy="914400"/>
          </a:xfrm>
        </p:spPr>
        <p:txBody>
          <a:bodyPr>
            <a:normAutofit/>
          </a:bodyPr>
          <a:lstStyle/>
          <a:p>
            <a:pPr lvl="0"/>
            <a:r>
              <a:rPr lang="sr-Latn-CS" sz="3100" dirty="0" smtClean="0">
                <a:solidFill>
                  <a:schemeClr val="tx1"/>
                </a:solidFill>
                <a:effectLst/>
              </a:rPr>
              <a:t>Netehnički gubici električne energije</a:t>
            </a:r>
            <a:endParaRPr lang="en-US" sz="3100" dirty="0"/>
          </a:p>
        </p:txBody>
      </p:sp>
      <p:graphicFrame>
        <p:nvGraphicFramePr>
          <p:cNvPr id="1026" name="Object 2"/>
          <p:cNvGraphicFramePr>
            <a:graphicFrameLocks noChangeAspect="1"/>
          </p:cNvGraphicFramePr>
          <p:nvPr/>
        </p:nvGraphicFramePr>
        <p:xfrm>
          <a:off x="1828800" y="1524000"/>
          <a:ext cx="5334000" cy="533400"/>
        </p:xfrm>
        <a:graphic>
          <a:graphicData uri="http://schemas.openxmlformats.org/presentationml/2006/ole">
            <p:oleObj spid="_x0000_s1026" r:id="rId3" imgW="2539800" imgH="253800" progId="">
              <p:embed/>
            </p:oleObj>
          </a:graphicData>
        </a:graphic>
      </p:graphicFrame>
      <p:graphicFrame>
        <p:nvGraphicFramePr>
          <p:cNvPr id="8" name="Diagram 7"/>
          <p:cNvGraphicFramePr/>
          <p:nvPr/>
        </p:nvGraphicFramePr>
        <p:xfrm>
          <a:off x="914400" y="1981200"/>
          <a:ext cx="7696200" cy="44196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5" name="Slide Number Placeholder 4"/>
          <p:cNvSpPr>
            <a:spLocks noGrp="1"/>
          </p:cNvSpPr>
          <p:nvPr>
            <p:ph type="sldNum" sz="quarter" idx="12"/>
          </p:nvPr>
        </p:nvSpPr>
        <p:spPr/>
        <p:txBody>
          <a:bodyPr/>
          <a:lstStyle/>
          <a:p>
            <a:fld id="{E87C9AD6-53F7-4E52-9D5C-84C33B6EF651}" type="slidenum">
              <a:rPr lang="en-US" smtClean="0"/>
              <a:pPr/>
              <a:t>4</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graphicEl>
                                              <a:dgm id="{65EE49EB-A9A2-429F-8216-2A4DEA8B759D}"/>
                                            </p:graphicEl>
                                          </p:spTgt>
                                        </p:tgtEl>
                                        <p:attrNameLst>
                                          <p:attrName>style.visibility</p:attrName>
                                        </p:attrNameLst>
                                      </p:cBhvr>
                                      <p:to>
                                        <p:strVal val="visible"/>
                                      </p:to>
                                    </p:set>
                                    <p:anim calcmode="lin" valueType="num">
                                      <p:cBhvr additive="base">
                                        <p:cTn id="7" dur="500" fill="hold"/>
                                        <p:tgtEl>
                                          <p:spTgt spid="8">
                                            <p:graphicEl>
                                              <a:dgm id="{65EE49EB-A9A2-429F-8216-2A4DEA8B759D}"/>
                                            </p:graphicEl>
                                          </p:spTgt>
                                        </p:tgtEl>
                                        <p:attrNameLst>
                                          <p:attrName>ppt_x</p:attrName>
                                        </p:attrNameLst>
                                      </p:cBhvr>
                                      <p:tavLst>
                                        <p:tav tm="0">
                                          <p:val>
                                            <p:strVal val="#ppt_x"/>
                                          </p:val>
                                        </p:tav>
                                        <p:tav tm="100000">
                                          <p:val>
                                            <p:strVal val="#ppt_x"/>
                                          </p:val>
                                        </p:tav>
                                      </p:tavLst>
                                    </p:anim>
                                    <p:anim calcmode="lin" valueType="num">
                                      <p:cBhvr additive="base">
                                        <p:cTn id="8" dur="500" fill="hold"/>
                                        <p:tgtEl>
                                          <p:spTgt spid="8">
                                            <p:graphicEl>
                                              <a:dgm id="{65EE49EB-A9A2-429F-8216-2A4DEA8B759D}"/>
                                            </p:graphic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graphicEl>
                                              <a:dgm id="{3C50B603-B043-47D4-8E8B-ED9795260496}"/>
                                            </p:graphicEl>
                                          </p:spTgt>
                                        </p:tgtEl>
                                        <p:attrNameLst>
                                          <p:attrName>style.visibility</p:attrName>
                                        </p:attrNameLst>
                                      </p:cBhvr>
                                      <p:to>
                                        <p:strVal val="visible"/>
                                      </p:to>
                                    </p:set>
                                    <p:anim calcmode="lin" valueType="num">
                                      <p:cBhvr additive="base">
                                        <p:cTn id="13" dur="500" fill="hold"/>
                                        <p:tgtEl>
                                          <p:spTgt spid="8">
                                            <p:graphicEl>
                                              <a:dgm id="{3C50B603-B043-47D4-8E8B-ED9795260496}"/>
                                            </p:graphicEl>
                                          </p:spTgt>
                                        </p:tgtEl>
                                        <p:attrNameLst>
                                          <p:attrName>ppt_x</p:attrName>
                                        </p:attrNameLst>
                                      </p:cBhvr>
                                      <p:tavLst>
                                        <p:tav tm="0">
                                          <p:val>
                                            <p:strVal val="#ppt_x"/>
                                          </p:val>
                                        </p:tav>
                                        <p:tav tm="100000">
                                          <p:val>
                                            <p:strVal val="#ppt_x"/>
                                          </p:val>
                                        </p:tav>
                                      </p:tavLst>
                                    </p:anim>
                                    <p:anim calcmode="lin" valueType="num">
                                      <p:cBhvr additive="base">
                                        <p:cTn id="14" dur="500" fill="hold"/>
                                        <p:tgtEl>
                                          <p:spTgt spid="8">
                                            <p:graphicEl>
                                              <a:dgm id="{3C50B603-B043-47D4-8E8B-ED9795260496}"/>
                                            </p:graphic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8">
                                            <p:graphicEl>
                                              <a:dgm id="{B24759D8-E17D-47BC-A987-661EA32A8D5C}"/>
                                            </p:graphicEl>
                                          </p:spTgt>
                                        </p:tgtEl>
                                        <p:attrNameLst>
                                          <p:attrName>style.visibility</p:attrName>
                                        </p:attrNameLst>
                                      </p:cBhvr>
                                      <p:to>
                                        <p:strVal val="visible"/>
                                      </p:to>
                                    </p:set>
                                    <p:anim calcmode="lin" valueType="num">
                                      <p:cBhvr additive="base">
                                        <p:cTn id="17" dur="500" fill="hold"/>
                                        <p:tgtEl>
                                          <p:spTgt spid="8">
                                            <p:graphicEl>
                                              <a:dgm id="{B24759D8-E17D-47BC-A987-661EA32A8D5C}"/>
                                            </p:graphicEl>
                                          </p:spTgt>
                                        </p:tgtEl>
                                        <p:attrNameLst>
                                          <p:attrName>ppt_x</p:attrName>
                                        </p:attrNameLst>
                                      </p:cBhvr>
                                      <p:tavLst>
                                        <p:tav tm="0">
                                          <p:val>
                                            <p:strVal val="#ppt_x"/>
                                          </p:val>
                                        </p:tav>
                                        <p:tav tm="100000">
                                          <p:val>
                                            <p:strVal val="#ppt_x"/>
                                          </p:val>
                                        </p:tav>
                                      </p:tavLst>
                                    </p:anim>
                                    <p:anim calcmode="lin" valueType="num">
                                      <p:cBhvr additive="base">
                                        <p:cTn id="18" dur="500" fill="hold"/>
                                        <p:tgtEl>
                                          <p:spTgt spid="8">
                                            <p:graphicEl>
                                              <a:dgm id="{B24759D8-E17D-47BC-A987-661EA32A8D5C}"/>
                                            </p:graphic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8">
                                            <p:graphicEl>
                                              <a:dgm id="{27259F30-AFD4-475F-AB12-9BCE2FA95647}"/>
                                            </p:graphicEl>
                                          </p:spTgt>
                                        </p:tgtEl>
                                        <p:attrNameLst>
                                          <p:attrName>style.visibility</p:attrName>
                                        </p:attrNameLst>
                                      </p:cBhvr>
                                      <p:to>
                                        <p:strVal val="visible"/>
                                      </p:to>
                                    </p:set>
                                    <p:anim calcmode="lin" valueType="num">
                                      <p:cBhvr additive="base">
                                        <p:cTn id="23" dur="500" fill="hold"/>
                                        <p:tgtEl>
                                          <p:spTgt spid="8">
                                            <p:graphicEl>
                                              <a:dgm id="{27259F30-AFD4-475F-AB12-9BCE2FA95647}"/>
                                            </p:graphicEl>
                                          </p:spTgt>
                                        </p:tgtEl>
                                        <p:attrNameLst>
                                          <p:attrName>ppt_x</p:attrName>
                                        </p:attrNameLst>
                                      </p:cBhvr>
                                      <p:tavLst>
                                        <p:tav tm="0">
                                          <p:val>
                                            <p:strVal val="#ppt_x"/>
                                          </p:val>
                                        </p:tav>
                                        <p:tav tm="100000">
                                          <p:val>
                                            <p:strVal val="#ppt_x"/>
                                          </p:val>
                                        </p:tav>
                                      </p:tavLst>
                                    </p:anim>
                                    <p:anim calcmode="lin" valueType="num">
                                      <p:cBhvr additive="base">
                                        <p:cTn id="24" dur="500" fill="hold"/>
                                        <p:tgtEl>
                                          <p:spTgt spid="8">
                                            <p:graphicEl>
                                              <a:dgm id="{27259F30-AFD4-475F-AB12-9BCE2FA95647}"/>
                                            </p:graphic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8">
                                            <p:graphicEl>
                                              <a:dgm id="{03E40908-9AFB-4390-979C-F5B0C95F33B5}"/>
                                            </p:graphicEl>
                                          </p:spTgt>
                                        </p:tgtEl>
                                        <p:attrNameLst>
                                          <p:attrName>style.visibility</p:attrName>
                                        </p:attrNameLst>
                                      </p:cBhvr>
                                      <p:to>
                                        <p:strVal val="visible"/>
                                      </p:to>
                                    </p:set>
                                    <p:anim calcmode="lin" valueType="num">
                                      <p:cBhvr additive="base">
                                        <p:cTn id="27" dur="500" fill="hold"/>
                                        <p:tgtEl>
                                          <p:spTgt spid="8">
                                            <p:graphicEl>
                                              <a:dgm id="{03E40908-9AFB-4390-979C-F5B0C95F33B5}"/>
                                            </p:graphicEl>
                                          </p:spTgt>
                                        </p:tgtEl>
                                        <p:attrNameLst>
                                          <p:attrName>ppt_x</p:attrName>
                                        </p:attrNameLst>
                                      </p:cBhvr>
                                      <p:tavLst>
                                        <p:tav tm="0">
                                          <p:val>
                                            <p:strVal val="#ppt_x"/>
                                          </p:val>
                                        </p:tav>
                                        <p:tav tm="100000">
                                          <p:val>
                                            <p:strVal val="#ppt_x"/>
                                          </p:val>
                                        </p:tav>
                                      </p:tavLst>
                                    </p:anim>
                                    <p:anim calcmode="lin" valueType="num">
                                      <p:cBhvr additive="base">
                                        <p:cTn id="28" dur="500" fill="hold"/>
                                        <p:tgtEl>
                                          <p:spTgt spid="8">
                                            <p:graphicEl>
                                              <a:dgm id="{03E40908-9AFB-4390-979C-F5B0C95F33B5}"/>
                                            </p:graphic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8">
                                            <p:graphicEl>
                                              <a:dgm id="{B2605E73-4F46-4ACE-B2A8-F8F4D6445FC0}"/>
                                            </p:graphicEl>
                                          </p:spTgt>
                                        </p:tgtEl>
                                        <p:attrNameLst>
                                          <p:attrName>style.visibility</p:attrName>
                                        </p:attrNameLst>
                                      </p:cBhvr>
                                      <p:to>
                                        <p:strVal val="visible"/>
                                      </p:to>
                                    </p:set>
                                    <p:anim calcmode="lin" valueType="num">
                                      <p:cBhvr additive="base">
                                        <p:cTn id="33" dur="500" fill="hold"/>
                                        <p:tgtEl>
                                          <p:spTgt spid="8">
                                            <p:graphicEl>
                                              <a:dgm id="{B2605E73-4F46-4ACE-B2A8-F8F4D6445FC0}"/>
                                            </p:graphicEl>
                                          </p:spTgt>
                                        </p:tgtEl>
                                        <p:attrNameLst>
                                          <p:attrName>ppt_x</p:attrName>
                                        </p:attrNameLst>
                                      </p:cBhvr>
                                      <p:tavLst>
                                        <p:tav tm="0">
                                          <p:val>
                                            <p:strVal val="#ppt_x"/>
                                          </p:val>
                                        </p:tav>
                                        <p:tav tm="100000">
                                          <p:val>
                                            <p:strVal val="#ppt_x"/>
                                          </p:val>
                                        </p:tav>
                                      </p:tavLst>
                                    </p:anim>
                                    <p:anim calcmode="lin" valueType="num">
                                      <p:cBhvr additive="base">
                                        <p:cTn id="34" dur="500" fill="hold"/>
                                        <p:tgtEl>
                                          <p:spTgt spid="8">
                                            <p:graphicEl>
                                              <a:dgm id="{B2605E73-4F46-4ACE-B2A8-F8F4D6445FC0}"/>
                                            </p:graphicEl>
                                          </p:spTgt>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8">
                                            <p:graphicEl>
                                              <a:dgm id="{DC215A8C-E18A-402A-89A4-8036E51AD61D}"/>
                                            </p:graphicEl>
                                          </p:spTgt>
                                        </p:tgtEl>
                                        <p:attrNameLst>
                                          <p:attrName>style.visibility</p:attrName>
                                        </p:attrNameLst>
                                      </p:cBhvr>
                                      <p:to>
                                        <p:strVal val="visible"/>
                                      </p:to>
                                    </p:set>
                                    <p:anim calcmode="lin" valueType="num">
                                      <p:cBhvr additive="base">
                                        <p:cTn id="37" dur="500" fill="hold"/>
                                        <p:tgtEl>
                                          <p:spTgt spid="8">
                                            <p:graphicEl>
                                              <a:dgm id="{DC215A8C-E18A-402A-89A4-8036E51AD61D}"/>
                                            </p:graphicEl>
                                          </p:spTgt>
                                        </p:tgtEl>
                                        <p:attrNameLst>
                                          <p:attrName>ppt_x</p:attrName>
                                        </p:attrNameLst>
                                      </p:cBhvr>
                                      <p:tavLst>
                                        <p:tav tm="0">
                                          <p:val>
                                            <p:strVal val="#ppt_x"/>
                                          </p:val>
                                        </p:tav>
                                        <p:tav tm="100000">
                                          <p:val>
                                            <p:strVal val="#ppt_x"/>
                                          </p:val>
                                        </p:tav>
                                      </p:tavLst>
                                    </p:anim>
                                    <p:anim calcmode="lin" valueType="num">
                                      <p:cBhvr additive="base">
                                        <p:cTn id="38" dur="500" fill="hold"/>
                                        <p:tgtEl>
                                          <p:spTgt spid="8">
                                            <p:graphicEl>
                                              <a:dgm id="{DC215A8C-E18A-402A-89A4-8036E51AD61D}"/>
                                            </p:graphic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8">
                                            <p:graphicEl>
                                              <a:dgm id="{4B98AABE-39A0-42C8-9B45-4AA08AD80270}"/>
                                            </p:graphicEl>
                                          </p:spTgt>
                                        </p:tgtEl>
                                        <p:attrNameLst>
                                          <p:attrName>style.visibility</p:attrName>
                                        </p:attrNameLst>
                                      </p:cBhvr>
                                      <p:to>
                                        <p:strVal val="visible"/>
                                      </p:to>
                                    </p:set>
                                    <p:anim calcmode="lin" valueType="num">
                                      <p:cBhvr additive="base">
                                        <p:cTn id="43" dur="500" fill="hold"/>
                                        <p:tgtEl>
                                          <p:spTgt spid="8">
                                            <p:graphicEl>
                                              <a:dgm id="{4B98AABE-39A0-42C8-9B45-4AA08AD80270}"/>
                                            </p:graphicEl>
                                          </p:spTgt>
                                        </p:tgtEl>
                                        <p:attrNameLst>
                                          <p:attrName>ppt_x</p:attrName>
                                        </p:attrNameLst>
                                      </p:cBhvr>
                                      <p:tavLst>
                                        <p:tav tm="0">
                                          <p:val>
                                            <p:strVal val="#ppt_x"/>
                                          </p:val>
                                        </p:tav>
                                        <p:tav tm="100000">
                                          <p:val>
                                            <p:strVal val="#ppt_x"/>
                                          </p:val>
                                        </p:tav>
                                      </p:tavLst>
                                    </p:anim>
                                    <p:anim calcmode="lin" valueType="num">
                                      <p:cBhvr additive="base">
                                        <p:cTn id="44" dur="500" fill="hold"/>
                                        <p:tgtEl>
                                          <p:spTgt spid="8">
                                            <p:graphicEl>
                                              <a:dgm id="{4B98AABE-39A0-42C8-9B45-4AA08AD80270}"/>
                                            </p:graphicEl>
                                          </p:spTgt>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8">
                                            <p:graphicEl>
                                              <a:dgm id="{9F7EB516-144C-4C71-91EA-746E048E00CF}"/>
                                            </p:graphicEl>
                                          </p:spTgt>
                                        </p:tgtEl>
                                        <p:attrNameLst>
                                          <p:attrName>style.visibility</p:attrName>
                                        </p:attrNameLst>
                                      </p:cBhvr>
                                      <p:to>
                                        <p:strVal val="visible"/>
                                      </p:to>
                                    </p:set>
                                    <p:anim calcmode="lin" valueType="num">
                                      <p:cBhvr additive="base">
                                        <p:cTn id="47" dur="500" fill="hold"/>
                                        <p:tgtEl>
                                          <p:spTgt spid="8">
                                            <p:graphicEl>
                                              <a:dgm id="{9F7EB516-144C-4C71-91EA-746E048E00CF}"/>
                                            </p:graphicEl>
                                          </p:spTgt>
                                        </p:tgtEl>
                                        <p:attrNameLst>
                                          <p:attrName>ppt_x</p:attrName>
                                        </p:attrNameLst>
                                      </p:cBhvr>
                                      <p:tavLst>
                                        <p:tav tm="0">
                                          <p:val>
                                            <p:strVal val="#ppt_x"/>
                                          </p:val>
                                        </p:tav>
                                        <p:tav tm="100000">
                                          <p:val>
                                            <p:strVal val="#ppt_x"/>
                                          </p:val>
                                        </p:tav>
                                      </p:tavLst>
                                    </p:anim>
                                    <p:anim calcmode="lin" valueType="num">
                                      <p:cBhvr additive="base">
                                        <p:cTn id="48" dur="500" fill="hold"/>
                                        <p:tgtEl>
                                          <p:spTgt spid="8">
                                            <p:graphicEl>
                                              <a:dgm id="{9F7EB516-144C-4C71-91EA-746E048E00CF}"/>
                                            </p:graphic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Sub>
          <a:bldDgm bld="lvlOne"/>
        </p:bldSub>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4614672"/>
          </a:xfrm>
        </p:spPr>
        <p:txBody>
          <a:bodyPr>
            <a:normAutofit/>
          </a:bodyPr>
          <a:lstStyle/>
          <a:p>
            <a:r>
              <a:rPr lang="sr-Latn-ME" sz="2100" dirty="0" smtClean="0">
                <a:solidFill>
                  <a:srgbClr val="00B0F0"/>
                </a:solidFill>
              </a:rPr>
              <a:t>Fuzzy logika </a:t>
            </a:r>
            <a:r>
              <a:rPr lang="sr-Latn-ME" sz="2100" dirty="0" smtClean="0"/>
              <a:t>– mogućnost da izrazi stepen neodređenosti u čovjekovom razmišljanju i njegovu subjektivnost (slučajevi okarakterisani nepostojanjem matematičkog modela)</a:t>
            </a:r>
          </a:p>
          <a:p>
            <a:endParaRPr lang="en-US" sz="2500" dirty="0" smtClean="0">
              <a:solidFill>
                <a:srgbClr val="00B0F0"/>
              </a:solidFill>
            </a:endParaRPr>
          </a:p>
          <a:p>
            <a:pPr lvl="1">
              <a:buNone/>
            </a:pPr>
            <a:endParaRPr lang="en-US" sz="2100" dirty="0" smtClean="0">
              <a:solidFill>
                <a:srgbClr val="00B0F0"/>
              </a:solidFill>
            </a:endParaRPr>
          </a:p>
          <a:p>
            <a:pPr>
              <a:buNone/>
            </a:pPr>
            <a:endParaRPr lang="sr-Latn-ME" dirty="0" smtClean="0">
              <a:solidFill>
                <a:srgbClr val="00B0F0"/>
              </a:solidFill>
            </a:endParaRPr>
          </a:p>
          <a:p>
            <a:pPr>
              <a:spcBef>
                <a:spcPts val="1800"/>
              </a:spcBef>
              <a:buNone/>
            </a:pPr>
            <a:endParaRPr lang="sr-Latn-ME" sz="2300" dirty="0" smtClean="0"/>
          </a:p>
          <a:p>
            <a:pPr>
              <a:buNone/>
            </a:pPr>
            <a:endParaRPr lang="sr-Latn-ME" dirty="0" smtClean="0">
              <a:solidFill>
                <a:srgbClr val="00B0F0"/>
              </a:solidFill>
            </a:endParaRPr>
          </a:p>
        </p:txBody>
      </p:sp>
      <p:sp>
        <p:nvSpPr>
          <p:cNvPr id="3" name="Title 2"/>
          <p:cNvSpPr>
            <a:spLocks noGrp="1"/>
          </p:cNvSpPr>
          <p:nvPr>
            <p:ph type="title"/>
          </p:nvPr>
        </p:nvSpPr>
        <p:spPr>
          <a:xfrm>
            <a:off x="457200" y="457200"/>
            <a:ext cx="8229600" cy="1066800"/>
          </a:xfrm>
        </p:spPr>
        <p:txBody>
          <a:bodyPr>
            <a:normAutofit fontScale="90000"/>
          </a:bodyPr>
          <a:lstStyle/>
          <a:p>
            <a:pPr lvl="0"/>
            <a:r>
              <a:rPr lang="sr-Latn-CS" sz="3400" dirty="0" smtClean="0">
                <a:solidFill>
                  <a:schemeClr val="tx1"/>
                </a:solidFill>
                <a:effectLst/>
              </a:rPr>
              <a:t>Primjena Fuzzy logike za detekciju netehničkih gubitaka</a:t>
            </a:r>
            <a:r>
              <a:rPr lang="en-US" dirty="0" smtClean="0"/>
              <a:t/>
            </a:r>
            <a:br>
              <a:rPr lang="en-US" dirty="0" smtClean="0"/>
            </a:br>
            <a:endParaRPr lang="en-US" dirty="0"/>
          </a:p>
        </p:txBody>
      </p:sp>
      <p:graphicFrame>
        <p:nvGraphicFramePr>
          <p:cNvPr id="2050" name="Object 2"/>
          <p:cNvGraphicFramePr>
            <a:graphicFrameLocks noChangeAspect="1"/>
          </p:cNvGraphicFramePr>
          <p:nvPr/>
        </p:nvGraphicFramePr>
        <p:xfrm>
          <a:off x="1676400" y="4038600"/>
          <a:ext cx="1062182" cy="762000"/>
        </p:xfrm>
        <a:graphic>
          <a:graphicData uri="http://schemas.openxmlformats.org/presentationml/2006/ole">
            <p:oleObj spid="_x0000_s2050" r:id="rId3" imgW="583920" imgH="419040" progId="">
              <p:embed/>
            </p:oleObj>
          </a:graphicData>
        </a:graphic>
      </p:graphicFrame>
      <p:sp>
        <p:nvSpPr>
          <p:cNvPr id="8" name="TextBox 7"/>
          <p:cNvSpPr txBox="1"/>
          <p:nvPr/>
        </p:nvSpPr>
        <p:spPr>
          <a:xfrm>
            <a:off x="3429000" y="4050268"/>
            <a:ext cx="5334000" cy="369332"/>
          </a:xfrm>
          <a:prstGeom prst="rect">
            <a:avLst/>
          </a:prstGeom>
          <a:noFill/>
        </p:spPr>
        <p:txBody>
          <a:bodyPr wrap="square" rtlCol="0">
            <a:spAutoFit/>
          </a:bodyPr>
          <a:lstStyle/>
          <a:p>
            <a:r>
              <a:rPr lang="en-US" dirty="0" smtClean="0"/>
              <a:t>u</a:t>
            </a:r>
            <a:r>
              <a:rPr lang="sr-Latn-ME" dirty="0" smtClean="0"/>
              <a:t>trošena (evidentirana) električna energija</a:t>
            </a:r>
            <a:endParaRPr lang="en-US" dirty="0"/>
          </a:p>
        </p:txBody>
      </p:sp>
      <p:sp>
        <p:nvSpPr>
          <p:cNvPr id="10" name="TextBox 9"/>
          <p:cNvSpPr txBox="1"/>
          <p:nvPr/>
        </p:nvSpPr>
        <p:spPr>
          <a:xfrm>
            <a:off x="3429000" y="4419600"/>
            <a:ext cx="5334000" cy="646331"/>
          </a:xfrm>
          <a:prstGeom prst="rect">
            <a:avLst/>
          </a:prstGeom>
          <a:noFill/>
        </p:spPr>
        <p:txBody>
          <a:bodyPr wrap="square" rtlCol="0">
            <a:spAutoFit/>
          </a:bodyPr>
          <a:lstStyle/>
          <a:p>
            <a:r>
              <a:rPr lang="sr-Latn-ME" dirty="0"/>
              <a:t>p</a:t>
            </a:r>
            <a:r>
              <a:rPr lang="sr-Latn-ME" dirty="0" smtClean="0"/>
              <a:t>rosječna evidentirana električna energija za određenu elektrificiranost domaćinstva</a:t>
            </a:r>
            <a:endParaRPr lang="en-US" dirty="0"/>
          </a:p>
        </p:txBody>
      </p:sp>
      <p:graphicFrame>
        <p:nvGraphicFramePr>
          <p:cNvPr id="2051" name="Object 3"/>
          <p:cNvGraphicFramePr>
            <a:graphicFrameLocks noChangeAspect="1"/>
          </p:cNvGraphicFramePr>
          <p:nvPr/>
        </p:nvGraphicFramePr>
        <p:xfrm>
          <a:off x="1676400" y="5486400"/>
          <a:ext cx="1062182" cy="762000"/>
        </p:xfrm>
        <a:graphic>
          <a:graphicData uri="http://schemas.openxmlformats.org/presentationml/2006/ole">
            <p:oleObj spid="_x0000_s2051" r:id="rId4" imgW="583920" imgH="419040" progId="">
              <p:embed/>
            </p:oleObj>
          </a:graphicData>
        </a:graphic>
      </p:graphicFrame>
      <p:sp>
        <p:nvSpPr>
          <p:cNvPr id="16" name="TextBox 15"/>
          <p:cNvSpPr txBox="1"/>
          <p:nvPr/>
        </p:nvSpPr>
        <p:spPr>
          <a:xfrm>
            <a:off x="4114800" y="5629870"/>
            <a:ext cx="4724400" cy="923330"/>
          </a:xfrm>
          <a:prstGeom prst="rect">
            <a:avLst/>
          </a:prstGeom>
          <a:noFill/>
          <a:ln w="54991" cmpd="thickThin">
            <a:solidFill>
              <a:srgbClr val="1E768C"/>
            </a:solidFill>
          </a:ln>
          <a:effectLst>
            <a:outerShdw blurRad="533400" dist="38100" dir="5400000" sx="105000" sy="105000" algn="t" rotWithShape="0">
              <a:prstClr val="black">
                <a:alpha val="41000"/>
              </a:prstClr>
            </a:outerShdw>
          </a:effectLst>
        </p:spPr>
        <p:txBody>
          <a:bodyPr wrap="square" rtlCol="0">
            <a:spAutoFit/>
          </a:bodyPr>
          <a:lstStyle/>
          <a:p>
            <a:r>
              <a:rPr lang="sr-Latn-ME" dirty="0"/>
              <a:t>Z</a:t>
            </a:r>
            <a:r>
              <a:rPr lang="sr-Latn-ME" dirty="0" smtClean="0"/>
              <a:t>bog specifičnosti područja u kome se potrošač nalazi, </a:t>
            </a:r>
            <a:r>
              <a:rPr lang="sr-Latn-ME" i="1" u="sng" dirty="0" smtClean="0">
                <a:latin typeface="Times New Roman" pitchFamily="18" charset="0"/>
                <a:cs typeface="Times New Roman" pitchFamily="18" charset="0"/>
              </a:rPr>
              <a:t>Wh</a:t>
            </a:r>
            <a:r>
              <a:rPr lang="sr-Latn-ME" dirty="0" smtClean="0"/>
              <a:t> i </a:t>
            </a:r>
            <a:r>
              <a:rPr lang="sr-Latn-ME" i="1" u="sng" dirty="0" smtClean="0">
                <a:latin typeface="Times New Roman" pitchFamily="18" charset="0"/>
                <a:cs typeface="Times New Roman" pitchFamily="18" charset="0"/>
              </a:rPr>
              <a:t>Wt</a:t>
            </a:r>
            <a:r>
              <a:rPr lang="sr-Latn-ME" dirty="0" smtClean="0"/>
              <a:t> se vezuju za određeni lokalitet, trafo reon, naselje...</a:t>
            </a:r>
            <a:endParaRPr lang="en-US" i="1" u="sng" dirty="0">
              <a:latin typeface="Times New Roman" pitchFamily="18" charset="0"/>
              <a:cs typeface="Times New Roman" pitchFamily="18" charset="0"/>
            </a:endParaRPr>
          </a:p>
        </p:txBody>
      </p:sp>
      <p:sp>
        <p:nvSpPr>
          <p:cNvPr id="11" name="Text Box 34"/>
          <p:cNvSpPr txBox="1">
            <a:spLocks noChangeArrowheads="1"/>
          </p:cNvSpPr>
          <p:nvPr/>
        </p:nvSpPr>
        <p:spPr bwMode="auto">
          <a:xfrm>
            <a:off x="0" y="2971800"/>
            <a:ext cx="4953000" cy="400110"/>
          </a:xfrm>
          <a:prstGeom prst="rect">
            <a:avLst/>
          </a:prstGeom>
          <a:solidFill>
            <a:srgbClr val="78D6EA"/>
          </a:solidFill>
          <a:ln w="12700" algn="ctr">
            <a:noFill/>
            <a:miter lim="800000"/>
            <a:headEnd/>
            <a:tailEnd/>
          </a:ln>
          <a:effectLst/>
        </p:spPr>
        <p:txBody>
          <a:bodyPr wrap="square">
            <a:spAutoFit/>
          </a:bodyPr>
          <a:lstStyle/>
          <a:p>
            <a:r>
              <a:rPr lang="en-US" sz="2000" dirty="0" smtClean="0">
                <a:solidFill>
                  <a:srgbClr val="292929"/>
                </a:solidFill>
                <a:latin typeface="+mj-lt"/>
              </a:rPr>
              <a:t>Fuzzy </a:t>
            </a:r>
            <a:r>
              <a:rPr lang="en-US" sz="2000" dirty="0" err="1" smtClean="0">
                <a:solidFill>
                  <a:srgbClr val="292929"/>
                </a:solidFill>
                <a:latin typeface="+mj-lt"/>
              </a:rPr>
              <a:t>logika</a:t>
            </a:r>
            <a:r>
              <a:rPr lang="en-US" sz="2000" dirty="0" smtClean="0">
                <a:solidFill>
                  <a:srgbClr val="292929"/>
                </a:solidFill>
                <a:latin typeface="+mj-lt"/>
              </a:rPr>
              <a:t> – </a:t>
            </a:r>
            <a:r>
              <a:rPr lang="en-US" sz="2000" dirty="0" err="1" smtClean="0">
                <a:solidFill>
                  <a:srgbClr val="292929"/>
                </a:solidFill>
                <a:latin typeface="+mj-lt"/>
              </a:rPr>
              <a:t>Formiranje</a:t>
            </a:r>
            <a:r>
              <a:rPr lang="en-US" sz="2000" dirty="0" smtClean="0">
                <a:solidFill>
                  <a:srgbClr val="292929"/>
                </a:solidFill>
                <a:latin typeface="+mj-lt"/>
              </a:rPr>
              <a:t> </a:t>
            </a:r>
            <a:r>
              <a:rPr lang="en-US" sz="2000" dirty="0" err="1" smtClean="0">
                <a:solidFill>
                  <a:srgbClr val="292929"/>
                </a:solidFill>
                <a:latin typeface="+mj-lt"/>
              </a:rPr>
              <a:t>kriterijuma</a:t>
            </a:r>
            <a:endParaRPr lang="de-DE" sz="2000" dirty="0">
              <a:solidFill>
                <a:srgbClr val="292929"/>
              </a:solidFill>
              <a:latin typeface="+mj-lt"/>
            </a:endParaRPr>
          </a:p>
        </p:txBody>
      </p:sp>
      <p:sp>
        <p:nvSpPr>
          <p:cNvPr id="12" name="Text Box 92"/>
          <p:cNvSpPr txBox="1">
            <a:spLocks noChangeArrowheads="1"/>
          </p:cNvSpPr>
          <p:nvPr/>
        </p:nvSpPr>
        <p:spPr bwMode="auto">
          <a:xfrm>
            <a:off x="836613" y="3581400"/>
            <a:ext cx="4040187" cy="369332"/>
          </a:xfrm>
          <a:prstGeom prst="rect">
            <a:avLst/>
          </a:prstGeom>
          <a:noFill/>
          <a:ln w="12700" algn="ctr">
            <a:noFill/>
            <a:miter lim="800000"/>
            <a:headEnd/>
            <a:tailEnd/>
          </a:ln>
          <a:effectLst/>
        </p:spPr>
        <p:txBody>
          <a:bodyPr wrap="square">
            <a:spAutoFit/>
          </a:bodyPr>
          <a:lstStyle/>
          <a:p>
            <a:r>
              <a:rPr lang="en-US" dirty="0" smtClean="0">
                <a:latin typeface="+mj-lt"/>
              </a:rPr>
              <a:t>A (</a:t>
            </a:r>
            <a:r>
              <a:rPr lang="en-US" dirty="0" err="1" smtClean="0">
                <a:latin typeface="+mj-lt"/>
              </a:rPr>
              <a:t>hladniji</a:t>
            </a:r>
            <a:r>
              <a:rPr lang="en-US" dirty="0" smtClean="0">
                <a:latin typeface="+mj-lt"/>
              </a:rPr>
              <a:t> period </a:t>
            </a:r>
            <a:r>
              <a:rPr lang="en-US" dirty="0" err="1" smtClean="0">
                <a:latin typeface="+mj-lt"/>
              </a:rPr>
              <a:t>oktobar</a:t>
            </a:r>
            <a:r>
              <a:rPr lang="en-US" dirty="0" smtClean="0">
                <a:latin typeface="+mj-lt"/>
              </a:rPr>
              <a:t>-mart)</a:t>
            </a:r>
            <a:endParaRPr lang="de-DE" dirty="0">
              <a:latin typeface="+mj-lt"/>
            </a:endParaRPr>
          </a:p>
        </p:txBody>
      </p:sp>
      <p:sp>
        <p:nvSpPr>
          <p:cNvPr id="13" name="Text Box 92"/>
          <p:cNvSpPr txBox="1">
            <a:spLocks noChangeArrowheads="1"/>
          </p:cNvSpPr>
          <p:nvPr/>
        </p:nvSpPr>
        <p:spPr bwMode="auto">
          <a:xfrm>
            <a:off x="838200" y="5040868"/>
            <a:ext cx="4040187" cy="369332"/>
          </a:xfrm>
          <a:prstGeom prst="rect">
            <a:avLst/>
          </a:prstGeom>
          <a:noFill/>
          <a:ln w="12700" algn="ctr">
            <a:noFill/>
            <a:miter lim="800000"/>
            <a:headEnd/>
            <a:tailEnd/>
          </a:ln>
          <a:effectLst/>
        </p:spPr>
        <p:txBody>
          <a:bodyPr wrap="square">
            <a:spAutoFit/>
          </a:bodyPr>
          <a:lstStyle/>
          <a:p>
            <a:r>
              <a:rPr lang="en-US" dirty="0" smtClean="0">
                <a:latin typeface="+mj-lt"/>
              </a:rPr>
              <a:t>B (</a:t>
            </a:r>
            <a:r>
              <a:rPr lang="en-US" dirty="0" err="1" smtClean="0">
                <a:latin typeface="+mj-lt"/>
              </a:rPr>
              <a:t>topl</a:t>
            </a:r>
            <a:r>
              <a:rPr lang="sr-Latn-ME" dirty="0" smtClean="0">
                <a:latin typeface="+mj-lt"/>
              </a:rPr>
              <a:t>i</a:t>
            </a:r>
            <a:r>
              <a:rPr lang="en-US" dirty="0" err="1" smtClean="0">
                <a:latin typeface="+mj-lt"/>
              </a:rPr>
              <a:t>ji</a:t>
            </a:r>
            <a:r>
              <a:rPr lang="en-US" dirty="0" smtClean="0">
                <a:latin typeface="+mj-lt"/>
              </a:rPr>
              <a:t> period mart-</a:t>
            </a:r>
            <a:r>
              <a:rPr lang="en-US" dirty="0" err="1" smtClean="0">
                <a:latin typeface="+mj-lt"/>
              </a:rPr>
              <a:t>oktobar</a:t>
            </a:r>
            <a:r>
              <a:rPr lang="en-US" dirty="0" smtClean="0">
                <a:latin typeface="+mj-lt"/>
              </a:rPr>
              <a:t>)</a:t>
            </a:r>
            <a:endParaRPr lang="de-DE" dirty="0">
              <a:latin typeface="+mj-lt"/>
            </a:endParaRPr>
          </a:p>
        </p:txBody>
      </p:sp>
      <p:sp>
        <p:nvSpPr>
          <p:cNvPr id="15" name="Right Arrow 14"/>
          <p:cNvSpPr/>
          <p:nvPr/>
        </p:nvSpPr>
        <p:spPr>
          <a:xfrm>
            <a:off x="2895600" y="4191000"/>
            <a:ext cx="457200" cy="76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ight Arrow 18"/>
          <p:cNvSpPr/>
          <p:nvPr/>
        </p:nvSpPr>
        <p:spPr>
          <a:xfrm>
            <a:off x="2895600" y="4572000"/>
            <a:ext cx="457200" cy="76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Slide Number Placeholder 13"/>
          <p:cNvSpPr>
            <a:spLocks noGrp="1"/>
          </p:cNvSpPr>
          <p:nvPr>
            <p:ph type="sldNum" sz="quarter" idx="12"/>
          </p:nvPr>
        </p:nvSpPr>
        <p:spPr/>
        <p:txBody>
          <a:bodyPr/>
          <a:lstStyle/>
          <a:p>
            <a:fld id="{E87C9AD6-53F7-4E52-9D5C-84C33B6EF651}" type="slidenum">
              <a:rPr lang="en-US" smtClean="0"/>
              <a:pPr/>
              <a:t>5</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
                                            <p:bg/>
                                          </p:spTgt>
                                        </p:tgtEl>
                                        <p:attrNameLst>
                                          <p:attrName>style.visibility</p:attrName>
                                        </p:attrNameLst>
                                      </p:cBhvr>
                                      <p:to>
                                        <p:strVal val="visible"/>
                                      </p:to>
                                    </p:set>
                                    <p:animEffect transition="in" filter="fade">
                                      <p:cBhvr>
                                        <p:cTn id="7" dur="1000"/>
                                        <p:tgtEl>
                                          <p:spTgt spid="16">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6">
                                            <p:txEl>
                                              <p:pRg st="0" end="0"/>
                                            </p:txEl>
                                          </p:spTgt>
                                        </p:tgtEl>
                                        <p:attrNameLst>
                                          <p:attrName>style.visibility</p:attrName>
                                        </p:attrNameLst>
                                      </p:cBhvr>
                                      <p:to>
                                        <p:strVal val="visible"/>
                                      </p:to>
                                    </p:set>
                                    <p:animEffect transition="in" filter="fade">
                                      <p:cBhvr>
                                        <p:cTn id="10" dur="1000"/>
                                        <p:tgtEl>
                                          <p:spTgt spid="1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allAtOnce"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152400"/>
            <a:ext cx="8229600" cy="1143000"/>
          </a:xfrm>
        </p:spPr>
        <p:txBody>
          <a:bodyPr>
            <a:normAutofit/>
          </a:bodyPr>
          <a:lstStyle/>
          <a:p>
            <a:r>
              <a:rPr lang="sr-Latn-CS" sz="3100" dirty="0" smtClean="0">
                <a:solidFill>
                  <a:schemeClr val="tx1"/>
                </a:solidFill>
                <a:effectLst/>
              </a:rPr>
              <a:t>Primjena Fuzzy logike za detekciju netehničkih gubitaka</a:t>
            </a:r>
            <a:endParaRPr lang="en-US" sz="3100" dirty="0">
              <a:solidFill>
                <a:schemeClr val="tx1"/>
              </a:solidFill>
              <a:effectLst/>
            </a:endParaRPr>
          </a:p>
        </p:txBody>
      </p:sp>
      <p:pic>
        <p:nvPicPr>
          <p:cNvPr id="3074" name="Picture 2" descr="slika1"/>
          <p:cNvPicPr>
            <a:picLocks noChangeAspect="1" noChangeArrowheads="1"/>
          </p:cNvPicPr>
          <p:nvPr/>
        </p:nvPicPr>
        <p:blipFill>
          <a:blip r:embed="rId3"/>
          <a:srcRect/>
          <a:stretch>
            <a:fillRect/>
          </a:stretch>
        </p:blipFill>
        <p:spPr bwMode="auto">
          <a:xfrm>
            <a:off x="1524000" y="3695773"/>
            <a:ext cx="6483669" cy="3009827"/>
          </a:xfrm>
          <a:prstGeom prst="rect">
            <a:avLst/>
          </a:prstGeom>
          <a:noFill/>
          <a:ln w="19050">
            <a:solidFill>
              <a:srgbClr val="00B0F0">
                <a:alpha val="50000"/>
              </a:srgbClr>
            </a:solidFill>
            <a:miter lim="800000"/>
            <a:headEnd/>
            <a:tailEnd/>
          </a:ln>
        </p:spPr>
      </p:pic>
      <p:sp>
        <p:nvSpPr>
          <p:cNvPr id="7" name="Rounded Rectangle 6"/>
          <p:cNvSpPr/>
          <p:nvPr/>
        </p:nvSpPr>
        <p:spPr>
          <a:xfrm>
            <a:off x="4419600" y="2100943"/>
            <a:ext cx="3429000" cy="718457"/>
          </a:xfrm>
          <a:prstGeom prst="roundRect">
            <a:avLst/>
          </a:prstGeom>
          <a:noFill/>
          <a:ln w="54991" cmpd="thickThin">
            <a:solidFill>
              <a:srgbClr val="1E768C"/>
            </a:solidFill>
          </a:ln>
          <a:effectLst>
            <a:outerShdw blurRad="88900" dir="9720000" sx="106000" sy="106000" algn="t" rotWithShape="0">
              <a:schemeClr val="bg2">
                <a:lumMod val="10000"/>
                <a:alpha val="41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None/>
            </a:pPr>
            <a:r>
              <a:rPr lang="sr-Latn-ME" sz="1700" i="1" dirty="0" smtClean="0">
                <a:solidFill>
                  <a:schemeClr val="tx1"/>
                </a:solidFill>
                <a:latin typeface="Times New Roman" pitchFamily="18" charset="0"/>
                <a:cs typeface="Times New Roman" pitchFamily="18" charset="0"/>
              </a:rPr>
              <a:t>µA(x)</a:t>
            </a:r>
            <a:r>
              <a:rPr lang="sr-Latn-ME" sz="1700" dirty="0" smtClean="0">
                <a:solidFill>
                  <a:schemeClr val="tx1"/>
                </a:solidFill>
                <a:latin typeface="Times New Roman" pitchFamily="18" charset="0"/>
                <a:cs typeface="Times New Roman" pitchFamily="18" charset="0"/>
              </a:rPr>
              <a:t>=1, </a:t>
            </a:r>
            <a:r>
              <a:rPr lang="sr-Latn-ME" sz="1700" dirty="0">
                <a:solidFill>
                  <a:schemeClr val="tx1"/>
                </a:solidFill>
                <a:cs typeface="Times New Roman" pitchFamily="18" charset="0"/>
              </a:rPr>
              <a:t>kada x pripada </a:t>
            </a:r>
            <a:r>
              <a:rPr lang="sr-Latn-ME" sz="1700" dirty="0" smtClean="0">
                <a:solidFill>
                  <a:schemeClr val="tx1"/>
                </a:solidFill>
                <a:cs typeface="Times New Roman" pitchFamily="18" charset="0"/>
              </a:rPr>
              <a:t>A</a:t>
            </a:r>
          </a:p>
          <a:p>
            <a:pPr>
              <a:buNone/>
            </a:pPr>
            <a:r>
              <a:rPr lang="sr-Latn-ME" sz="1700" i="1" dirty="0" smtClean="0">
                <a:solidFill>
                  <a:schemeClr val="tx1"/>
                </a:solidFill>
                <a:latin typeface="Times New Roman" pitchFamily="18" charset="0"/>
                <a:cs typeface="Times New Roman" pitchFamily="18" charset="0"/>
              </a:rPr>
              <a:t>µA(x)</a:t>
            </a:r>
            <a:r>
              <a:rPr lang="sr-Latn-ME" sz="1700" dirty="0" smtClean="0">
                <a:solidFill>
                  <a:schemeClr val="tx1"/>
                </a:solidFill>
                <a:latin typeface="Times New Roman" pitchFamily="18" charset="0"/>
                <a:cs typeface="Times New Roman" pitchFamily="18" charset="0"/>
              </a:rPr>
              <a:t>=0, </a:t>
            </a:r>
            <a:r>
              <a:rPr lang="sr-Latn-ME" sz="1700" dirty="0">
                <a:solidFill>
                  <a:schemeClr val="tx1"/>
                </a:solidFill>
                <a:cs typeface="Times New Roman" pitchFamily="18" charset="0"/>
              </a:rPr>
              <a:t>kada x ne pripada </a:t>
            </a:r>
            <a:r>
              <a:rPr lang="sr-Latn-ME" sz="1700" dirty="0" smtClean="0">
                <a:solidFill>
                  <a:schemeClr val="tx1"/>
                </a:solidFill>
                <a:cs typeface="Times New Roman" pitchFamily="18" charset="0"/>
              </a:rPr>
              <a:t>A</a:t>
            </a:r>
            <a:endParaRPr lang="sr-Latn-ME" sz="1700" dirty="0">
              <a:solidFill>
                <a:schemeClr val="tx1"/>
              </a:solidFill>
              <a:cs typeface="Times New Roman" pitchFamily="18" charset="0"/>
            </a:endParaRPr>
          </a:p>
        </p:txBody>
      </p:sp>
      <p:sp>
        <p:nvSpPr>
          <p:cNvPr id="6" name="Text Box 34"/>
          <p:cNvSpPr txBox="1">
            <a:spLocks noChangeArrowheads="1"/>
          </p:cNvSpPr>
          <p:nvPr/>
        </p:nvSpPr>
        <p:spPr bwMode="auto">
          <a:xfrm>
            <a:off x="0" y="1524000"/>
            <a:ext cx="8229600" cy="400110"/>
          </a:xfrm>
          <a:prstGeom prst="rect">
            <a:avLst/>
          </a:prstGeom>
          <a:solidFill>
            <a:srgbClr val="78D6EA"/>
          </a:solidFill>
          <a:ln w="12700" algn="ctr">
            <a:noFill/>
            <a:miter lim="800000"/>
            <a:headEnd/>
            <a:tailEnd/>
          </a:ln>
          <a:effectLst/>
        </p:spPr>
        <p:txBody>
          <a:bodyPr wrap="square">
            <a:spAutoFit/>
          </a:bodyPr>
          <a:lstStyle/>
          <a:p>
            <a:r>
              <a:rPr lang="en-US" sz="2000" dirty="0" smtClean="0">
                <a:solidFill>
                  <a:srgbClr val="292929"/>
                </a:solidFill>
                <a:latin typeface="+mj-lt"/>
              </a:rPr>
              <a:t>Fuzzy </a:t>
            </a:r>
            <a:r>
              <a:rPr lang="en-US" sz="2000" dirty="0" err="1" smtClean="0">
                <a:solidFill>
                  <a:srgbClr val="292929"/>
                </a:solidFill>
                <a:latin typeface="+mj-lt"/>
              </a:rPr>
              <a:t>logika</a:t>
            </a:r>
            <a:r>
              <a:rPr lang="en-US" sz="2000" dirty="0" smtClean="0">
                <a:solidFill>
                  <a:srgbClr val="292929"/>
                </a:solidFill>
                <a:latin typeface="+mj-lt"/>
              </a:rPr>
              <a:t> – </a:t>
            </a:r>
            <a:r>
              <a:rPr lang="en-US" sz="2000" dirty="0" err="1" smtClean="0">
                <a:solidFill>
                  <a:srgbClr val="292929"/>
                </a:solidFill>
                <a:latin typeface="+mj-lt"/>
              </a:rPr>
              <a:t>Formiranje</a:t>
            </a:r>
            <a:r>
              <a:rPr lang="en-US" sz="2000" dirty="0" smtClean="0">
                <a:solidFill>
                  <a:srgbClr val="292929"/>
                </a:solidFill>
                <a:latin typeface="+mj-lt"/>
              </a:rPr>
              <a:t> </a:t>
            </a:r>
            <a:r>
              <a:rPr lang="en-US" sz="2000" dirty="0" err="1" smtClean="0">
                <a:solidFill>
                  <a:srgbClr val="292929"/>
                </a:solidFill>
                <a:latin typeface="+mj-lt"/>
              </a:rPr>
              <a:t>funkcija</a:t>
            </a:r>
            <a:r>
              <a:rPr lang="en-US" sz="2000" dirty="0" smtClean="0">
                <a:solidFill>
                  <a:srgbClr val="292929"/>
                </a:solidFill>
                <a:latin typeface="+mj-lt"/>
              </a:rPr>
              <a:t> </a:t>
            </a:r>
            <a:r>
              <a:rPr lang="en-US" sz="2000" dirty="0" err="1" smtClean="0">
                <a:solidFill>
                  <a:srgbClr val="292929"/>
                </a:solidFill>
                <a:latin typeface="+mj-lt"/>
              </a:rPr>
              <a:t>pripadnosti</a:t>
            </a:r>
            <a:r>
              <a:rPr lang="en-US" sz="2000" dirty="0" smtClean="0">
                <a:solidFill>
                  <a:srgbClr val="292929"/>
                </a:solidFill>
                <a:latin typeface="+mj-lt"/>
              </a:rPr>
              <a:t> FUZZY </a:t>
            </a:r>
            <a:r>
              <a:rPr lang="en-US" sz="2000" dirty="0" err="1" smtClean="0">
                <a:solidFill>
                  <a:srgbClr val="292929"/>
                </a:solidFill>
                <a:latin typeface="+mj-lt"/>
              </a:rPr>
              <a:t>skupovima</a:t>
            </a:r>
            <a:endParaRPr lang="de-DE" sz="2000" dirty="0">
              <a:solidFill>
                <a:srgbClr val="292929"/>
              </a:solidFill>
              <a:latin typeface="+mj-lt"/>
            </a:endParaRPr>
          </a:p>
        </p:txBody>
      </p:sp>
      <p:sp>
        <p:nvSpPr>
          <p:cNvPr id="9" name="Rounded Rectangle 8"/>
          <p:cNvSpPr/>
          <p:nvPr/>
        </p:nvSpPr>
        <p:spPr>
          <a:xfrm>
            <a:off x="4419600" y="2971800"/>
            <a:ext cx="3429000" cy="457200"/>
          </a:xfrm>
          <a:prstGeom prst="roundRect">
            <a:avLst/>
          </a:prstGeom>
          <a:noFill/>
          <a:ln w="54991" cmpd="thickThin">
            <a:solidFill>
              <a:srgbClr val="1E768C"/>
            </a:solidFill>
          </a:ln>
          <a:effectLst>
            <a:outerShdw blurRad="88900" dir="9720000" sx="106000" sy="106000" algn="t" rotWithShape="0">
              <a:schemeClr val="bg2">
                <a:lumMod val="10000"/>
                <a:alpha val="41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None/>
            </a:pPr>
            <a:r>
              <a:rPr lang="en-US" sz="1700" dirty="0" err="1" smtClean="0">
                <a:solidFill>
                  <a:schemeClr val="tx1"/>
                </a:solidFill>
                <a:latin typeface="+mj-lt"/>
                <a:cs typeface="Times New Roman" pitchFamily="18" charset="0"/>
              </a:rPr>
              <a:t>Bilo</a:t>
            </a:r>
            <a:r>
              <a:rPr lang="en-US" sz="1700" dirty="0" smtClean="0">
                <a:solidFill>
                  <a:schemeClr val="tx1"/>
                </a:solidFill>
                <a:latin typeface="+mj-lt"/>
                <a:cs typeface="Times New Roman" pitchFamily="18" charset="0"/>
              </a:rPr>
              <a:t> </a:t>
            </a:r>
            <a:r>
              <a:rPr lang="en-US" sz="1700" dirty="0" err="1" smtClean="0">
                <a:solidFill>
                  <a:schemeClr val="tx1"/>
                </a:solidFill>
                <a:latin typeface="+mj-lt"/>
                <a:cs typeface="Times New Roman" pitchFamily="18" charset="0"/>
              </a:rPr>
              <a:t>koja</a:t>
            </a:r>
            <a:r>
              <a:rPr lang="en-US" sz="1700" dirty="0" smtClean="0">
                <a:solidFill>
                  <a:schemeClr val="tx1"/>
                </a:solidFill>
                <a:latin typeface="+mj-lt"/>
                <a:cs typeface="Times New Roman" pitchFamily="18" charset="0"/>
              </a:rPr>
              <a:t> </a:t>
            </a:r>
            <a:r>
              <a:rPr lang="en-US" sz="1700" dirty="0" err="1" smtClean="0">
                <a:solidFill>
                  <a:schemeClr val="tx1"/>
                </a:solidFill>
                <a:latin typeface="+mj-lt"/>
                <a:cs typeface="Times New Roman" pitchFamily="18" charset="0"/>
              </a:rPr>
              <a:t>vrijednost</a:t>
            </a:r>
            <a:r>
              <a:rPr lang="en-US" sz="1700" dirty="0" smtClean="0">
                <a:solidFill>
                  <a:schemeClr val="tx1"/>
                </a:solidFill>
                <a:latin typeface="+mj-lt"/>
                <a:cs typeface="Times New Roman" pitchFamily="18" charset="0"/>
              </a:rPr>
              <a:t> [0,1]</a:t>
            </a:r>
            <a:endParaRPr lang="sr-Latn-ME" sz="1700" dirty="0">
              <a:solidFill>
                <a:schemeClr val="tx1"/>
              </a:solidFill>
              <a:latin typeface="+mj-lt"/>
              <a:cs typeface="Times New Roman" pitchFamily="18" charset="0"/>
            </a:endParaRPr>
          </a:p>
        </p:txBody>
      </p:sp>
      <p:sp>
        <p:nvSpPr>
          <p:cNvPr id="12" name="Right Arrow Callout 11"/>
          <p:cNvSpPr/>
          <p:nvPr/>
        </p:nvSpPr>
        <p:spPr>
          <a:xfrm>
            <a:off x="762000" y="2209800"/>
            <a:ext cx="3505200" cy="457200"/>
          </a:xfrm>
          <a:prstGeom prst="rightArrowCallout">
            <a:avLst>
              <a:gd name="adj1" fmla="val 25000"/>
              <a:gd name="adj2" fmla="val 25000"/>
              <a:gd name="adj3" fmla="val 25000"/>
              <a:gd name="adj4" fmla="val 85700"/>
            </a:avLst>
          </a:prstGeom>
          <a:noFill/>
          <a:ln w="6350" cmpd="sng"/>
          <a:effectLst>
            <a:outerShdw blurRad="88900" dir="9720000" sx="106000" sy="106000" algn="t" rotWithShape="0">
              <a:schemeClr val="bg2">
                <a:lumMod val="10000"/>
                <a:alpha val="41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r-Latn-ME" sz="1700" dirty="0" smtClean="0">
                <a:solidFill>
                  <a:schemeClr val="tx1"/>
                </a:solidFill>
              </a:rPr>
              <a:t>Teorija Klasičnih skupova</a:t>
            </a:r>
            <a:endParaRPr lang="en-US" sz="1700" dirty="0">
              <a:solidFill>
                <a:schemeClr val="tx1"/>
              </a:solidFill>
            </a:endParaRPr>
          </a:p>
        </p:txBody>
      </p:sp>
      <p:sp>
        <p:nvSpPr>
          <p:cNvPr id="14" name="Right Arrow Callout 13"/>
          <p:cNvSpPr/>
          <p:nvPr/>
        </p:nvSpPr>
        <p:spPr>
          <a:xfrm>
            <a:off x="762000" y="2971800"/>
            <a:ext cx="3505200" cy="457200"/>
          </a:xfrm>
          <a:prstGeom prst="rightArrowCallout">
            <a:avLst>
              <a:gd name="adj1" fmla="val 25000"/>
              <a:gd name="adj2" fmla="val 25000"/>
              <a:gd name="adj3" fmla="val 25000"/>
              <a:gd name="adj4" fmla="val 85700"/>
            </a:avLst>
          </a:prstGeom>
          <a:noFill/>
          <a:ln w="6350" cmpd="sng"/>
          <a:effectLst>
            <a:outerShdw blurRad="88900" dir="9720000" sx="106000" sy="106000" algn="t" rotWithShape="0">
              <a:schemeClr val="bg2">
                <a:lumMod val="10000"/>
                <a:alpha val="41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r-Latn-ME" sz="1700" dirty="0" smtClean="0">
                <a:solidFill>
                  <a:schemeClr val="tx1"/>
                </a:solidFill>
              </a:rPr>
              <a:t>Teorija Fuzzy skupova</a:t>
            </a:r>
            <a:endParaRPr lang="en-US" sz="1700" dirty="0">
              <a:solidFill>
                <a:schemeClr val="tx1"/>
              </a:solidFill>
            </a:endParaRPr>
          </a:p>
        </p:txBody>
      </p:sp>
      <p:sp>
        <p:nvSpPr>
          <p:cNvPr id="10" name="Slide Number Placeholder 9"/>
          <p:cNvSpPr>
            <a:spLocks noGrp="1"/>
          </p:cNvSpPr>
          <p:nvPr>
            <p:ph type="sldNum" sz="quarter" idx="12"/>
          </p:nvPr>
        </p:nvSpPr>
        <p:spPr/>
        <p:txBody>
          <a:bodyPr/>
          <a:lstStyle/>
          <a:p>
            <a:fld id="{E87C9AD6-53F7-4E52-9D5C-84C33B6EF651}" type="slidenum">
              <a:rPr lang="en-US" smtClean="0"/>
              <a:pPr/>
              <a:t>6</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2">
                                            <p:bg/>
                                          </p:spTgt>
                                        </p:tgtEl>
                                        <p:attrNameLst>
                                          <p:attrName>style.visibility</p:attrName>
                                        </p:attrNameLst>
                                      </p:cBhvr>
                                      <p:to>
                                        <p:strVal val="visible"/>
                                      </p:to>
                                    </p:set>
                                    <p:animEffect transition="in" filter="wipe(down)">
                                      <p:cBhvr>
                                        <p:cTn id="7" dur="500"/>
                                        <p:tgtEl>
                                          <p:spTgt spid="12">
                                            <p:bg/>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12">
                                            <p:txEl>
                                              <p:pRg st="0" end="0"/>
                                            </p:txEl>
                                          </p:spTgt>
                                        </p:tgtEl>
                                        <p:attrNameLst>
                                          <p:attrName>style.visibility</p:attrName>
                                        </p:attrNameLst>
                                      </p:cBhvr>
                                      <p:to>
                                        <p:strVal val="visible"/>
                                      </p:to>
                                    </p:set>
                                    <p:animEffect transition="in" filter="wipe(down)">
                                      <p:cBhvr>
                                        <p:cTn id="10" dur="500"/>
                                        <p:tgtEl>
                                          <p:spTgt spid="12">
                                            <p:txEl>
                                              <p:pRg st="0" end="0"/>
                                            </p:txEl>
                                          </p:spTgt>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7">
                                            <p:bg/>
                                          </p:spTgt>
                                        </p:tgtEl>
                                        <p:attrNameLst>
                                          <p:attrName>style.visibility</p:attrName>
                                        </p:attrNameLst>
                                      </p:cBhvr>
                                      <p:to>
                                        <p:strVal val="visible"/>
                                      </p:to>
                                    </p:set>
                                    <p:animEffect transition="in" filter="wipe(down)">
                                      <p:cBhvr>
                                        <p:cTn id="13" dur="500"/>
                                        <p:tgtEl>
                                          <p:spTgt spid="7">
                                            <p:bg/>
                                          </p:spTgt>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7">
                                            <p:txEl>
                                              <p:pRg st="0" end="0"/>
                                            </p:txEl>
                                          </p:spTgt>
                                        </p:tgtEl>
                                        <p:attrNameLst>
                                          <p:attrName>style.visibility</p:attrName>
                                        </p:attrNameLst>
                                      </p:cBhvr>
                                      <p:to>
                                        <p:strVal val="visible"/>
                                      </p:to>
                                    </p:set>
                                    <p:animEffect transition="in" filter="wipe(down)">
                                      <p:cBhvr>
                                        <p:cTn id="16" dur="500"/>
                                        <p:tgtEl>
                                          <p:spTgt spid="7">
                                            <p:txEl>
                                              <p:pRg st="0" end="0"/>
                                            </p:txEl>
                                          </p:spTgt>
                                        </p:tgtEl>
                                      </p:cBhvr>
                                    </p:animEffect>
                                  </p:childTnLst>
                                </p:cTn>
                              </p:par>
                              <p:par>
                                <p:cTn id="17" presetID="22" presetClass="entr" presetSubtype="4" fill="hold" grpId="0" nodeType="withEffect">
                                  <p:stCondLst>
                                    <p:cond delay="0"/>
                                  </p:stCondLst>
                                  <p:childTnLst>
                                    <p:set>
                                      <p:cBhvr>
                                        <p:cTn id="18" dur="1" fill="hold">
                                          <p:stCondLst>
                                            <p:cond delay="0"/>
                                          </p:stCondLst>
                                        </p:cTn>
                                        <p:tgtEl>
                                          <p:spTgt spid="7">
                                            <p:txEl>
                                              <p:pRg st="1" end="1"/>
                                            </p:txEl>
                                          </p:spTgt>
                                        </p:tgtEl>
                                        <p:attrNameLst>
                                          <p:attrName>style.visibility</p:attrName>
                                        </p:attrNameLst>
                                      </p:cBhvr>
                                      <p:to>
                                        <p:strVal val="visible"/>
                                      </p:to>
                                    </p:set>
                                    <p:animEffect transition="in" filter="wipe(down)">
                                      <p:cBhvr>
                                        <p:cTn id="19" dur="500"/>
                                        <p:tgtEl>
                                          <p:spTgt spid="7">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grpId="0" nodeType="clickEffect">
                                  <p:stCondLst>
                                    <p:cond delay="0"/>
                                  </p:stCondLst>
                                  <p:childTnLst>
                                    <p:set>
                                      <p:cBhvr>
                                        <p:cTn id="23" dur="1" fill="hold">
                                          <p:stCondLst>
                                            <p:cond delay="0"/>
                                          </p:stCondLst>
                                        </p:cTn>
                                        <p:tgtEl>
                                          <p:spTgt spid="14">
                                            <p:bg/>
                                          </p:spTgt>
                                        </p:tgtEl>
                                        <p:attrNameLst>
                                          <p:attrName>style.visibility</p:attrName>
                                        </p:attrNameLst>
                                      </p:cBhvr>
                                      <p:to>
                                        <p:strVal val="visible"/>
                                      </p:to>
                                    </p:set>
                                    <p:animEffect transition="in" filter="wipe(down)">
                                      <p:cBhvr>
                                        <p:cTn id="24" dur="500"/>
                                        <p:tgtEl>
                                          <p:spTgt spid="14">
                                            <p:bg/>
                                          </p:spTgt>
                                        </p:tgtEl>
                                      </p:cBhvr>
                                    </p:animEffect>
                                  </p:childTnLst>
                                </p:cTn>
                              </p:par>
                              <p:par>
                                <p:cTn id="25" presetID="22" presetClass="entr" presetSubtype="4" fill="hold" grpId="0" nodeType="withEffect">
                                  <p:stCondLst>
                                    <p:cond delay="0"/>
                                  </p:stCondLst>
                                  <p:childTnLst>
                                    <p:set>
                                      <p:cBhvr>
                                        <p:cTn id="26" dur="1" fill="hold">
                                          <p:stCondLst>
                                            <p:cond delay="0"/>
                                          </p:stCondLst>
                                        </p:cTn>
                                        <p:tgtEl>
                                          <p:spTgt spid="14">
                                            <p:txEl>
                                              <p:pRg st="0" end="0"/>
                                            </p:txEl>
                                          </p:spTgt>
                                        </p:tgtEl>
                                        <p:attrNameLst>
                                          <p:attrName>style.visibility</p:attrName>
                                        </p:attrNameLst>
                                      </p:cBhvr>
                                      <p:to>
                                        <p:strVal val="visible"/>
                                      </p:to>
                                    </p:set>
                                    <p:animEffect transition="in" filter="wipe(down)">
                                      <p:cBhvr>
                                        <p:cTn id="27" dur="500"/>
                                        <p:tgtEl>
                                          <p:spTgt spid="14">
                                            <p:txEl>
                                              <p:pRg st="0" end="0"/>
                                            </p:txEl>
                                          </p:spTgt>
                                        </p:tgtEl>
                                      </p:cBhvr>
                                    </p:animEffect>
                                  </p:childTnLst>
                                </p:cTn>
                              </p:par>
                              <p:par>
                                <p:cTn id="28" presetID="22" presetClass="entr" presetSubtype="4" fill="hold" grpId="0" nodeType="withEffect">
                                  <p:stCondLst>
                                    <p:cond delay="0"/>
                                  </p:stCondLst>
                                  <p:childTnLst>
                                    <p:set>
                                      <p:cBhvr>
                                        <p:cTn id="29" dur="1" fill="hold">
                                          <p:stCondLst>
                                            <p:cond delay="0"/>
                                          </p:stCondLst>
                                        </p:cTn>
                                        <p:tgtEl>
                                          <p:spTgt spid="9">
                                            <p:bg/>
                                          </p:spTgt>
                                        </p:tgtEl>
                                        <p:attrNameLst>
                                          <p:attrName>style.visibility</p:attrName>
                                        </p:attrNameLst>
                                      </p:cBhvr>
                                      <p:to>
                                        <p:strVal val="visible"/>
                                      </p:to>
                                    </p:set>
                                    <p:animEffect transition="in" filter="wipe(down)">
                                      <p:cBhvr>
                                        <p:cTn id="30" dur="500"/>
                                        <p:tgtEl>
                                          <p:spTgt spid="9">
                                            <p:bg/>
                                          </p:spTgt>
                                        </p:tgtEl>
                                      </p:cBhvr>
                                    </p:animEffect>
                                  </p:childTnLst>
                                </p:cTn>
                              </p:par>
                              <p:par>
                                <p:cTn id="31" presetID="22" presetClass="entr" presetSubtype="4" fill="hold" grpId="0" nodeType="withEffect">
                                  <p:stCondLst>
                                    <p:cond delay="0"/>
                                  </p:stCondLst>
                                  <p:childTnLst>
                                    <p:set>
                                      <p:cBhvr>
                                        <p:cTn id="32" dur="1" fill="hold">
                                          <p:stCondLst>
                                            <p:cond delay="0"/>
                                          </p:stCondLst>
                                        </p:cTn>
                                        <p:tgtEl>
                                          <p:spTgt spid="9">
                                            <p:txEl>
                                              <p:pRg st="0" end="0"/>
                                            </p:txEl>
                                          </p:spTgt>
                                        </p:tgtEl>
                                        <p:attrNameLst>
                                          <p:attrName>style.visibility</p:attrName>
                                        </p:attrNameLst>
                                      </p:cBhvr>
                                      <p:to>
                                        <p:strVal val="visible"/>
                                      </p:to>
                                    </p:set>
                                    <p:animEffect transition="in" filter="wipe(down)">
                                      <p:cBhvr>
                                        <p:cTn id="33" dur="500"/>
                                        <p:tgtEl>
                                          <p:spTgt spid="9">
                                            <p:txEl>
                                              <p:pRg st="0" end="0"/>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4" fill="hold" nodeType="clickEffect">
                                  <p:stCondLst>
                                    <p:cond delay="0"/>
                                  </p:stCondLst>
                                  <p:childTnLst>
                                    <p:set>
                                      <p:cBhvr>
                                        <p:cTn id="37" dur="1" fill="hold">
                                          <p:stCondLst>
                                            <p:cond delay="0"/>
                                          </p:stCondLst>
                                        </p:cTn>
                                        <p:tgtEl>
                                          <p:spTgt spid="3074"/>
                                        </p:tgtEl>
                                        <p:attrNameLst>
                                          <p:attrName>style.visibility</p:attrName>
                                        </p:attrNameLst>
                                      </p:cBhvr>
                                      <p:to>
                                        <p:strVal val="visible"/>
                                      </p:to>
                                    </p:set>
                                    <p:animEffect transition="in" filter="wipe(down)">
                                      <p:cBhvr>
                                        <p:cTn id="38"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allAtOnce" animBg="1"/>
      <p:bldP spid="9" grpId="0" build="allAtOnce" animBg="1"/>
      <p:bldP spid="12" grpId="0" build="allAtOnce" animBg="1"/>
      <p:bldP spid="14" grpId="0" build="allAtOnce"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534400" cy="4525963"/>
          </a:xfrm>
        </p:spPr>
        <p:txBody>
          <a:bodyPr/>
          <a:lstStyle/>
          <a:p>
            <a:r>
              <a:rPr lang="sr-Latn-CS" sz="2100" dirty="0" smtClean="0"/>
              <a:t>Model zasnovan na FUZZY logici sastoji se od „ako </a:t>
            </a:r>
            <a:r>
              <a:rPr lang="pl-PL" sz="2100" dirty="0" smtClean="0"/>
              <a:t>- tada</a:t>
            </a:r>
            <a:r>
              <a:rPr lang="sr-Latn-CS" sz="2100" dirty="0" smtClean="0"/>
              <a:t>” pravila (kombinacijom </a:t>
            </a:r>
            <a:r>
              <a:rPr lang="sr-Latn-CS" sz="2100" i="1" dirty="0" smtClean="0"/>
              <a:t>A</a:t>
            </a:r>
            <a:r>
              <a:rPr lang="sr-Latn-CS" sz="2100" dirty="0" smtClean="0"/>
              <a:t> i </a:t>
            </a:r>
            <a:r>
              <a:rPr lang="sr-Latn-CS" sz="2100" i="1" dirty="0" smtClean="0"/>
              <a:t>B</a:t>
            </a:r>
            <a:r>
              <a:rPr lang="sr-Latn-CS" sz="2100" dirty="0" smtClean="0"/>
              <a:t> može se postaviti 9 pravila za ocjenju sumnje </a:t>
            </a:r>
            <a:r>
              <a:rPr lang="sr-Latn-CS" sz="2100" i="1" dirty="0" smtClean="0"/>
              <a:t>IP</a:t>
            </a:r>
            <a:r>
              <a:rPr lang="sr-Latn-CS" sz="2100" dirty="0" smtClean="0"/>
              <a:t>)</a:t>
            </a:r>
          </a:p>
          <a:p>
            <a:endParaRPr lang="sr-Latn-CS" sz="1700" dirty="0" smtClean="0"/>
          </a:p>
          <a:p>
            <a:endParaRPr lang="sr-Latn-CS" sz="2100" dirty="0" smtClean="0"/>
          </a:p>
          <a:p>
            <a:endParaRPr lang="sr-Latn-CS" sz="2100" dirty="0" smtClean="0"/>
          </a:p>
          <a:p>
            <a:r>
              <a:rPr lang="sr-Latn-CS" sz="2100" dirty="0" smtClean="0"/>
              <a:t>Funkcija pripadnosti skupovima za ocjenu sumnje</a:t>
            </a:r>
          </a:p>
          <a:p>
            <a:endParaRPr lang="en-US" sz="2500" dirty="0" smtClean="0"/>
          </a:p>
          <a:p>
            <a:endParaRPr lang="en-US" dirty="0"/>
          </a:p>
        </p:txBody>
      </p:sp>
      <p:sp>
        <p:nvSpPr>
          <p:cNvPr id="3" name="Title 2"/>
          <p:cNvSpPr>
            <a:spLocks noGrp="1"/>
          </p:cNvSpPr>
          <p:nvPr>
            <p:ph type="title"/>
          </p:nvPr>
        </p:nvSpPr>
        <p:spPr>
          <a:xfrm>
            <a:off x="457200" y="152400"/>
            <a:ext cx="8229600" cy="1143000"/>
          </a:xfrm>
        </p:spPr>
        <p:txBody>
          <a:bodyPr>
            <a:normAutofit/>
          </a:bodyPr>
          <a:lstStyle/>
          <a:p>
            <a:r>
              <a:rPr lang="sr-Latn-CS" sz="3100" dirty="0" smtClean="0">
                <a:solidFill>
                  <a:schemeClr val="tx1"/>
                </a:solidFill>
                <a:effectLst/>
              </a:rPr>
              <a:t>Primjena Fuzzy logike za detekciju netehničkih gubitaka</a:t>
            </a:r>
            <a:endParaRPr lang="en-US" sz="3100" dirty="0"/>
          </a:p>
        </p:txBody>
      </p:sp>
      <p:pic>
        <p:nvPicPr>
          <p:cNvPr id="4098" name="Picture 2" descr="slika2"/>
          <p:cNvPicPr>
            <a:picLocks noChangeAspect="1" noChangeArrowheads="1"/>
          </p:cNvPicPr>
          <p:nvPr/>
        </p:nvPicPr>
        <p:blipFill>
          <a:blip r:embed="rId2"/>
          <a:srcRect/>
          <a:stretch>
            <a:fillRect/>
          </a:stretch>
        </p:blipFill>
        <p:spPr bwMode="auto">
          <a:xfrm>
            <a:off x="838200" y="4038600"/>
            <a:ext cx="7812464" cy="2590800"/>
          </a:xfrm>
          <a:prstGeom prst="rect">
            <a:avLst/>
          </a:prstGeom>
          <a:noFill/>
          <a:ln w="19050">
            <a:solidFill>
              <a:srgbClr val="00B0F0">
                <a:alpha val="50000"/>
              </a:srgbClr>
            </a:solidFill>
            <a:miter lim="800000"/>
            <a:headEnd/>
            <a:tailEnd/>
          </a:ln>
        </p:spPr>
      </p:pic>
      <p:sp>
        <p:nvSpPr>
          <p:cNvPr id="5" name="TextBox 4"/>
          <p:cNvSpPr txBox="1"/>
          <p:nvPr/>
        </p:nvSpPr>
        <p:spPr>
          <a:xfrm>
            <a:off x="2819400" y="2706469"/>
            <a:ext cx="5943600" cy="646331"/>
          </a:xfrm>
          <a:prstGeom prst="rect">
            <a:avLst/>
          </a:prstGeom>
          <a:noFill/>
          <a:ln w="54991" cmpd="thickThin">
            <a:solidFill>
              <a:srgbClr val="1E768C"/>
            </a:solidFill>
          </a:ln>
        </p:spPr>
        <p:txBody>
          <a:bodyPr wrap="square" rtlCol="0">
            <a:spAutoFit/>
          </a:bodyPr>
          <a:lstStyle/>
          <a:p>
            <a:r>
              <a:rPr lang="sr-Latn-CS" dirty="0" smtClean="0"/>
              <a:t>AKO je potrošač po kriterijumu </a:t>
            </a:r>
            <a:r>
              <a:rPr lang="sr-Latn-CS" i="1" dirty="0" smtClean="0"/>
              <a:t>A</a:t>
            </a:r>
            <a:r>
              <a:rPr lang="sr-Latn-CS" dirty="0" smtClean="0"/>
              <a:t> više sumnjiv, a po kriterijumu </a:t>
            </a:r>
            <a:r>
              <a:rPr lang="sr-Latn-CS" i="1" dirty="0" smtClean="0"/>
              <a:t>B</a:t>
            </a:r>
            <a:r>
              <a:rPr lang="sr-Latn-CS" dirty="0" smtClean="0"/>
              <a:t> srednje sumnjiv, TADA je </a:t>
            </a:r>
            <a:r>
              <a:rPr lang="sr-Latn-CS" i="1" dirty="0" smtClean="0"/>
              <a:t>IP</a:t>
            </a:r>
            <a:r>
              <a:rPr lang="sr-Latn-CS" dirty="0" smtClean="0"/>
              <a:t> značajna.</a:t>
            </a:r>
            <a:endParaRPr lang="en-US" dirty="0" smtClean="0"/>
          </a:p>
        </p:txBody>
      </p:sp>
      <p:sp>
        <p:nvSpPr>
          <p:cNvPr id="6" name="Slide Number Placeholder 5"/>
          <p:cNvSpPr>
            <a:spLocks noGrp="1"/>
          </p:cNvSpPr>
          <p:nvPr>
            <p:ph type="sldNum" sz="quarter" idx="12"/>
          </p:nvPr>
        </p:nvSpPr>
        <p:spPr/>
        <p:txBody>
          <a:bodyPr/>
          <a:lstStyle/>
          <a:p>
            <a:fld id="{E87C9AD6-53F7-4E52-9D5C-84C33B6EF651}" type="slidenum">
              <a:rPr lang="en-US" smtClean="0"/>
              <a:pPr/>
              <a:t>7</a:t>
            </a:fld>
            <a:endParaRPr lang="en-US"/>
          </a:p>
        </p:txBody>
      </p:sp>
      <p:sp>
        <p:nvSpPr>
          <p:cNvPr id="7" name="TextBox 6"/>
          <p:cNvSpPr txBox="1"/>
          <p:nvPr/>
        </p:nvSpPr>
        <p:spPr>
          <a:xfrm>
            <a:off x="3733800" y="2667000"/>
            <a:ext cx="184731" cy="369332"/>
          </a:xfrm>
          <a:prstGeom prst="rect">
            <a:avLst/>
          </a:prstGeom>
          <a:noFill/>
        </p:spPr>
        <p:txBody>
          <a:bodyPr wrap="none" rtlCol="0">
            <a:spAutoFit/>
          </a:bodyPr>
          <a:lstStyle/>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152400"/>
            <a:ext cx="8229600" cy="1143000"/>
          </a:xfrm>
        </p:spPr>
        <p:txBody>
          <a:bodyPr>
            <a:normAutofit/>
          </a:bodyPr>
          <a:lstStyle/>
          <a:p>
            <a:r>
              <a:rPr lang="sr-Latn-ME" sz="3100" dirty="0" smtClean="0">
                <a:solidFill>
                  <a:schemeClr val="tx1"/>
                </a:solidFill>
                <a:effectLst/>
              </a:rPr>
              <a:t>Primjer potrošača iz Baze ED Vrela Ribnička</a:t>
            </a:r>
            <a:endParaRPr lang="en-US" sz="3100" dirty="0">
              <a:solidFill>
                <a:schemeClr val="tx1"/>
              </a:solidFill>
              <a:effectLst/>
            </a:endParaRPr>
          </a:p>
        </p:txBody>
      </p:sp>
      <p:pic>
        <p:nvPicPr>
          <p:cNvPr id="5122" name="Picture 2" descr="slika3"/>
          <p:cNvPicPr>
            <a:picLocks noChangeAspect="1" noChangeArrowheads="1"/>
          </p:cNvPicPr>
          <p:nvPr/>
        </p:nvPicPr>
        <p:blipFill>
          <a:blip r:embed="rId2"/>
          <a:srcRect/>
          <a:stretch>
            <a:fillRect/>
          </a:stretch>
        </p:blipFill>
        <p:spPr bwMode="auto">
          <a:xfrm>
            <a:off x="1570984" y="2209800"/>
            <a:ext cx="6102991" cy="2830749"/>
          </a:xfrm>
          <a:prstGeom prst="rect">
            <a:avLst/>
          </a:prstGeom>
          <a:noFill/>
          <a:ln w="19050">
            <a:solidFill>
              <a:srgbClr val="00B0F0">
                <a:alpha val="50000"/>
              </a:srgbClr>
            </a:solidFill>
            <a:miter lim="800000"/>
            <a:headEnd/>
            <a:tailEnd/>
          </a:ln>
        </p:spPr>
      </p:pic>
      <p:sp>
        <p:nvSpPr>
          <p:cNvPr id="6" name="AutoShape 28"/>
          <p:cNvSpPr>
            <a:spLocks noChangeArrowheads="1"/>
          </p:cNvSpPr>
          <p:nvPr/>
        </p:nvSpPr>
        <p:spPr bwMode="auto">
          <a:xfrm rot="5400000">
            <a:off x="3529013" y="5135563"/>
            <a:ext cx="276225" cy="215900"/>
          </a:xfrm>
          <a:prstGeom prst="chevron">
            <a:avLst>
              <a:gd name="adj" fmla="val 31985"/>
            </a:avLst>
          </a:prstGeom>
          <a:solidFill>
            <a:schemeClr val="accent2"/>
          </a:solidFill>
          <a:ln w="3175" algn="ctr">
            <a:solidFill>
              <a:schemeClr val="tx1"/>
            </a:solidFill>
            <a:miter lim="800000"/>
            <a:headEnd/>
            <a:tailEnd/>
          </a:ln>
          <a:effectLst/>
        </p:spPr>
        <p:txBody>
          <a:bodyPr wrap="none" anchor="ctr"/>
          <a:lstStyle/>
          <a:p>
            <a:endParaRPr lang="en-US"/>
          </a:p>
        </p:txBody>
      </p:sp>
      <p:sp>
        <p:nvSpPr>
          <p:cNvPr id="7" name="AutoShape 29"/>
          <p:cNvSpPr>
            <a:spLocks noChangeArrowheads="1"/>
          </p:cNvSpPr>
          <p:nvPr/>
        </p:nvSpPr>
        <p:spPr bwMode="auto">
          <a:xfrm rot="5400000">
            <a:off x="4456906" y="5136357"/>
            <a:ext cx="276225" cy="214312"/>
          </a:xfrm>
          <a:prstGeom prst="chevron">
            <a:avLst>
              <a:gd name="adj" fmla="val 32222"/>
            </a:avLst>
          </a:prstGeom>
          <a:solidFill>
            <a:srgbClr val="FFFF00"/>
          </a:solidFill>
          <a:ln w="3175" algn="ctr">
            <a:solidFill>
              <a:schemeClr val="tx1"/>
            </a:solidFill>
            <a:miter lim="800000"/>
            <a:headEnd/>
            <a:tailEnd/>
          </a:ln>
          <a:effectLst/>
        </p:spPr>
        <p:txBody>
          <a:bodyPr wrap="none" anchor="ctr"/>
          <a:lstStyle/>
          <a:p>
            <a:endParaRPr lang="en-US"/>
          </a:p>
        </p:txBody>
      </p:sp>
      <p:sp>
        <p:nvSpPr>
          <p:cNvPr id="8" name="AutoShape 30"/>
          <p:cNvSpPr>
            <a:spLocks noChangeArrowheads="1"/>
          </p:cNvSpPr>
          <p:nvPr/>
        </p:nvSpPr>
        <p:spPr bwMode="auto">
          <a:xfrm rot="5400000">
            <a:off x="5357813" y="5135563"/>
            <a:ext cx="276225" cy="215900"/>
          </a:xfrm>
          <a:prstGeom prst="chevron">
            <a:avLst>
              <a:gd name="adj" fmla="val 31985"/>
            </a:avLst>
          </a:prstGeom>
          <a:solidFill>
            <a:srgbClr val="00FF00"/>
          </a:solidFill>
          <a:ln w="3175" algn="ctr">
            <a:solidFill>
              <a:schemeClr val="tx1"/>
            </a:solidFill>
            <a:miter lim="800000"/>
            <a:headEnd/>
            <a:tailEnd/>
          </a:ln>
          <a:effectLst/>
        </p:spPr>
        <p:txBody>
          <a:bodyPr wrap="none" anchor="ctr"/>
          <a:lstStyle/>
          <a:p>
            <a:endParaRPr lang="en-US"/>
          </a:p>
        </p:txBody>
      </p:sp>
      <p:sp>
        <p:nvSpPr>
          <p:cNvPr id="11" name="Text Box 33"/>
          <p:cNvSpPr txBox="1">
            <a:spLocks noChangeArrowheads="1"/>
          </p:cNvSpPr>
          <p:nvPr/>
        </p:nvSpPr>
        <p:spPr bwMode="auto">
          <a:xfrm>
            <a:off x="3254375" y="5454650"/>
            <a:ext cx="2763837" cy="369332"/>
          </a:xfrm>
          <a:prstGeom prst="rect">
            <a:avLst/>
          </a:prstGeom>
          <a:solidFill>
            <a:schemeClr val="hlink">
              <a:alpha val="11000"/>
            </a:schemeClr>
          </a:solidFill>
          <a:ln w="3175" algn="ctr">
            <a:solidFill>
              <a:schemeClr val="tx1"/>
            </a:solidFill>
            <a:miter lim="800000"/>
            <a:headEnd/>
            <a:tailEnd/>
          </a:ln>
          <a:effectLst/>
        </p:spPr>
        <p:txBody>
          <a:bodyPr wrap="square">
            <a:spAutoFit/>
          </a:bodyPr>
          <a:lstStyle/>
          <a:p>
            <a:pPr algn="l"/>
            <a:r>
              <a:rPr lang="en-US" dirty="0">
                <a:latin typeface="Arial" charset="0"/>
              </a:rPr>
              <a:t>  [  </a:t>
            </a:r>
            <a:r>
              <a:rPr lang="en-US" dirty="0" smtClean="0">
                <a:latin typeface="Arial" charset="0"/>
              </a:rPr>
              <a:t>1    ,    0.32    ,     0   ]</a:t>
            </a:r>
            <a:endParaRPr lang="en-GB" dirty="0">
              <a:latin typeface="Arial" charset="0"/>
            </a:endParaRPr>
          </a:p>
        </p:txBody>
      </p:sp>
      <p:sp>
        <p:nvSpPr>
          <p:cNvPr id="15" name="Text Box 34"/>
          <p:cNvSpPr txBox="1">
            <a:spLocks noChangeArrowheads="1"/>
          </p:cNvSpPr>
          <p:nvPr/>
        </p:nvSpPr>
        <p:spPr bwMode="auto">
          <a:xfrm>
            <a:off x="0" y="1447800"/>
            <a:ext cx="8915400" cy="707886"/>
          </a:xfrm>
          <a:prstGeom prst="rect">
            <a:avLst/>
          </a:prstGeom>
          <a:solidFill>
            <a:srgbClr val="78D6EA"/>
          </a:solidFill>
          <a:ln w="12700" algn="ctr">
            <a:noFill/>
            <a:miter lim="800000"/>
            <a:headEnd/>
            <a:tailEnd/>
          </a:ln>
          <a:effectLst/>
        </p:spPr>
        <p:txBody>
          <a:bodyPr wrap="square">
            <a:spAutoFit/>
          </a:bodyPr>
          <a:lstStyle/>
          <a:p>
            <a:r>
              <a:rPr lang="en-US" sz="2000" dirty="0" smtClean="0">
                <a:solidFill>
                  <a:srgbClr val="292929"/>
                </a:solidFill>
                <a:latin typeface="+mj-lt"/>
              </a:rPr>
              <a:t>Fuzzy </a:t>
            </a:r>
            <a:r>
              <a:rPr lang="en-US" sz="2000" dirty="0" err="1" smtClean="0">
                <a:solidFill>
                  <a:srgbClr val="292929"/>
                </a:solidFill>
                <a:latin typeface="+mj-lt"/>
              </a:rPr>
              <a:t>logika</a:t>
            </a:r>
            <a:r>
              <a:rPr lang="en-US" sz="2000" dirty="0" smtClean="0">
                <a:solidFill>
                  <a:srgbClr val="292929"/>
                </a:solidFill>
                <a:latin typeface="+mj-lt"/>
              </a:rPr>
              <a:t> - </a:t>
            </a:r>
            <a:r>
              <a:rPr lang="en-US" sz="2000" dirty="0" err="1" smtClean="0">
                <a:solidFill>
                  <a:srgbClr val="292929"/>
                </a:solidFill>
                <a:latin typeface="+mj-lt"/>
              </a:rPr>
              <a:t>Fazifikacija</a:t>
            </a:r>
            <a:r>
              <a:rPr lang="en-US" sz="2000" dirty="0" smtClean="0">
                <a:solidFill>
                  <a:srgbClr val="292929"/>
                </a:solidFill>
                <a:latin typeface="+mj-lt"/>
              </a:rPr>
              <a:t> </a:t>
            </a:r>
            <a:r>
              <a:rPr lang="en-US" sz="2000" dirty="0" err="1" smtClean="0">
                <a:solidFill>
                  <a:srgbClr val="292929"/>
                </a:solidFill>
                <a:latin typeface="+mj-lt"/>
              </a:rPr>
              <a:t>dobijenih</a:t>
            </a:r>
            <a:r>
              <a:rPr lang="en-US" sz="2000" dirty="0" smtClean="0">
                <a:solidFill>
                  <a:srgbClr val="292929"/>
                </a:solidFill>
                <a:latin typeface="+mj-lt"/>
              </a:rPr>
              <a:t> </a:t>
            </a:r>
            <a:r>
              <a:rPr lang="en-US" sz="2000" dirty="0" err="1" smtClean="0">
                <a:solidFill>
                  <a:srgbClr val="292929"/>
                </a:solidFill>
                <a:latin typeface="+mj-lt"/>
              </a:rPr>
              <a:t>ulaznih</a:t>
            </a:r>
            <a:r>
              <a:rPr lang="en-US" sz="2000" dirty="0" smtClean="0">
                <a:solidFill>
                  <a:srgbClr val="292929"/>
                </a:solidFill>
                <a:latin typeface="+mj-lt"/>
              </a:rPr>
              <a:t> </a:t>
            </a:r>
            <a:r>
              <a:rPr lang="en-US" sz="2000" dirty="0" err="1" smtClean="0">
                <a:solidFill>
                  <a:srgbClr val="292929"/>
                </a:solidFill>
                <a:latin typeface="+mj-lt"/>
              </a:rPr>
              <a:t>koeficijenata</a:t>
            </a:r>
            <a:r>
              <a:rPr lang="en-US" sz="2000" dirty="0" smtClean="0">
                <a:solidFill>
                  <a:srgbClr val="292929"/>
                </a:solidFill>
                <a:latin typeface="+mj-lt"/>
              </a:rPr>
              <a:t> </a:t>
            </a:r>
            <a:r>
              <a:rPr lang="en-US" sz="2000" dirty="0" err="1" smtClean="0">
                <a:solidFill>
                  <a:srgbClr val="292929"/>
                </a:solidFill>
                <a:latin typeface="+mj-lt"/>
              </a:rPr>
              <a:t>Kz</a:t>
            </a:r>
            <a:r>
              <a:rPr lang="en-US" sz="2000" dirty="0" smtClean="0">
                <a:solidFill>
                  <a:srgbClr val="292929"/>
                </a:solidFill>
                <a:latin typeface="+mj-lt"/>
              </a:rPr>
              <a:t> = 0.3 </a:t>
            </a:r>
            <a:r>
              <a:rPr lang="en-US" sz="2000" dirty="0" err="1" smtClean="0">
                <a:solidFill>
                  <a:srgbClr val="292929"/>
                </a:solidFill>
                <a:latin typeface="+mj-lt"/>
              </a:rPr>
              <a:t>i</a:t>
            </a:r>
            <a:r>
              <a:rPr lang="en-US" sz="2000" dirty="0" smtClean="0">
                <a:solidFill>
                  <a:srgbClr val="292929"/>
                </a:solidFill>
                <a:latin typeface="+mj-lt"/>
              </a:rPr>
              <a:t> 		</a:t>
            </a:r>
            <a:r>
              <a:rPr lang="en-US" sz="2000" dirty="0" err="1" smtClean="0">
                <a:solidFill>
                  <a:srgbClr val="292929"/>
                </a:solidFill>
                <a:latin typeface="+mj-lt"/>
              </a:rPr>
              <a:t>Klj</a:t>
            </a:r>
            <a:r>
              <a:rPr lang="en-US" sz="2000" dirty="0" smtClean="0">
                <a:solidFill>
                  <a:srgbClr val="292929"/>
                </a:solidFill>
                <a:latin typeface="+mj-lt"/>
              </a:rPr>
              <a:t> = 0.4 </a:t>
            </a:r>
            <a:endParaRPr lang="de-DE" sz="2000" dirty="0">
              <a:solidFill>
                <a:srgbClr val="292929"/>
              </a:solidFill>
              <a:latin typeface="+mj-lt"/>
            </a:endParaRPr>
          </a:p>
        </p:txBody>
      </p:sp>
      <p:sp>
        <p:nvSpPr>
          <p:cNvPr id="16" name="Text Box 34"/>
          <p:cNvSpPr txBox="1">
            <a:spLocks noChangeArrowheads="1"/>
          </p:cNvSpPr>
          <p:nvPr/>
        </p:nvSpPr>
        <p:spPr bwMode="auto">
          <a:xfrm>
            <a:off x="6096000" y="5410200"/>
            <a:ext cx="3178175" cy="415498"/>
          </a:xfrm>
          <a:prstGeom prst="rect">
            <a:avLst/>
          </a:prstGeom>
          <a:noFill/>
          <a:ln w="12700" algn="ctr">
            <a:noFill/>
            <a:miter lim="800000"/>
            <a:headEnd/>
            <a:tailEnd/>
          </a:ln>
          <a:effectLst/>
        </p:spPr>
        <p:txBody>
          <a:bodyPr wrap="square">
            <a:spAutoFit/>
          </a:bodyPr>
          <a:lstStyle/>
          <a:p>
            <a:r>
              <a:rPr lang="en-US" sz="2100" dirty="0" err="1" smtClean="0">
                <a:solidFill>
                  <a:srgbClr val="292929"/>
                </a:solidFill>
                <a:latin typeface="Candara" pitchFamily="34" charset="0"/>
              </a:rPr>
              <a:t>Dobijeni</a:t>
            </a:r>
            <a:r>
              <a:rPr lang="en-US" sz="2100" dirty="0" smtClean="0">
                <a:solidFill>
                  <a:srgbClr val="292929"/>
                </a:solidFill>
                <a:latin typeface="Candara" pitchFamily="34" charset="0"/>
              </a:rPr>
              <a:t> fuzzy </a:t>
            </a:r>
            <a:r>
              <a:rPr lang="en-US" sz="2100" dirty="0" err="1" smtClean="0">
                <a:solidFill>
                  <a:srgbClr val="292929"/>
                </a:solidFill>
                <a:latin typeface="Candara" pitchFamily="34" charset="0"/>
              </a:rPr>
              <a:t>skup</a:t>
            </a:r>
            <a:r>
              <a:rPr lang="en-US" sz="2100" dirty="0" smtClean="0">
                <a:solidFill>
                  <a:srgbClr val="292929"/>
                </a:solidFill>
                <a:latin typeface="Candara" pitchFamily="34" charset="0"/>
              </a:rPr>
              <a:t> </a:t>
            </a:r>
            <a:r>
              <a:rPr lang="en-US" sz="2100" dirty="0" err="1" smtClean="0">
                <a:solidFill>
                  <a:srgbClr val="292929"/>
                </a:solidFill>
                <a:latin typeface="Candara" pitchFamily="34" charset="0"/>
              </a:rPr>
              <a:t>Kz</a:t>
            </a:r>
            <a:endParaRPr lang="de-DE" sz="2100" dirty="0">
              <a:solidFill>
                <a:srgbClr val="292929"/>
              </a:solidFill>
            </a:endParaRPr>
          </a:p>
        </p:txBody>
      </p:sp>
      <p:sp>
        <p:nvSpPr>
          <p:cNvPr id="17" name="AutoShape 28"/>
          <p:cNvSpPr>
            <a:spLocks noChangeArrowheads="1"/>
          </p:cNvSpPr>
          <p:nvPr/>
        </p:nvSpPr>
        <p:spPr bwMode="auto">
          <a:xfrm rot="5400000">
            <a:off x="3529013" y="5897563"/>
            <a:ext cx="276225" cy="215900"/>
          </a:xfrm>
          <a:prstGeom prst="chevron">
            <a:avLst>
              <a:gd name="adj" fmla="val 31985"/>
            </a:avLst>
          </a:prstGeom>
          <a:solidFill>
            <a:schemeClr val="accent2"/>
          </a:solidFill>
          <a:ln w="3175" algn="ctr">
            <a:solidFill>
              <a:schemeClr val="tx1"/>
            </a:solidFill>
            <a:miter lim="800000"/>
            <a:headEnd/>
            <a:tailEnd/>
          </a:ln>
          <a:effectLst/>
        </p:spPr>
        <p:txBody>
          <a:bodyPr wrap="none" anchor="ctr"/>
          <a:lstStyle/>
          <a:p>
            <a:endParaRPr lang="en-US"/>
          </a:p>
        </p:txBody>
      </p:sp>
      <p:sp>
        <p:nvSpPr>
          <p:cNvPr id="18" name="AutoShape 29"/>
          <p:cNvSpPr>
            <a:spLocks noChangeArrowheads="1"/>
          </p:cNvSpPr>
          <p:nvPr/>
        </p:nvSpPr>
        <p:spPr bwMode="auto">
          <a:xfrm rot="5400000">
            <a:off x="4456906" y="5898357"/>
            <a:ext cx="276225" cy="214312"/>
          </a:xfrm>
          <a:prstGeom prst="chevron">
            <a:avLst>
              <a:gd name="adj" fmla="val 32222"/>
            </a:avLst>
          </a:prstGeom>
          <a:solidFill>
            <a:srgbClr val="FFFF00"/>
          </a:solidFill>
          <a:ln w="3175" algn="ctr">
            <a:solidFill>
              <a:schemeClr val="tx1"/>
            </a:solidFill>
            <a:miter lim="800000"/>
            <a:headEnd/>
            <a:tailEnd/>
          </a:ln>
          <a:effectLst/>
        </p:spPr>
        <p:txBody>
          <a:bodyPr wrap="none" anchor="ctr"/>
          <a:lstStyle/>
          <a:p>
            <a:endParaRPr lang="en-US"/>
          </a:p>
        </p:txBody>
      </p:sp>
      <p:sp>
        <p:nvSpPr>
          <p:cNvPr id="19" name="AutoShape 30"/>
          <p:cNvSpPr>
            <a:spLocks noChangeArrowheads="1"/>
          </p:cNvSpPr>
          <p:nvPr/>
        </p:nvSpPr>
        <p:spPr bwMode="auto">
          <a:xfrm rot="5400000">
            <a:off x="5357813" y="5897563"/>
            <a:ext cx="276225" cy="215900"/>
          </a:xfrm>
          <a:prstGeom prst="chevron">
            <a:avLst>
              <a:gd name="adj" fmla="val 31985"/>
            </a:avLst>
          </a:prstGeom>
          <a:solidFill>
            <a:srgbClr val="00FF00"/>
          </a:solidFill>
          <a:ln w="3175" algn="ctr">
            <a:solidFill>
              <a:schemeClr val="tx1"/>
            </a:solidFill>
            <a:miter lim="800000"/>
            <a:headEnd/>
            <a:tailEnd/>
          </a:ln>
          <a:effectLst/>
        </p:spPr>
        <p:txBody>
          <a:bodyPr wrap="none" anchor="ctr"/>
          <a:lstStyle/>
          <a:p>
            <a:endParaRPr lang="en-US"/>
          </a:p>
        </p:txBody>
      </p:sp>
      <p:sp>
        <p:nvSpPr>
          <p:cNvPr id="20" name="Text Box 33"/>
          <p:cNvSpPr txBox="1">
            <a:spLocks noChangeArrowheads="1"/>
          </p:cNvSpPr>
          <p:nvPr/>
        </p:nvSpPr>
        <p:spPr bwMode="auto">
          <a:xfrm>
            <a:off x="3254375" y="6216650"/>
            <a:ext cx="2763837" cy="369332"/>
          </a:xfrm>
          <a:prstGeom prst="rect">
            <a:avLst/>
          </a:prstGeom>
          <a:solidFill>
            <a:schemeClr val="hlink">
              <a:alpha val="11000"/>
            </a:schemeClr>
          </a:solidFill>
          <a:ln w="3175" algn="ctr">
            <a:solidFill>
              <a:schemeClr val="tx1"/>
            </a:solidFill>
            <a:miter lim="800000"/>
            <a:headEnd/>
            <a:tailEnd/>
          </a:ln>
          <a:effectLst/>
        </p:spPr>
        <p:txBody>
          <a:bodyPr wrap="square">
            <a:spAutoFit/>
          </a:bodyPr>
          <a:lstStyle/>
          <a:p>
            <a:pPr algn="l"/>
            <a:r>
              <a:rPr lang="en-US" dirty="0" smtClean="0">
                <a:latin typeface="Arial" charset="0"/>
              </a:rPr>
              <a:t>  </a:t>
            </a:r>
            <a:r>
              <a:rPr lang="en-US" dirty="0">
                <a:latin typeface="Arial" charset="0"/>
              </a:rPr>
              <a:t>[  </a:t>
            </a:r>
            <a:r>
              <a:rPr lang="en-US" dirty="0" smtClean="0">
                <a:latin typeface="Arial" charset="0"/>
              </a:rPr>
              <a:t>0.5 ,    0.68    ,     0   ]</a:t>
            </a:r>
            <a:endParaRPr lang="en-GB" dirty="0">
              <a:latin typeface="Arial" charset="0"/>
            </a:endParaRPr>
          </a:p>
        </p:txBody>
      </p:sp>
      <p:sp>
        <p:nvSpPr>
          <p:cNvPr id="21" name="Text Box 34"/>
          <p:cNvSpPr txBox="1">
            <a:spLocks noChangeArrowheads="1"/>
          </p:cNvSpPr>
          <p:nvPr/>
        </p:nvSpPr>
        <p:spPr bwMode="auto">
          <a:xfrm>
            <a:off x="6118225" y="6172200"/>
            <a:ext cx="3178175" cy="415498"/>
          </a:xfrm>
          <a:prstGeom prst="rect">
            <a:avLst/>
          </a:prstGeom>
          <a:noFill/>
          <a:ln w="12700" algn="ctr">
            <a:noFill/>
            <a:miter lim="800000"/>
            <a:headEnd/>
            <a:tailEnd/>
          </a:ln>
          <a:effectLst/>
        </p:spPr>
        <p:txBody>
          <a:bodyPr wrap="square">
            <a:spAutoFit/>
          </a:bodyPr>
          <a:lstStyle/>
          <a:p>
            <a:r>
              <a:rPr lang="en-US" sz="2100" dirty="0" err="1" smtClean="0">
                <a:solidFill>
                  <a:srgbClr val="292929"/>
                </a:solidFill>
                <a:latin typeface="Candara" pitchFamily="34" charset="0"/>
              </a:rPr>
              <a:t>Dobijeni</a:t>
            </a:r>
            <a:r>
              <a:rPr lang="en-US" sz="2100" dirty="0" smtClean="0">
                <a:solidFill>
                  <a:srgbClr val="292929"/>
                </a:solidFill>
                <a:latin typeface="Candara" pitchFamily="34" charset="0"/>
              </a:rPr>
              <a:t> fuzzy </a:t>
            </a:r>
            <a:r>
              <a:rPr lang="en-US" sz="2100" dirty="0" err="1" smtClean="0">
                <a:solidFill>
                  <a:srgbClr val="292929"/>
                </a:solidFill>
                <a:latin typeface="Candara" pitchFamily="34" charset="0"/>
              </a:rPr>
              <a:t>skup</a:t>
            </a:r>
            <a:r>
              <a:rPr lang="en-US" sz="2100" dirty="0" smtClean="0">
                <a:solidFill>
                  <a:srgbClr val="292929"/>
                </a:solidFill>
                <a:latin typeface="Candara" pitchFamily="34" charset="0"/>
              </a:rPr>
              <a:t> </a:t>
            </a:r>
            <a:r>
              <a:rPr lang="en-US" sz="2100" dirty="0" err="1" smtClean="0">
                <a:solidFill>
                  <a:srgbClr val="292929"/>
                </a:solidFill>
                <a:latin typeface="Candara" pitchFamily="34" charset="0"/>
              </a:rPr>
              <a:t>Klj</a:t>
            </a:r>
            <a:endParaRPr lang="de-DE" sz="2100" dirty="0">
              <a:solidFill>
                <a:srgbClr val="292929"/>
              </a:solidFill>
            </a:endParaRPr>
          </a:p>
        </p:txBody>
      </p:sp>
      <p:sp>
        <p:nvSpPr>
          <p:cNvPr id="22" name="Slide Number Placeholder 21"/>
          <p:cNvSpPr>
            <a:spLocks noGrp="1"/>
          </p:cNvSpPr>
          <p:nvPr>
            <p:ph type="sldNum" sz="quarter" idx="12"/>
          </p:nvPr>
        </p:nvSpPr>
        <p:spPr/>
        <p:txBody>
          <a:bodyPr/>
          <a:lstStyle/>
          <a:p>
            <a:fld id="{E87C9AD6-53F7-4E52-9D5C-84C33B6EF651}" type="slidenum">
              <a:rPr lang="en-US" smtClean="0"/>
              <a:pPr/>
              <a:t>8</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wipe(down)">
                                      <p:cBhvr>
                                        <p:cTn id="10" dur="500"/>
                                        <p:tgtEl>
                                          <p:spTgt spid="7"/>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wipe(down)">
                                      <p:cBhvr>
                                        <p:cTn id="13" dur="500"/>
                                        <p:tgtEl>
                                          <p:spTgt spid="8"/>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wipe(down)">
                                      <p:cBhvr>
                                        <p:cTn id="16" dur="500"/>
                                        <p:tgtEl>
                                          <p:spTgt spid="11"/>
                                        </p:tgtEl>
                                      </p:cBhvr>
                                    </p:animEffect>
                                  </p:childTnLst>
                                </p:cTn>
                              </p:par>
                              <p:par>
                                <p:cTn id="17" presetID="22" presetClass="entr" presetSubtype="4" fill="hold" grpId="0" nodeType="withEffect">
                                  <p:stCondLst>
                                    <p:cond delay="0"/>
                                  </p:stCondLst>
                                  <p:childTnLst>
                                    <p:set>
                                      <p:cBhvr>
                                        <p:cTn id="18" dur="1" fill="hold">
                                          <p:stCondLst>
                                            <p:cond delay="0"/>
                                          </p:stCondLst>
                                        </p:cTn>
                                        <p:tgtEl>
                                          <p:spTgt spid="16"/>
                                        </p:tgtEl>
                                        <p:attrNameLst>
                                          <p:attrName>style.visibility</p:attrName>
                                        </p:attrNameLst>
                                      </p:cBhvr>
                                      <p:to>
                                        <p:strVal val="visible"/>
                                      </p:to>
                                    </p:set>
                                    <p:animEffect transition="in" filter="wipe(down)">
                                      <p:cBhvr>
                                        <p:cTn id="19" dur="500"/>
                                        <p:tgtEl>
                                          <p:spTgt spid="16"/>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grpId="0" nodeType="clickEffect">
                                  <p:stCondLst>
                                    <p:cond delay="0"/>
                                  </p:stCondLst>
                                  <p:childTnLst>
                                    <p:set>
                                      <p:cBhvr>
                                        <p:cTn id="23" dur="1" fill="hold">
                                          <p:stCondLst>
                                            <p:cond delay="0"/>
                                          </p:stCondLst>
                                        </p:cTn>
                                        <p:tgtEl>
                                          <p:spTgt spid="17"/>
                                        </p:tgtEl>
                                        <p:attrNameLst>
                                          <p:attrName>style.visibility</p:attrName>
                                        </p:attrNameLst>
                                      </p:cBhvr>
                                      <p:to>
                                        <p:strVal val="visible"/>
                                      </p:to>
                                    </p:set>
                                    <p:animEffect transition="in" filter="wipe(down)">
                                      <p:cBhvr>
                                        <p:cTn id="24" dur="500"/>
                                        <p:tgtEl>
                                          <p:spTgt spid="17"/>
                                        </p:tgtEl>
                                      </p:cBhvr>
                                    </p:animEffect>
                                  </p:childTnLst>
                                </p:cTn>
                              </p:par>
                              <p:par>
                                <p:cTn id="25" presetID="22" presetClass="entr" presetSubtype="4" fill="hold" grpId="0" nodeType="withEffect">
                                  <p:stCondLst>
                                    <p:cond delay="0"/>
                                  </p:stCondLst>
                                  <p:childTnLst>
                                    <p:set>
                                      <p:cBhvr>
                                        <p:cTn id="26" dur="1" fill="hold">
                                          <p:stCondLst>
                                            <p:cond delay="0"/>
                                          </p:stCondLst>
                                        </p:cTn>
                                        <p:tgtEl>
                                          <p:spTgt spid="18"/>
                                        </p:tgtEl>
                                        <p:attrNameLst>
                                          <p:attrName>style.visibility</p:attrName>
                                        </p:attrNameLst>
                                      </p:cBhvr>
                                      <p:to>
                                        <p:strVal val="visible"/>
                                      </p:to>
                                    </p:set>
                                    <p:animEffect transition="in" filter="wipe(down)">
                                      <p:cBhvr>
                                        <p:cTn id="27" dur="500"/>
                                        <p:tgtEl>
                                          <p:spTgt spid="18"/>
                                        </p:tgtEl>
                                      </p:cBhvr>
                                    </p:animEffect>
                                  </p:childTnLst>
                                </p:cTn>
                              </p:par>
                              <p:par>
                                <p:cTn id="28" presetID="22" presetClass="entr" presetSubtype="4" fill="hold" grpId="0" nodeType="withEffect">
                                  <p:stCondLst>
                                    <p:cond delay="0"/>
                                  </p:stCondLst>
                                  <p:childTnLst>
                                    <p:set>
                                      <p:cBhvr>
                                        <p:cTn id="29" dur="1" fill="hold">
                                          <p:stCondLst>
                                            <p:cond delay="0"/>
                                          </p:stCondLst>
                                        </p:cTn>
                                        <p:tgtEl>
                                          <p:spTgt spid="19"/>
                                        </p:tgtEl>
                                        <p:attrNameLst>
                                          <p:attrName>style.visibility</p:attrName>
                                        </p:attrNameLst>
                                      </p:cBhvr>
                                      <p:to>
                                        <p:strVal val="visible"/>
                                      </p:to>
                                    </p:set>
                                    <p:animEffect transition="in" filter="wipe(down)">
                                      <p:cBhvr>
                                        <p:cTn id="30" dur="500"/>
                                        <p:tgtEl>
                                          <p:spTgt spid="19"/>
                                        </p:tgtEl>
                                      </p:cBhvr>
                                    </p:animEffect>
                                  </p:childTnLst>
                                </p:cTn>
                              </p:par>
                              <p:par>
                                <p:cTn id="31" presetID="22" presetClass="entr" presetSubtype="4" fill="hold" grpId="0" nodeType="withEffect">
                                  <p:stCondLst>
                                    <p:cond delay="0"/>
                                  </p:stCondLst>
                                  <p:childTnLst>
                                    <p:set>
                                      <p:cBhvr>
                                        <p:cTn id="32" dur="1" fill="hold">
                                          <p:stCondLst>
                                            <p:cond delay="0"/>
                                          </p:stCondLst>
                                        </p:cTn>
                                        <p:tgtEl>
                                          <p:spTgt spid="20"/>
                                        </p:tgtEl>
                                        <p:attrNameLst>
                                          <p:attrName>style.visibility</p:attrName>
                                        </p:attrNameLst>
                                      </p:cBhvr>
                                      <p:to>
                                        <p:strVal val="visible"/>
                                      </p:to>
                                    </p:set>
                                    <p:animEffect transition="in" filter="wipe(down)">
                                      <p:cBhvr>
                                        <p:cTn id="33" dur="500"/>
                                        <p:tgtEl>
                                          <p:spTgt spid="20"/>
                                        </p:tgtEl>
                                      </p:cBhvr>
                                    </p:animEffect>
                                  </p:childTnLst>
                                </p:cTn>
                              </p:par>
                              <p:par>
                                <p:cTn id="34" presetID="22" presetClass="entr" presetSubtype="4" fill="hold" grpId="0" nodeType="withEffect">
                                  <p:stCondLst>
                                    <p:cond delay="0"/>
                                  </p:stCondLst>
                                  <p:childTnLst>
                                    <p:set>
                                      <p:cBhvr>
                                        <p:cTn id="35" dur="1" fill="hold">
                                          <p:stCondLst>
                                            <p:cond delay="0"/>
                                          </p:stCondLst>
                                        </p:cTn>
                                        <p:tgtEl>
                                          <p:spTgt spid="21"/>
                                        </p:tgtEl>
                                        <p:attrNameLst>
                                          <p:attrName>style.visibility</p:attrName>
                                        </p:attrNameLst>
                                      </p:cBhvr>
                                      <p:to>
                                        <p:strVal val="visible"/>
                                      </p:to>
                                    </p:set>
                                    <p:animEffect transition="in" filter="wipe(down)">
                                      <p:cBhvr>
                                        <p:cTn id="36"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11" grpId="0" animBg="1"/>
      <p:bldP spid="16" grpId="0"/>
      <p:bldP spid="17" grpId="0" animBg="1"/>
      <p:bldP spid="18" grpId="0" animBg="1"/>
      <p:bldP spid="19" grpId="0" animBg="1"/>
      <p:bldP spid="20" grpId="0" animBg="1"/>
      <p:bldP spid="21"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152400"/>
            <a:ext cx="8229600" cy="1143000"/>
          </a:xfrm>
        </p:spPr>
        <p:txBody>
          <a:bodyPr>
            <a:normAutofit/>
          </a:bodyPr>
          <a:lstStyle/>
          <a:p>
            <a:r>
              <a:rPr lang="sr-Latn-ME" sz="3100" dirty="0" smtClean="0">
                <a:solidFill>
                  <a:schemeClr val="tx1"/>
                </a:solidFill>
                <a:effectLst/>
              </a:rPr>
              <a:t>Primjer potrošača iz Baze ED Vrela Ribnička</a:t>
            </a:r>
            <a:endParaRPr lang="en-US" sz="3100" dirty="0"/>
          </a:p>
        </p:txBody>
      </p:sp>
      <p:sp>
        <p:nvSpPr>
          <p:cNvPr id="165" name="Text Box 34"/>
          <p:cNvSpPr txBox="1">
            <a:spLocks noChangeArrowheads="1"/>
          </p:cNvSpPr>
          <p:nvPr/>
        </p:nvSpPr>
        <p:spPr bwMode="auto">
          <a:xfrm>
            <a:off x="0" y="1371600"/>
            <a:ext cx="4953000" cy="400110"/>
          </a:xfrm>
          <a:prstGeom prst="rect">
            <a:avLst/>
          </a:prstGeom>
          <a:solidFill>
            <a:srgbClr val="78D6EA"/>
          </a:solidFill>
          <a:ln w="12700" algn="ctr">
            <a:noFill/>
            <a:miter lim="800000"/>
            <a:headEnd/>
            <a:tailEnd/>
          </a:ln>
          <a:effectLst/>
        </p:spPr>
        <p:txBody>
          <a:bodyPr wrap="square">
            <a:spAutoFit/>
          </a:bodyPr>
          <a:lstStyle/>
          <a:p>
            <a:r>
              <a:rPr lang="en-US" sz="2000" dirty="0" smtClean="0">
                <a:solidFill>
                  <a:srgbClr val="292929"/>
                </a:solidFill>
                <a:latin typeface="+mj-lt"/>
              </a:rPr>
              <a:t>Fuzzy </a:t>
            </a:r>
            <a:r>
              <a:rPr lang="en-US" sz="2000" dirty="0" err="1" smtClean="0">
                <a:solidFill>
                  <a:srgbClr val="292929"/>
                </a:solidFill>
                <a:latin typeface="+mj-lt"/>
              </a:rPr>
              <a:t>logika</a:t>
            </a:r>
            <a:r>
              <a:rPr lang="en-US" sz="2000" dirty="0" smtClean="0">
                <a:solidFill>
                  <a:srgbClr val="292929"/>
                </a:solidFill>
                <a:latin typeface="+mj-lt"/>
              </a:rPr>
              <a:t> - </a:t>
            </a:r>
            <a:r>
              <a:rPr lang="en-US" sz="2000" dirty="0" err="1" smtClean="0">
                <a:solidFill>
                  <a:srgbClr val="292929"/>
                </a:solidFill>
                <a:latin typeface="+mj-lt"/>
              </a:rPr>
              <a:t>Mapiranje</a:t>
            </a:r>
            <a:r>
              <a:rPr lang="en-US" sz="2000" dirty="0" smtClean="0">
                <a:solidFill>
                  <a:srgbClr val="292929"/>
                </a:solidFill>
                <a:latin typeface="+mj-lt"/>
              </a:rPr>
              <a:t> </a:t>
            </a:r>
            <a:r>
              <a:rPr lang="en-US" sz="2000" dirty="0" err="1" smtClean="0">
                <a:solidFill>
                  <a:srgbClr val="292929"/>
                </a:solidFill>
                <a:latin typeface="+mj-lt"/>
              </a:rPr>
              <a:t>i</a:t>
            </a:r>
            <a:r>
              <a:rPr lang="en-US" sz="2000" dirty="0" smtClean="0">
                <a:solidFill>
                  <a:srgbClr val="292929"/>
                </a:solidFill>
                <a:latin typeface="+mj-lt"/>
              </a:rPr>
              <a:t> </a:t>
            </a:r>
            <a:r>
              <a:rPr lang="en-US" sz="2000" dirty="0" err="1" smtClean="0">
                <a:solidFill>
                  <a:srgbClr val="292929"/>
                </a:solidFill>
                <a:latin typeface="+mj-lt"/>
              </a:rPr>
              <a:t>agregacija</a:t>
            </a:r>
            <a:endParaRPr lang="de-DE" sz="2000" dirty="0">
              <a:solidFill>
                <a:srgbClr val="292929"/>
              </a:solidFill>
              <a:latin typeface="+mj-lt"/>
            </a:endParaRPr>
          </a:p>
        </p:txBody>
      </p:sp>
      <p:sp>
        <p:nvSpPr>
          <p:cNvPr id="57" name="Line 36"/>
          <p:cNvSpPr>
            <a:spLocks noChangeShapeType="1"/>
          </p:cNvSpPr>
          <p:nvPr/>
        </p:nvSpPr>
        <p:spPr bwMode="auto">
          <a:xfrm flipH="1">
            <a:off x="2971800" y="3169285"/>
            <a:ext cx="0" cy="183515"/>
          </a:xfrm>
          <a:prstGeom prst="line">
            <a:avLst/>
          </a:prstGeom>
          <a:noFill/>
          <a:ln w="3175">
            <a:solidFill>
              <a:schemeClr val="tx1"/>
            </a:solidFill>
            <a:round/>
            <a:headEnd/>
            <a:tailEnd type="triangle" w="med" len="med"/>
          </a:ln>
          <a:effectLst/>
        </p:spPr>
        <p:txBody>
          <a:bodyPr/>
          <a:lstStyle/>
          <a:p>
            <a:endParaRPr lang="en-US"/>
          </a:p>
        </p:txBody>
      </p:sp>
      <p:sp>
        <p:nvSpPr>
          <p:cNvPr id="58" name="AutoShape 41" descr="Diagonal hell nach unten"/>
          <p:cNvSpPr>
            <a:spLocks noChangeArrowheads="1"/>
          </p:cNvSpPr>
          <p:nvPr/>
        </p:nvSpPr>
        <p:spPr bwMode="auto">
          <a:xfrm>
            <a:off x="4953000" y="3295650"/>
            <a:ext cx="680085" cy="2266950"/>
          </a:xfrm>
          <a:prstGeom prst="chevron">
            <a:avLst>
              <a:gd name="adj" fmla="val 25000"/>
            </a:avLst>
          </a:prstGeom>
          <a:solidFill>
            <a:schemeClr val="bg1">
              <a:lumMod val="85000"/>
            </a:schemeClr>
          </a:solidFill>
          <a:ln w="9525">
            <a:solidFill>
              <a:schemeClr val="tx1"/>
            </a:solidFill>
            <a:miter lim="800000"/>
            <a:headEnd/>
            <a:tailEnd/>
          </a:ln>
          <a:effectLst/>
        </p:spPr>
        <p:txBody>
          <a:bodyPr wrap="none" anchor="ctr"/>
          <a:lstStyle/>
          <a:p>
            <a:endParaRPr lang="en-US" sz="1400"/>
          </a:p>
        </p:txBody>
      </p:sp>
      <p:sp>
        <p:nvSpPr>
          <p:cNvPr id="59" name="Text Box 67"/>
          <p:cNvSpPr txBox="1">
            <a:spLocks noChangeArrowheads="1"/>
          </p:cNvSpPr>
          <p:nvPr/>
        </p:nvSpPr>
        <p:spPr bwMode="auto">
          <a:xfrm>
            <a:off x="2568576" y="2057400"/>
            <a:ext cx="2155824" cy="353943"/>
          </a:xfrm>
          <a:prstGeom prst="rect">
            <a:avLst/>
          </a:prstGeom>
          <a:noFill/>
          <a:ln w="3175" algn="ctr">
            <a:noFill/>
            <a:miter lim="800000"/>
            <a:headEnd/>
            <a:tailEnd/>
          </a:ln>
          <a:effectLst/>
        </p:spPr>
        <p:txBody>
          <a:bodyPr wrap="square">
            <a:spAutoFit/>
          </a:bodyPr>
          <a:lstStyle/>
          <a:p>
            <a:r>
              <a:rPr lang="sr-Latn-ME" sz="1700" dirty="0" smtClean="0">
                <a:latin typeface="Candara" pitchFamily="34" charset="0"/>
              </a:rPr>
              <a:t>Ulazni </a:t>
            </a:r>
            <a:r>
              <a:rPr lang="en-US" sz="1700" dirty="0" smtClean="0">
                <a:latin typeface="Candara" pitchFamily="34" charset="0"/>
              </a:rPr>
              <a:t> fuzzy </a:t>
            </a:r>
            <a:r>
              <a:rPr lang="sr-Latn-ME" sz="1700" dirty="0" smtClean="0">
                <a:latin typeface="Candara" pitchFamily="34" charset="0"/>
              </a:rPr>
              <a:t>skup Kz</a:t>
            </a:r>
            <a:r>
              <a:rPr lang="en-US" sz="1700" dirty="0" smtClean="0">
                <a:latin typeface="Candara" pitchFamily="34" charset="0"/>
              </a:rPr>
              <a:t> </a:t>
            </a:r>
            <a:endParaRPr lang="en-GB" sz="1700" dirty="0">
              <a:latin typeface="Candara" pitchFamily="34" charset="0"/>
            </a:endParaRPr>
          </a:p>
        </p:txBody>
      </p:sp>
      <p:sp>
        <p:nvSpPr>
          <p:cNvPr id="60" name="Text Box 68"/>
          <p:cNvSpPr txBox="1">
            <a:spLocks noChangeArrowheads="1"/>
          </p:cNvSpPr>
          <p:nvPr/>
        </p:nvSpPr>
        <p:spPr bwMode="auto">
          <a:xfrm>
            <a:off x="228600" y="4038600"/>
            <a:ext cx="1371600" cy="615553"/>
          </a:xfrm>
          <a:prstGeom prst="rect">
            <a:avLst/>
          </a:prstGeom>
          <a:noFill/>
          <a:ln w="3175" algn="ctr">
            <a:noFill/>
            <a:miter lim="800000"/>
            <a:headEnd/>
            <a:tailEnd/>
          </a:ln>
          <a:effectLst/>
        </p:spPr>
        <p:txBody>
          <a:bodyPr wrap="square">
            <a:spAutoFit/>
          </a:bodyPr>
          <a:lstStyle/>
          <a:p>
            <a:r>
              <a:rPr lang="sr-Latn-ME" sz="1700" dirty="0" smtClean="0">
                <a:latin typeface="Candara" pitchFamily="34" charset="0"/>
              </a:rPr>
              <a:t>Ulazni </a:t>
            </a:r>
            <a:r>
              <a:rPr lang="en-US" sz="1700" dirty="0" smtClean="0">
                <a:latin typeface="Candara" pitchFamily="34" charset="0"/>
              </a:rPr>
              <a:t> fuzzy</a:t>
            </a:r>
            <a:endParaRPr lang="sr-Latn-ME" sz="1700" dirty="0" smtClean="0">
              <a:latin typeface="Candara" pitchFamily="34" charset="0"/>
            </a:endParaRPr>
          </a:p>
          <a:p>
            <a:r>
              <a:rPr lang="sr-Latn-ME" sz="1700" dirty="0" smtClean="0">
                <a:latin typeface="Candara" pitchFamily="34" charset="0"/>
              </a:rPr>
              <a:t>skup Klj</a:t>
            </a:r>
            <a:r>
              <a:rPr lang="en-US" sz="1700" dirty="0" smtClean="0">
                <a:latin typeface="Candara" pitchFamily="34" charset="0"/>
              </a:rPr>
              <a:t> </a:t>
            </a:r>
            <a:endParaRPr lang="en-GB" sz="1700" dirty="0">
              <a:latin typeface="Candara" pitchFamily="34" charset="0"/>
            </a:endParaRPr>
          </a:p>
        </p:txBody>
      </p:sp>
      <p:sp>
        <p:nvSpPr>
          <p:cNvPr id="61" name="Text Box 69"/>
          <p:cNvSpPr txBox="1">
            <a:spLocks noChangeArrowheads="1"/>
          </p:cNvSpPr>
          <p:nvPr/>
        </p:nvSpPr>
        <p:spPr bwMode="auto">
          <a:xfrm>
            <a:off x="7116765" y="3230709"/>
            <a:ext cx="1399303" cy="549386"/>
          </a:xfrm>
          <a:prstGeom prst="rect">
            <a:avLst/>
          </a:prstGeom>
          <a:noFill/>
          <a:ln w="3175" algn="ctr">
            <a:noFill/>
            <a:miter lim="800000"/>
            <a:headEnd/>
            <a:tailEnd/>
          </a:ln>
          <a:effectLst/>
        </p:spPr>
        <p:txBody>
          <a:bodyPr wrap="square">
            <a:spAutoFit/>
          </a:bodyPr>
          <a:lstStyle/>
          <a:p>
            <a:r>
              <a:rPr lang="sr-Latn-ME" dirty="0" smtClean="0">
                <a:latin typeface="Candara" pitchFamily="34" charset="0"/>
              </a:rPr>
              <a:t>Izlazni</a:t>
            </a:r>
            <a:r>
              <a:rPr lang="en-US" dirty="0" smtClean="0">
                <a:latin typeface="Candara" pitchFamily="34" charset="0"/>
              </a:rPr>
              <a:t> </a:t>
            </a:r>
            <a:r>
              <a:rPr lang="en-US" dirty="0">
                <a:latin typeface="Candara" pitchFamily="34" charset="0"/>
              </a:rPr>
              <a:t>fuzzy </a:t>
            </a:r>
            <a:endParaRPr lang="sr-Latn-ME" dirty="0" smtClean="0">
              <a:latin typeface="Candara" pitchFamily="34" charset="0"/>
            </a:endParaRPr>
          </a:p>
          <a:p>
            <a:r>
              <a:rPr lang="en-US" dirty="0" smtClean="0">
                <a:latin typeface="Candara" pitchFamily="34" charset="0"/>
              </a:rPr>
              <a:t>s</a:t>
            </a:r>
            <a:r>
              <a:rPr lang="sr-Latn-ME" dirty="0" smtClean="0">
                <a:latin typeface="Candara" pitchFamily="34" charset="0"/>
              </a:rPr>
              <a:t>kup</a:t>
            </a:r>
            <a:r>
              <a:rPr lang="en-US" dirty="0" smtClean="0">
                <a:latin typeface="Candara" pitchFamily="34" charset="0"/>
              </a:rPr>
              <a:t> </a:t>
            </a:r>
            <a:r>
              <a:rPr lang="sr-Latn-ME" dirty="0" smtClean="0">
                <a:latin typeface="Candara" pitchFamily="34" charset="0"/>
              </a:rPr>
              <a:t>IP</a:t>
            </a:r>
            <a:endParaRPr lang="en-GB" dirty="0">
              <a:latin typeface="Candara" pitchFamily="34" charset="0"/>
            </a:endParaRPr>
          </a:p>
        </p:txBody>
      </p:sp>
      <p:sp>
        <p:nvSpPr>
          <p:cNvPr id="62" name="Text Box 70"/>
          <p:cNvSpPr txBox="1">
            <a:spLocks noChangeArrowheads="1"/>
          </p:cNvSpPr>
          <p:nvPr/>
        </p:nvSpPr>
        <p:spPr bwMode="auto">
          <a:xfrm>
            <a:off x="2743200" y="5410200"/>
            <a:ext cx="1897222" cy="353943"/>
          </a:xfrm>
          <a:prstGeom prst="rect">
            <a:avLst/>
          </a:prstGeom>
          <a:noFill/>
          <a:ln w="3175" algn="ctr">
            <a:noFill/>
            <a:miter lim="800000"/>
            <a:headEnd/>
            <a:tailEnd/>
          </a:ln>
          <a:effectLst/>
        </p:spPr>
        <p:txBody>
          <a:bodyPr>
            <a:spAutoFit/>
          </a:bodyPr>
          <a:lstStyle/>
          <a:p>
            <a:r>
              <a:rPr lang="sr-Latn-ME" sz="1700" dirty="0" smtClean="0">
                <a:latin typeface="Candara" pitchFamily="34" charset="0"/>
              </a:rPr>
              <a:t>Matrica pravila </a:t>
            </a:r>
            <a:r>
              <a:rPr lang="en-US" sz="1700" dirty="0" smtClean="0">
                <a:latin typeface="Candara" pitchFamily="34" charset="0"/>
              </a:rPr>
              <a:t>R</a:t>
            </a:r>
            <a:endParaRPr lang="en-GB" sz="1700" dirty="0">
              <a:latin typeface="Candara" pitchFamily="34" charset="0"/>
            </a:endParaRPr>
          </a:p>
        </p:txBody>
      </p:sp>
      <p:sp>
        <p:nvSpPr>
          <p:cNvPr id="63" name="Text Box 72"/>
          <p:cNvSpPr txBox="1">
            <a:spLocks noChangeArrowheads="1"/>
          </p:cNvSpPr>
          <p:nvPr/>
        </p:nvSpPr>
        <p:spPr bwMode="auto">
          <a:xfrm>
            <a:off x="5067308" y="4191000"/>
            <a:ext cx="723892" cy="384721"/>
          </a:xfrm>
          <a:prstGeom prst="rect">
            <a:avLst/>
          </a:prstGeom>
          <a:noFill/>
          <a:ln w="3175" algn="ctr">
            <a:noFill/>
            <a:miter lim="800000"/>
            <a:headEnd/>
            <a:tailEnd/>
          </a:ln>
          <a:effectLst/>
        </p:spPr>
        <p:txBody>
          <a:bodyPr wrap="square">
            <a:spAutoFit/>
          </a:bodyPr>
          <a:lstStyle/>
          <a:p>
            <a:r>
              <a:rPr lang="en-US" sz="1900" dirty="0" smtClean="0">
                <a:latin typeface="Candara" pitchFamily="34" charset="0"/>
              </a:rPr>
              <a:t>ma</a:t>
            </a:r>
            <a:r>
              <a:rPr lang="sr-Latn-ME" sz="1900" dirty="0" smtClean="0">
                <a:latin typeface="Candara" pitchFamily="34" charset="0"/>
              </a:rPr>
              <a:t>x</a:t>
            </a:r>
            <a:endParaRPr lang="en-GB" sz="1900" dirty="0">
              <a:latin typeface="Candara" pitchFamily="34" charset="0"/>
            </a:endParaRPr>
          </a:p>
        </p:txBody>
      </p:sp>
      <p:sp>
        <p:nvSpPr>
          <p:cNvPr id="64" name="Text Box 73"/>
          <p:cNvSpPr txBox="1">
            <a:spLocks noChangeArrowheads="1"/>
          </p:cNvSpPr>
          <p:nvPr/>
        </p:nvSpPr>
        <p:spPr bwMode="auto">
          <a:xfrm>
            <a:off x="7169154" y="5257800"/>
            <a:ext cx="1419543" cy="337340"/>
          </a:xfrm>
          <a:prstGeom prst="rect">
            <a:avLst/>
          </a:prstGeom>
          <a:noFill/>
          <a:ln w="3175" algn="ctr">
            <a:noFill/>
            <a:miter lim="800000"/>
            <a:headEnd/>
            <a:tailEnd/>
          </a:ln>
          <a:effectLst/>
        </p:spPr>
        <p:txBody>
          <a:bodyPr wrap="square">
            <a:spAutoFit/>
          </a:bodyPr>
          <a:lstStyle/>
          <a:p>
            <a:pPr algn="l">
              <a:buFontTx/>
              <a:buBlip>
                <a:blip r:embed="rId3"/>
              </a:buBlip>
            </a:pPr>
            <a:r>
              <a:rPr lang="sr-Latn-ME" sz="2000" u="sng" dirty="0" smtClean="0">
                <a:latin typeface="Candara" pitchFamily="34" charset="0"/>
              </a:rPr>
              <a:t> </a:t>
            </a:r>
            <a:r>
              <a:rPr lang="sr-Latn-ME" sz="1600" u="sng" dirty="0" smtClean="0">
                <a:latin typeface="+mj-lt"/>
              </a:rPr>
              <a:t>Primjer:</a:t>
            </a:r>
            <a:endParaRPr lang="en-GB" sz="1600" u="sng" dirty="0">
              <a:latin typeface="+mj-lt"/>
            </a:endParaRPr>
          </a:p>
        </p:txBody>
      </p:sp>
      <p:sp>
        <p:nvSpPr>
          <p:cNvPr id="65" name="Line 75"/>
          <p:cNvSpPr>
            <a:spLocks noChangeShapeType="1"/>
          </p:cNvSpPr>
          <p:nvPr/>
        </p:nvSpPr>
        <p:spPr bwMode="auto">
          <a:xfrm flipH="1" flipV="1">
            <a:off x="6781800" y="3733800"/>
            <a:ext cx="746760" cy="1469468"/>
          </a:xfrm>
          <a:prstGeom prst="line">
            <a:avLst/>
          </a:prstGeom>
          <a:noFill/>
          <a:ln w="38100">
            <a:solidFill>
              <a:srgbClr val="808080"/>
            </a:solidFill>
            <a:round/>
            <a:headEnd/>
            <a:tailEnd type="triangle" w="med" len="med"/>
          </a:ln>
          <a:effectLst/>
        </p:spPr>
        <p:txBody>
          <a:bodyPr wrap="none" anchor="ctr"/>
          <a:lstStyle/>
          <a:p>
            <a:endParaRPr lang="en-US"/>
          </a:p>
        </p:txBody>
      </p:sp>
      <p:sp>
        <p:nvSpPr>
          <p:cNvPr id="66" name="Text Box 92"/>
          <p:cNvSpPr txBox="1">
            <a:spLocks noChangeArrowheads="1"/>
          </p:cNvSpPr>
          <p:nvPr/>
        </p:nvSpPr>
        <p:spPr bwMode="auto">
          <a:xfrm>
            <a:off x="5561014" y="2145268"/>
            <a:ext cx="3125786" cy="369332"/>
          </a:xfrm>
          <a:prstGeom prst="rect">
            <a:avLst/>
          </a:prstGeom>
          <a:solidFill>
            <a:schemeClr val="accent2">
              <a:lumMod val="40000"/>
              <a:lumOff val="60000"/>
              <a:alpha val="48000"/>
            </a:schemeClr>
          </a:solidFill>
          <a:ln w="12700" algn="ctr">
            <a:noFill/>
            <a:miter lim="800000"/>
            <a:headEnd/>
            <a:tailEnd/>
          </a:ln>
          <a:effectLst/>
        </p:spPr>
        <p:txBody>
          <a:bodyPr wrap="square">
            <a:spAutoFit/>
          </a:bodyPr>
          <a:lstStyle/>
          <a:p>
            <a:r>
              <a:rPr lang="en-US" dirty="0" smtClean="0">
                <a:latin typeface="Candara" pitchFamily="34" charset="0"/>
              </a:rPr>
              <a:t>“</a:t>
            </a:r>
            <a:r>
              <a:rPr lang="en-US" dirty="0" err="1" smtClean="0">
                <a:latin typeface="Candara" pitchFamily="34" charset="0"/>
              </a:rPr>
              <a:t>Mamdani</a:t>
            </a:r>
            <a:r>
              <a:rPr lang="en-US" dirty="0" smtClean="0">
                <a:latin typeface="Candara" pitchFamily="34" charset="0"/>
              </a:rPr>
              <a:t> min-max” </a:t>
            </a:r>
            <a:r>
              <a:rPr lang="sr-Latn-ME" dirty="0" smtClean="0">
                <a:latin typeface="Candara" pitchFamily="34" charset="0"/>
              </a:rPr>
              <a:t>metoda</a:t>
            </a:r>
            <a:endParaRPr lang="de-DE" dirty="0">
              <a:latin typeface="Candara" pitchFamily="34" charset="0"/>
            </a:endParaRPr>
          </a:p>
        </p:txBody>
      </p:sp>
      <p:sp>
        <p:nvSpPr>
          <p:cNvPr id="67" name="Rectangle 66"/>
          <p:cNvSpPr>
            <a:spLocks noChangeArrowheads="1"/>
          </p:cNvSpPr>
          <p:nvPr/>
        </p:nvSpPr>
        <p:spPr bwMode="auto">
          <a:xfrm>
            <a:off x="2679195" y="2438400"/>
            <a:ext cx="673605" cy="647701"/>
          </a:xfrm>
          <a:prstGeom prst="rect">
            <a:avLst/>
          </a:prstGeom>
          <a:solidFill>
            <a:srgbClr val="FF0000"/>
          </a:solidFill>
          <a:ln w="3175">
            <a:solidFill>
              <a:schemeClr val="tx1"/>
            </a:solidFill>
            <a:miter lim="800000"/>
            <a:headEnd/>
            <a:tailEnd/>
          </a:ln>
          <a:effectLst/>
        </p:spPr>
        <p:txBody>
          <a:bodyPr anchor="ctr"/>
          <a:lstStyle/>
          <a:p>
            <a:pPr algn="ctr" eaLnBrk="0" fontAlgn="ctr" hangingPunct="0">
              <a:spcBef>
                <a:spcPct val="0"/>
              </a:spcBef>
            </a:pPr>
            <a:r>
              <a:rPr lang="sr-Latn-ME" sz="1400" b="1" dirty="0" smtClean="0">
                <a:latin typeface="Arial" charset="0"/>
              </a:rPr>
              <a:t>VS</a:t>
            </a:r>
          </a:p>
          <a:p>
            <a:pPr algn="ctr" eaLnBrk="0" fontAlgn="ctr" hangingPunct="0">
              <a:spcBef>
                <a:spcPct val="0"/>
              </a:spcBef>
            </a:pPr>
            <a:r>
              <a:rPr lang="sr-Latn-ME" sz="1400" dirty="0" smtClean="0">
                <a:latin typeface="Arial" charset="0"/>
              </a:rPr>
              <a:t>(1)</a:t>
            </a:r>
            <a:endParaRPr lang="de-DE" sz="1400" dirty="0">
              <a:latin typeface="Arial" charset="0"/>
            </a:endParaRPr>
          </a:p>
        </p:txBody>
      </p:sp>
      <p:sp>
        <p:nvSpPr>
          <p:cNvPr id="72" name="Rectangle 71"/>
          <p:cNvSpPr>
            <a:spLocks noChangeArrowheads="1"/>
          </p:cNvSpPr>
          <p:nvPr/>
        </p:nvSpPr>
        <p:spPr bwMode="auto">
          <a:xfrm>
            <a:off x="3352800" y="2438402"/>
            <a:ext cx="673605" cy="647701"/>
          </a:xfrm>
          <a:prstGeom prst="rect">
            <a:avLst/>
          </a:prstGeom>
          <a:solidFill>
            <a:srgbClr val="FFFF00"/>
          </a:solidFill>
          <a:ln w="3175">
            <a:solidFill>
              <a:schemeClr val="tx1"/>
            </a:solidFill>
            <a:miter lim="800000"/>
            <a:headEnd/>
            <a:tailEnd/>
          </a:ln>
          <a:effectLst/>
        </p:spPr>
        <p:txBody>
          <a:bodyPr anchor="ctr"/>
          <a:lstStyle/>
          <a:p>
            <a:pPr algn="ctr" eaLnBrk="0" fontAlgn="ctr" hangingPunct="0">
              <a:spcBef>
                <a:spcPct val="0"/>
              </a:spcBef>
            </a:pPr>
            <a:r>
              <a:rPr lang="sr-Latn-ME" sz="1400" b="1" dirty="0" smtClean="0">
                <a:latin typeface="Arial" charset="0"/>
              </a:rPr>
              <a:t>SS</a:t>
            </a:r>
          </a:p>
          <a:p>
            <a:pPr algn="ctr" eaLnBrk="0" fontAlgn="ctr" hangingPunct="0">
              <a:spcBef>
                <a:spcPct val="0"/>
              </a:spcBef>
            </a:pPr>
            <a:r>
              <a:rPr lang="sr-Latn-ME" sz="1400" dirty="0" smtClean="0">
                <a:latin typeface="Arial" charset="0"/>
              </a:rPr>
              <a:t>(0.32</a:t>
            </a:r>
            <a:r>
              <a:rPr lang="sr-Latn-ME" sz="1300" dirty="0" smtClean="0">
                <a:latin typeface="Arial" charset="0"/>
              </a:rPr>
              <a:t>)</a:t>
            </a:r>
            <a:endParaRPr lang="de-DE" sz="1300" dirty="0">
              <a:latin typeface="Arial" charset="0"/>
            </a:endParaRPr>
          </a:p>
        </p:txBody>
      </p:sp>
      <p:sp>
        <p:nvSpPr>
          <p:cNvPr id="75" name="Rectangle 74"/>
          <p:cNvSpPr>
            <a:spLocks noChangeArrowheads="1"/>
          </p:cNvSpPr>
          <p:nvPr/>
        </p:nvSpPr>
        <p:spPr bwMode="auto">
          <a:xfrm>
            <a:off x="4026405" y="2438400"/>
            <a:ext cx="673605" cy="647701"/>
          </a:xfrm>
          <a:prstGeom prst="rect">
            <a:avLst/>
          </a:prstGeom>
          <a:solidFill>
            <a:srgbClr val="00FF00"/>
          </a:solidFill>
          <a:ln w="3175">
            <a:solidFill>
              <a:schemeClr val="tx1"/>
            </a:solidFill>
            <a:miter lim="800000"/>
            <a:headEnd/>
            <a:tailEnd/>
          </a:ln>
          <a:effectLst/>
        </p:spPr>
        <p:txBody>
          <a:bodyPr anchor="ctr"/>
          <a:lstStyle/>
          <a:p>
            <a:pPr algn="ctr" eaLnBrk="0" fontAlgn="ctr" hangingPunct="0">
              <a:spcBef>
                <a:spcPct val="0"/>
              </a:spcBef>
            </a:pPr>
            <a:r>
              <a:rPr lang="sr-Latn-ME" sz="1400" b="1" dirty="0" smtClean="0">
                <a:latin typeface="Arial" charset="0"/>
              </a:rPr>
              <a:t>MS</a:t>
            </a:r>
          </a:p>
          <a:p>
            <a:pPr algn="ctr" eaLnBrk="0" fontAlgn="ctr" hangingPunct="0">
              <a:spcBef>
                <a:spcPct val="0"/>
              </a:spcBef>
            </a:pPr>
            <a:r>
              <a:rPr lang="sr-Latn-ME" sz="1400" dirty="0" smtClean="0">
                <a:latin typeface="Arial" charset="0"/>
              </a:rPr>
              <a:t>(0)</a:t>
            </a:r>
            <a:endParaRPr lang="de-DE" sz="1400" dirty="0">
              <a:latin typeface="Arial" charset="0"/>
            </a:endParaRPr>
          </a:p>
        </p:txBody>
      </p:sp>
      <p:sp>
        <p:nvSpPr>
          <p:cNvPr id="78" name="Rectangle 77"/>
          <p:cNvSpPr>
            <a:spLocks noChangeArrowheads="1"/>
          </p:cNvSpPr>
          <p:nvPr/>
        </p:nvSpPr>
        <p:spPr bwMode="auto">
          <a:xfrm>
            <a:off x="1676400" y="3429000"/>
            <a:ext cx="673605" cy="647701"/>
          </a:xfrm>
          <a:prstGeom prst="rect">
            <a:avLst/>
          </a:prstGeom>
          <a:solidFill>
            <a:srgbClr val="FF0000"/>
          </a:solidFill>
          <a:ln w="3175">
            <a:solidFill>
              <a:schemeClr val="tx1"/>
            </a:solidFill>
            <a:miter lim="800000"/>
            <a:headEnd/>
            <a:tailEnd/>
          </a:ln>
          <a:effectLst/>
        </p:spPr>
        <p:txBody>
          <a:bodyPr anchor="ctr"/>
          <a:lstStyle/>
          <a:p>
            <a:pPr algn="ctr" eaLnBrk="0" fontAlgn="ctr" hangingPunct="0">
              <a:spcBef>
                <a:spcPct val="0"/>
              </a:spcBef>
            </a:pPr>
            <a:r>
              <a:rPr lang="sr-Latn-ME" sz="1400" b="1" dirty="0" smtClean="0">
                <a:latin typeface="Arial" charset="0"/>
              </a:rPr>
              <a:t>VS</a:t>
            </a:r>
          </a:p>
          <a:p>
            <a:pPr algn="ctr" eaLnBrk="0" fontAlgn="ctr" hangingPunct="0">
              <a:spcBef>
                <a:spcPct val="0"/>
              </a:spcBef>
            </a:pPr>
            <a:r>
              <a:rPr lang="sr-Latn-ME" sz="1400" dirty="0" smtClean="0">
                <a:latin typeface="Arial" charset="0"/>
              </a:rPr>
              <a:t>(0.5)</a:t>
            </a:r>
            <a:endParaRPr lang="de-DE" sz="1400" dirty="0">
              <a:latin typeface="Arial" charset="0"/>
            </a:endParaRPr>
          </a:p>
        </p:txBody>
      </p:sp>
      <p:sp>
        <p:nvSpPr>
          <p:cNvPr id="79" name="Rectangle 78"/>
          <p:cNvSpPr>
            <a:spLocks noChangeArrowheads="1"/>
          </p:cNvSpPr>
          <p:nvPr/>
        </p:nvSpPr>
        <p:spPr bwMode="auto">
          <a:xfrm>
            <a:off x="1676400" y="4076699"/>
            <a:ext cx="673605" cy="647701"/>
          </a:xfrm>
          <a:prstGeom prst="rect">
            <a:avLst/>
          </a:prstGeom>
          <a:solidFill>
            <a:srgbClr val="FFFF00"/>
          </a:solidFill>
          <a:ln w="3175">
            <a:solidFill>
              <a:schemeClr val="tx1"/>
            </a:solidFill>
            <a:miter lim="800000"/>
            <a:headEnd/>
            <a:tailEnd/>
          </a:ln>
          <a:effectLst/>
        </p:spPr>
        <p:txBody>
          <a:bodyPr anchor="ctr"/>
          <a:lstStyle/>
          <a:p>
            <a:pPr algn="ctr" eaLnBrk="0" fontAlgn="ctr" hangingPunct="0">
              <a:spcBef>
                <a:spcPct val="0"/>
              </a:spcBef>
            </a:pPr>
            <a:r>
              <a:rPr lang="sr-Latn-ME" sz="1400" b="1" dirty="0" smtClean="0">
                <a:latin typeface="Arial" charset="0"/>
              </a:rPr>
              <a:t>SS</a:t>
            </a:r>
          </a:p>
          <a:p>
            <a:pPr algn="ctr" eaLnBrk="0" fontAlgn="ctr" hangingPunct="0">
              <a:spcBef>
                <a:spcPct val="0"/>
              </a:spcBef>
            </a:pPr>
            <a:r>
              <a:rPr lang="sr-Latn-ME" sz="1400" dirty="0" smtClean="0">
                <a:latin typeface="Arial" charset="0"/>
              </a:rPr>
              <a:t>(0.68)</a:t>
            </a:r>
            <a:endParaRPr lang="de-DE" sz="1400" dirty="0">
              <a:latin typeface="Arial" charset="0"/>
            </a:endParaRPr>
          </a:p>
        </p:txBody>
      </p:sp>
      <p:sp>
        <p:nvSpPr>
          <p:cNvPr id="80" name="Rectangle 79"/>
          <p:cNvSpPr>
            <a:spLocks noChangeArrowheads="1"/>
          </p:cNvSpPr>
          <p:nvPr/>
        </p:nvSpPr>
        <p:spPr bwMode="auto">
          <a:xfrm>
            <a:off x="1676400" y="4724400"/>
            <a:ext cx="673605" cy="647701"/>
          </a:xfrm>
          <a:prstGeom prst="rect">
            <a:avLst/>
          </a:prstGeom>
          <a:solidFill>
            <a:srgbClr val="00FF00"/>
          </a:solidFill>
          <a:ln w="3175">
            <a:solidFill>
              <a:schemeClr val="tx1"/>
            </a:solidFill>
            <a:miter lim="800000"/>
            <a:headEnd/>
            <a:tailEnd/>
          </a:ln>
          <a:effectLst/>
        </p:spPr>
        <p:txBody>
          <a:bodyPr anchor="ctr"/>
          <a:lstStyle/>
          <a:p>
            <a:pPr algn="ctr" eaLnBrk="0" fontAlgn="ctr" hangingPunct="0">
              <a:spcBef>
                <a:spcPct val="0"/>
              </a:spcBef>
            </a:pPr>
            <a:r>
              <a:rPr lang="sr-Latn-ME" sz="1400" b="1" dirty="0" smtClean="0">
                <a:latin typeface="Arial" charset="0"/>
              </a:rPr>
              <a:t>MS</a:t>
            </a:r>
          </a:p>
          <a:p>
            <a:pPr algn="ctr" eaLnBrk="0" fontAlgn="ctr" hangingPunct="0">
              <a:spcBef>
                <a:spcPct val="0"/>
              </a:spcBef>
            </a:pPr>
            <a:r>
              <a:rPr lang="sr-Latn-ME" sz="1400" dirty="0" smtClean="0">
                <a:latin typeface="Arial" charset="0"/>
              </a:rPr>
              <a:t>(0)</a:t>
            </a:r>
            <a:endParaRPr lang="de-DE" sz="1400" dirty="0">
              <a:latin typeface="Arial" charset="0"/>
            </a:endParaRPr>
          </a:p>
        </p:txBody>
      </p:sp>
      <p:sp>
        <p:nvSpPr>
          <p:cNvPr id="81" name="Rectangle 80"/>
          <p:cNvSpPr>
            <a:spLocks noChangeArrowheads="1"/>
          </p:cNvSpPr>
          <p:nvPr/>
        </p:nvSpPr>
        <p:spPr bwMode="auto">
          <a:xfrm>
            <a:off x="2679195" y="3429000"/>
            <a:ext cx="673605" cy="647701"/>
          </a:xfrm>
          <a:prstGeom prst="rect">
            <a:avLst/>
          </a:prstGeom>
          <a:solidFill>
            <a:srgbClr val="FF0000"/>
          </a:solidFill>
          <a:ln w="3175">
            <a:solidFill>
              <a:schemeClr val="tx1"/>
            </a:solidFill>
            <a:miter lim="800000"/>
            <a:headEnd/>
            <a:tailEnd/>
          </a:ln>
          <a:effectLst/>
        </p:spPr>
        <p:txBody>
          <a:bodyPr anchor="ctr"/>
          <a:lstStyle/>
          <a:p>
            <a:pPr algn="ctr" eaLnBrk="0" fontAlgn="ctr" hangingPunct="0">
              <a:spcBef>
                <a:spcPct val="0"/>
              </a:spcBef>
            </a:pPr>
            <a:r>
              <a:rPr lang="sr-Latn-ME" sz="1400" b="1" dirty="0" smtClean="0">
                <a:latin typeface="Arial" charset="0"/>
              </a:rPr>
              <a:t>V</a:t>
            </a:r>
            <a:r>
              <a:rPr lang="sr-Latn-ME" sz="1400" dirty="0" smtClean="0">
                <a:latin typeface="Arial" charset="0"/>
              </a:rPr>
              <a:t> </a:t>
            </a:r>
          </a:p>
          <a:p>
            <a:pPr algn="ctr" eaLnBrk="0" fontAlgn="ctr" hangingPunct="0">
              <a:spcBef>
                <a:spcPct val="0"/>
              </a:spcBef>
            </a:pPr>
            <a:r>
              <a:rPr lang="sr-Latn-ME" sz="1400" dirty="0" smtClean="0">
                <a:latin typeface="Arial" charset="0"/>
              </a:rPr>
              <a:t>(0.5)</a:t>
            </a:r>
            <a:endParaRPr lang="de-DE" sz="1400" dirty="0">
              <a:latin typeface="Arial" charset="0"/>
            </a:endParaRPr>
          </a:p>
        </p:txBody>
      </p:sp>
      <p:sp>
        <p:nvSpPr>
          <p:cNvPr id="82" name="Rectangle 81"/>
          <p:cNvSpPr>
            <a:spLocks noChangeArrowheads="1"/>
          </p:cNvSpPr>
          <p:nvPr/>
        </p:nvSpPr>
        <p:spPr bwMode="auto">
          <a:xfrm>
            <a:off x="2679195" y="4076699"/>
            <a:ext cx="673605" cy="647701"/>
          </a:xfrm>
          <a:prstGeom prst="rect">
            <a:avLst/>
          </a:prstGeom>
          <a:solidFill>
            <a:srgbClr val="FFC000"/>
          </a:solidFill>
          <a:ln w="3175">
            <a:solidFill>
              <a:schemeClr val="tx1"/>
            </a:solidFill>
            <a:miter lim="800000"/>
            <a:headEnd/>
            <a:tailEnd/>
          </a:ln>
          <a:effectLst/>
        </p:spPr>
        <p:txBody>
          <a:bodyPr anchor="ctr"/>
          <a:lstStyle/>
          <a:p>
            <a:pPr algn="ctr" eaLnBrk="0" fontAlgn="ctr" hangingPunct="0">
              <a:spcBef>
                <a:spcPct val="0"/>
              </a:spcBef>
            </a:pPr>
            <a:r>
              <a:rPr lang="sr-Latn-ME" sz="1400" b="1" dirty="0" smtClean="0">
                <a:latin typeface="Arial" charset="0"/>
              </a:rPr>
              <a:t>Z</a:t>
            </a:r>
            <a:r>
              <a:rPr lang="sr-Latn-ME" sz="1400" dirty="0" smtClean="0">
                <a:latin typeface="Arial" charset="0"/>
              </a:rPr>
              <a:t> (0.68)</a:t>
            </a:r>
            <a:endParaRPr lang="de-DE" sz="1400" dirty="0">
              <a:latin typeface="Arial" charset="0"/>
            </a:endParaRPr>
          </a:p>
        </p:txBody>
      </p:sp>
      <p:sp>
        <p:nvSpPr>
          <p:cNvPr id="83" name="Rectangle 82"/>
          <p:cNvSpPr>
            <a:spLocks noChangeArrowheads="1"/>
          </p:cNvSpPr>
          <p:nvPr/>
        </p:nvSpPr>
        <p:spPr bwMode="auto">
          <a:xfrm>
            <a:off x="2679195" y="4724400"/>
            <a:ext cx="673605" cy="647701"/>
          </a:xfrm>
          <a:prstGeom prst="rect">
            <a:avLst/>
          </a:prstGeom>
          <a:solidFill>
            <a:srgbClr val="FFC000"/>
          </a:solidFill>
          <a:ln w="3175">
            <a:solidFill>
              <a:schemeClr val="tx1"/>
            </a:solidFill>
            <a:miter lim="800000"/>
            <a:headEnd/>
            <a:tailEnd/>
          </a:ln>
          <a:effectLst/>
        </p:spPr>
        <p:txBody>
          <a:bodyPr anchor="ctr"/>
          <a:lstStyle/>
          <a:p>
            <a:pPr algn="ctr" eaLnBrk="0" fontAlgn="ctr" hangingPunct="0">
              <a:spcBef>
                <a:spcPct val="0"/>
              </a:spcBef>
            </a:pPr>
            <a:r>
              <a:rPr lang="sr-Latn-ME" sz="1400" b="1" dirty="0" smtClean="0">
                <a:latin typeface="Arial" charset="0"/>
              </a:rPr>
              <a:t>Z</a:t>
            </a:r>
            <a:r>
              <a:rPr lang="sr-Latn-ME" sz="1400" dirty="0" smtClean="0">
                <a:latin typeface="Arial" charset="0"/>
              </a:rPr>
              <a:t> </a:t>
            </a:r>
          </a:p>
          <a:p>
            <a:pPr algn="ctr" eaLnBrk="0" fontAlgn="ctr" hangingPunct="0">
              <a:spcBef>
                <a:spcPct val="0"/>
              </a:spcBef>
            </a:pPr>
            <a:r>
              <a:rPr lang="sr-Latn-ME" sz="1400" dirty="0" smtClean="0">
                <a:latin typeface="Arial" charset="0"/>
              </a:rPr>
              <a:t>(0)</a:t>
            </a:r>
            <a:endParaRPr lang="de-DE" sz="1400" dirty="0">
              <a:latin typeface="Arial" charset="0"/>
            </a:endParaRPr>
          </a:p>
        </p:txBody>
      </p:sp>
      <p:sp>
        <p:nvSpPr>
          <p:cNvPr id="84" name="Line 54"/>
          <p:cNvSpPr>
            <a:spLocks noChangeShapeType="1"/>
          </p:cNvSpPr>
          <p:nvPr/>
        </p:nvSpPr>
        <p:spPr bwMode="auto">
          <a:xfrm flipV="1">
            <a:off x="3463924" y="3817938"/>
            <a:ext cx="121440" cy="0"/>
          </a:xfrm>
          <a:prstGeom prst="line">
            <a:avLst/>
          </a:prstGeom>
          <a:noFill/>
          <a:ln w="3175">
            <a:solidFill>
              <a:schemeClr val="tx1"/>
            </a:solidFill>
            <a:round/>
            <a:headEnd/>
            <a:tailEnd type="triangle" w="med" len="med"/>
          </a:ln>
          <a:effectLst/>
        </p:spPr>
        <p:txBody>
          <a:bodyPr/>
          <a:lstStyle/>
          <a:p>
            <a:endParaRPr lang="en-US"/>
          </a:p>
        </p:txBody>
      </p:sp>
      <p:sp>
        <p:nvSpPr>
          <p:cNvPr id="85" name="Line 54"/>
          <p:cNvSpPr>
            <a:spLocks noChangeShapeType="1"/>
          </p:cNvSpPr>
          <p:nvPr/>
        </p:nvSpPr>
        <p:spPr bwMode="auto">
          <a:xfrm flipV="1">
            <a:off x="3454399" y="4160837"/>
            <a:ext cx="121440" cy="0"/>
          </a:xfrm>
          <a:prstGeom prst="line">
            <a:avLst/>
          </a:prstGeom>
          <a:noFill/>
          <a:ln w="3175">
            <a:solidFill>
              <a:schemeClr val="tx1"/>
            </a:solidFill>
            <a:round/>
            <a:headEnd/>
            <a:tailEnd type="triangle" w="med" len="med"/>
          </a:ln>
          <a:effectLst/>
        </p:spPr>
        <p:txBody>
          <a:bodyPr/>
          <a:lstStyle/>
          <a:p>
            <a:endParaRPr lang="en-US"/>
          </a:p>
        </p:txBody>
      </p:sp>
      <p:sp>
        <p:nvSpPr>
          <p:cNvPr id="86" name="Line 54"/>
          <p:cNvSpPr>
            <a:spLocks noChangeShapeType="1"/>
          </p:cNvSpPr>
          <p:nvPr/>
        </p:nvSpPr>
        <p:spPr bwMode="auto">
          <a:xfrm flipV="1">
            <a:off x="3454399" y="4694237"/>
            <a:ext cx="121440" cy="0"/>
          </a:xfrm>
          <a:prstGeom prst="line">
            <a:avLst/>
          </a:prstGeom>
          <a:noFill/>
          <a:ln w="3175">
            <a:solidFill>
              <a:schemeClr val="tx1"/>
            </a:solidFill>
            <a:round/>
            <a:headEnd/>
            <a:tailEnd type="triangle" w="med" len="med"/>
          </a:ln>
          <a:effectLst/>
        </p:spPr>
        <p:txBody>
          <a:bodyPr/>
          <a:lstStyle/>
          <a:p>
            <a:endParaRPr lang="en-US"/>
          </a:p>
        </p:txBody>
      </p:sp>
      <p:sp>
        <p:nvSpPr>
          <p:cNvPr id="90" name="Rectangle 89"/>
          <p:cNvSpPr>
            <a:spLocks noChangeArrowheads="1"/>
          </p:cNvSpPr>
          <p:nvPr/>
        </p:nvSpPr>
        <p:spPr bwMode="auto">
          <a:xfrm>
            <a:off x="3352800" y="3429000"/>
            <a:ext cx="673605" cy="647701"/>
          </a:xfrm>
          <a:prstGeom prst="rect">
            <a:avLst/>
          </a:prstGeom>
          <a:solidFill>
            <a:srgbClr val="FFC000"/>
          </a:solidFill>
          <a:ln w="3175">
            <a:solidFill>
              <a:schemeClr val="tx1"/>
            </a:solidFill>
            <a:miter lim="800000"/>
            <a:headEnd/>
            <a:tailEnd/>
          </a:ln>
          <a:effectLst/>
        </p:spPr>
        <p:txBody>
          <a:bodyPr anchor="ctr"/>
          <a:lstStyle/>
          <a:p>
            <a:pPr algn="ctr" eaLnBrk="0" fontAlgn="ctr" hangingPunct="0">
              <a:spcBef>
                <a:spcPct val="0"/>
              </a:spcBef>
            </a:pPr>
            <a:r>
              <a:rPr lang="sr-Latn-ME" sz="1400" b="1" dirty="0" smtClean="0">
                <a:latin typeface="Arial" charset="0"/>
              </a:rPr>
              <a:t>Z</a:t>
            </a:r>
            <a:r>
              <a:rPr lang="sr-Latn-ME" sz="1400" dirty="0" smtClean="0">
                <a:latin typeface="Arial" charset="0"/>
              </a:rPr>
              <a:t> (0.32</a:t>
            </a:r>
            <a:r>
              <a:rPr lang="sr-Latn-ME" sz="1200" dirty="0" smtClean="0">
                <a:latin typeface="Arial" charset="0"/>
              </a:rPr>
              <a:t>)</a:t>
            </a:r>
            <a:endParaRPr lang="de-DE" sz="1200" dirty="0">
              <a:latin typeface="Arial" charset="0"/>
            </a:endParaRPr>
          </a:p>
        </p:txBody>
      </p:sp>
      <p:sp>
        <p:nvSpPr>
          <p:cNvPr id="91" name="Rectangle 90"/>
          <p:cNvSpPr>
            <a:spLocks noChangeArrowheads="1"/>
          </p:cNvSpPr>
          <p:nvPr/>
        </p:nvSpPr>
        <p:spPr bwMode="auto">
          <a:xfrm>
            <a:off x="3352800" y="4076699"/>
            <a:ext cx="673605" cy="647701"/>
          </a:xfrm>
          <a:prstGeom prst="rect">
            <a:avLst/>
          </a:prstGeom>
          <a:solidFill>
            <a:srgbClr val="FFFF00"/>
          </a:solidFill>
          <a:ln w="3175">
            <a:solidFill>
              <a:schemeClr val="tx1"/>
            </a:solidFill>
            <a:miter lim="800000"/>
            <a:headEnd/>
            <a:tailEnd/>
          </a:ln>
          <a:effectLst/>
        </p:spPr>
        <p:txBody>
          <a:bodyPr anchor="ctr"/>
          <a:lstStyle/>
          <a:p>
            <a:pPr algn="ctr" eaLnBrk="0" fontAlgn="ctr" hangingPunct="0">
              <a:spcBef>
                <a:spcPct val="0"/>
              </a:spcBef>
            </a:pPr>
            <a:r>
              <a:rPr lang="sr-Latn-ME" sz="1400" b="1" dirty="0" smtClean="0">
                <a:latin typeface="Arial" charset="0"/>
              </a:rPr>
              <a:t>S</a:t>
            </a:r>
            <a:r>
              <a:rPr lang="sr-Latn-ME" sz="1400" dirty="0" smtClean="0">
                <a:latin typeface="Arial" charset="0"/>
              </a:rPr>
              <a:t> (0.32)</a:t>
            </a:r>
            <a:endParaRPr lang="de-DE" sz="1400" dirty="0">
              <a:latin typeface="Arial" charset="0"/>
            </a:endParaRPr>
          </a:p>
        </p:txBody>
      </p:sp>
      <p:sp>
        <p:nvSpPr>
          <p:cNvPr id="92" name="Rectangle 91"/>
          <p:cNvSpPr>
            <a:spLocks noChangeArrowheads="1"/>
          </p:cNvSpPr>
          <p:nvPr/>
        </p:nvSpPr>
        <p:spPr bwMode="auto">
          <a:xfrm>
            <a:off x="3352800" y="4724400"/>
            <a:ext cx="673605" cy="647701"/>
          </a:xfrm>
          <a:prstGeom prst="rect">
            <a:avLst/>
          </a:prstGeom>
          <a:solidFill>
            <a:srgbClr val="0070C0"/>
          </a:solidFill>
          <a:ln w="3175">
            <a:solidFill>
              <a:schemeClr val="tx1"/>
            </a:solidFill>
            <a:miter lim="800000"/>
            <a:headEnd/>
            <a:tailEnd/>
          </a:ln>
          <a:effectLst/>
        </p:spPr>
        <p:txBody>
          <a:bodyPr anchor="ctr"/>
          <a:lstStyle/>
          <a:p>
            <a:pPr algn="ctr" eaLnBrk="0" fontAlgn="ctr" hangingPunct="0">
              <a:spcBef>
                <a:spcPct val="0"/>
              </a:spcBef>
            </a:pPr>
            <a:r>
              <a:rPr lang="sr-Latn-ME" sz="1400" b="1" dirty="0" smtClean="0">
                <a:latin typeface="Arial" charset="0"/>
              </a:rPr>
              <a:t>M</a:t>
            </a:r>
            <a:r>
              <a:rPr lang="sr-Latn-ME" sz="1400" dirty="0" smtClean="0">
                <a:latin typeface="Arial" charset="0"/>
              </a:rPr>
              <a:t> </a:t>
            </a:r>
          </a:p>
          <a:p>
            <a:pPr algn="ctr" eaLnBrk="0" fontAlgn="ctr" hangingPunct="0">
              <a:spcBef>
                <a:spcPct val="0"/>
              </a:spcBef>
            </a:pPr>
            <a:r>
              <a:rPr lang="sr-Latn-ME" sz="1400" dirty="0" smtClean="0">
                <a:latin typeface="Arial" charset="0"/>
              </a:rPr>
              <a:t>(0)</a:t>
            </a:r>
            <a:endParaRPr lang="de-DE" sz="1400" dirty="0">
              <a:latin typeface="Arial" charset="0"/>
            </a:endParaRPr>
          </a:p>
        </p:txBody>
      </p:sp>
      <p:sp>
        <p:nvSpPr>
          <p:cNvPr id="93" name="Line 54"/>
          <p:cNvSpPr>
            <a:spLocks noChangeShapeType="1"/>
          </p:cNvSpPr>
          <p:nvPr/>
        </p:nvSpPr>
        <p:spPr bwMode="auto">
          <a:xfrm flipV="1">
            <a:off x="4137529" y="3817938"/>
            <a:ext cx="121440" cy="0"/>
          </a:xfrm>
          <a:prstGeom prst="line">
            <a:avLst/>
          </a:prstGeom>
          <a:noFill/>
          <a:ln w="3175">
            <a:solidFill>
              <a:schemeClr val="tx1"/>
            </a:solidFill>
            <a:round/>
            <a:headEnd/>
            <a:tailEnd type="triangle" w="med" len="med"/>
          </a:ln>
          <a:effectLst/>
        </p:spPr>
        <p:txBody>
          <a:bodyPr/>
          <a:lstStyle/>
          <a:p>
            <a:endParaRPr lang="en-US"/>
          </a:p>
        </p:txBody>
      </p:sp>
      <p:sp>
        <p:nvSpPr>
          <p:cNvPr id="94" name="Line 54"/>
          <p:cNvSpPr>
            <a:spLocks noChangeShapeType="1"/>
          </p:cNvSpPr>
          <p:nvPr/>
        </p:nvSpPr>
        <p:spPr bwMode="auto">
          <a:xfrm flipV="1">
            <a:off x="4128004" y="4160837"/>
            <a:ext cx="121440" cy="0"/>
          </a:xfrm>
          <a:prstGeom prst="line">
            <a:avLst/>
          </a:prstGeom>
          <a:noFill/>
          <a:ln w="3175">
            <a:solidFill>
              <a:schemeClr val="tx1"/>
            </a:solidFill>
            <a:round/>
            <a:headEnd/>
            <a:tailEnd type="triangle" w="med" len="med"/>
          </a:ln>
          <a:effectLst/>
        </p:spPr>
        <p:txBody>
          <a:bodyPr/>
          <a:lstStyle/>
          <a:p>
            <a:endParaRPr lang="en-US"/>
          </a:p>
        </p:txBody>
      </p:sp>
      <p:sp>
        <p:nvSpPr>
          <p:cNvPr id="95" name="Line 54"/>
          <p:cNvSpPr>
            <a:spLocks noChangeShapeType="1"/>
          </p:cNvSpPr>
          <p:nvPr/>
        </p:nvSpPr>
        <p:spPr bwMode="auto">
          <a:xfrm flipV="1">
            <a:off x="4128004" y="4694237"/>
            <a:ext cx="121440" cy="0"/>
          </a:xfrm>
          <a:prstGeom prst="line">
            <a:avLst/>
          </a:prstGeom>
          <a:noFill/>
          <a:ln w="3175">
            <a:solidFill>
              <a:schemeClr val="tx1"/>
            </a:solidFill>
            <a:round/>
            <a:headEnd/>
            <a:tailEnd type="triangle" w="med" len="med"/>
          </a:ln>
          <a:effectLst/>
        </p:spPr>
        <p:txBody>
          <a:bodyPr/>
          <a:lstStyle/>
          <a:p>
            <a:endParaRPr lang="en-US"/>
          </a:p>
        </p:txBody>
      </p:sp>
      <p:sp>
        <p:nvSpPr>
          <p:cNvPr id="96" name="Rectangle 95"/>
          <p:cNvSpPr>
            <a:spLocks noChangeArrowheads="1"/>
          </p:cNvSpPr>
          <p:nvPr/>
        </p:nvSpPr>
        <p:spPr bwMode="auto">
          <a:xfrm>
            <a:off x="4026405" y="3429000"/>
            <a:ext cx="673605" cy="647701"/>
          </a:xfrm>
          <a:prstGeom prst="rect">
            <a:avLst/>
          </a:prstGeom>
          <a:solidFill>
            <a:srgbClr val="FFC000"/>
          </a:solidFill>
          <a:ln w="3175">
            <a:solidFill>
              <a:schemeClr val="tx1"/>
            </a:solidFill>
            <a:miter lim="800000"/>
            <a:headEnd/>
            <a:tailEnd/>
          </a:ln>
          <a:effectLst/>
        </p:spPr>
        <p:txBody>
          <a:bodyPr anchor="ctr"/>
          <a:lstStyle/>
          <a:p>
            <a:pPr algn="ctr" eaLnBrk="0" fontAlgn="ctr" hangingPunct="0">
              <a:spcBef>
                <a:spcPct val="0"/>
              </a:spcBef>
            </a:pPr>
            <a:r>
              <a:rPr lang="sr-Latn-ME" sz="1400" b="1" dirty="0" smtClean="0">
                <a:latin typeface="Arial" charset="0"/>
              </a:rPr>
              <a:t>Z</a:t>
            </a:r>
          </a:p>
          <a:p>
            <a:pPr algn="ctr" eaLnBrk="0" fontAlgn="ctr" hangingPunct="0">
              <a:spcBef>
                <a:spcPct val="0"/>
              </a:spcBef>
            </a:pPr>
            <a:r>
              <a:rPr lang="sr-Latn-ME" sz="1400" dirty="0" smtClean="0">
                <a:latin typeface="Arial" charset="0"/>
              </a:rPr>
              <a:t> (0</a:t>
            </a:r>
            <a:r>
              <a:rPr lang="sr-Latn-ME" sz="1200" dirty="0" smtClean="0">
                <a:latin typeface="Arial" charset="0"/>
              </a:rPr>
              <a:t>)</a:t>
            </a:r>
          </a:p>
        </p:txBody>
      </p:sp>
      <p:sp>
        <p:nvSpPr>
          <p:cNvPr id="97" name="Rectangle 96"/>
          <p:cNvSpPr>
            <a:spLocks noChangeArrowheads="1"/>
          </p:cNvSpPr>
          <p:nvPr/>
        </p:nvSpPr>
        <p:spPr bwMode="auto">
          <a:xfrm>
            <a:off x="4026405" y="4076699"/>
            <a:ext cx="673605" cy="647701"/>
          </a:xfrm>
          <a:prstGeom prst="rect">
            <a:avLst/>
          </a:prstGeom>
          <a:solidFill>
            <a:srgbClr val="0070C0"/>
          </a:solidFill>
          <a:ln w="3175">
            <a:solidFill>
              <a:schemeClr val="tx1"/>
            </a:solidFill>
            <a:miter lim="800000"/>
            <a:headEnd/>
            <a:tailEnd/>
          </a:ln>
          <a:effectLst/>
        </p:spPr>
        <p:txBody>
          <a:bodyPr anchor="ctr"/>
          <a:lstStyle/>
          <a:p>
            <a:pPr algn="ctr" eaLnBrk="0" fontAlgn="ctr" hangingPunct="0">
              <a:spcBef>
                <a:spcPct val="0"/>
              </a:spcBef>
            </a:pPr>
            <a:r>
              <a:rPr lang="sr-Latn-ME" sz="1400" b="1" dirty="0" smtClean="0">
                <a:latin typeface="Arial" charset="0"/>
              </a:rPr>
              <a:t>M</a:t>
            </a:r>
            <a:r>
              <a:rPr lang="sr-Latn-ME" sz="1400" dirty="0" smtClean="0">
                <a:latin typeface="Arial" charset="0"/>
              </a:rPr>
              <a:t> </a:t>
            </a:r>
          </a:p>
          <a:p>
            <a:pPr algn="ctr" eaLnBrk="0" fontAlgn="ctr" hangingPunct="0">
              <a:spcBef>
                <a:spcPct val="0"/>
              </a:spcBef>
            </a:pPr>
            <a:r>
              <a:rPr lang="sr-Latn-ME" sz="1400" dirty="0" smtClean="0">
                <a:latin typeface="Arial" charset="0"/>
              </a:rPr>
              <a:t>(0)</a:t>
            </a:r>
            <a:endParaRPr lang="de-DE" sz="1400" dirty="0">
              <a:latin typeface="Arial" charset="0"/>
            </a:endParaRPr>
          </a:p>
        </p:txBody>
      </p:sp>
      <p:sp>
        <p:nvSpPr>
          <p:cNvPr id="98" name="Rectangle 97"/>
          <p:cNvSpPr>
            <a:spLocks noChangeArrowheads="1"/>
          </p:cNvSpPr>
          <p:nvPr/>
        </p:nvSpPr>
        <p:spPr bwMode="auto">
          <a:xfrm>
            <a:off x="4026405" y="4724400"/>
            <a:ext cx="673605" cy="647701"/>
          </a:xfrm>
          <a:prstGeom prst="rect">
            <a:avLst/>
          </a:prstGeom>
          <a:solidFill>
            <a:srgbClr val="00FF00"/>
          </a:solidFill>
          <a:ln w="3175">
            <a:solidFill>
              <a:schemeClr val="tx1"/>
            </a:solidFill>
            <a:miter lim="800000"/>
            <a:headEnd/>
            <a:tailEnd/>
          </a:ln>
          <a:effectLst/>
        </p:spPr>
        <p:txBody>
          <a:bodyPr anchor="ctr"/>
          <a:lstStyle/>
          <a:p>
            <a:pPr algn="ctr" eaLnBrk="0" fontAlgn="ctr" hangingPunct="0">
              <a:spcBef>
                <a:spcPct val="0"/>
              </a:spcBef>
            </a:pPr>
            <a:r>
              <a:rPr lang="sr-Latn-ME" sz="1400" b="1" dirty="0" smtClean="0">
                <a:latin typeface="Arial" charset="0"/>
              </a:rPr>
              <a:t>JM</a:t>
            </a:r>
          </a:p>
          <a:p>
            <a:pPr algn="ctr" eaLnBrk="0" fontAlgn="ctr" hangingPunct="0">
              <a:spcBef>
                <a:spcPct val="0"/>
              </a:spcBef>
            </a:pPr>
            <a:r>
              <a:rPr lang="sr-Latn-ME" sz="1400" dirty="0" smtClean="0">
                <a:latin typeface="Arial" charset="0"/>
              </a:rPr>
              <a:t> (0</a:t>
            </a:r>
            <a:r>
              <a:rPr lang="sr-Latn-ME" sz="1200" dirty="0" smtClean="0">
                <a:latin typeface="Arial" charset="0"/>
              </a:rPr>
              <a:t>)</a:t>
            </a:r>
            <a:endParaRPr lang="de-DE" sz="1000" dirty="0">
              <a:latin typeface="Arial" charset="0"/>
            </a:endParaRPr>
          </a:p>
        </p:txBody>
      </p:sp>
      <p:sp>
        <p:nvSpPr>
          <p:cNvPr id="99" name="Rectangle 98"/>
          <p:cNvSpPr>
            <a:spLocks noChangeArrowheads="1"/>
          </p:cNvSpPr>
          <p:nvPr/>
        </p:nvSpPr>
        <p:spPr bwMode="auto">
          <a:xfrm>
            <a:off x="5943600" y="2666998"/>
            <a:ext cx="673605" cy="647701"/>
          </a:xfrm>
          <a:prstGeom prst="rect">
            <a:avLst/>
          </a:prstGeom>
          <a:solidFill>
            <a:srgbClr val="FF0000"/>
          </a:solidFill>
          <a:ln w="3175">
            <a:solidFill>
              <a:schemeClr val="tx1"/>
            </a:solidFill>
            <a:miter lim="800000"/>
            <a:headEnd/>
            <a:tailEnd/>
          </a:ln>
          <a:effectLst/>
        </p:spPr>
        <p:txBody>
          <a:bodyPr anchor="ctr"/>
          <a:lstStyle/>
          <a:p>
            <a:pPr algn="ctr" eaLnBrk="0" fontAlgn="ctr" hangingPunct="0">
              <a:spcBef>
                <a:spcPct val="0"/>
              </a:spcBef>
            </a:pPr>
            <a:r>
              <a:rPr lang="sr-Latn-ME" sz="1400" b="1" dirty="0" smtClean="0">
                <a:latin typeface="Arial" charset="0"/>
              </a:rPr>
              <a:t>V</a:t>
            </a:r>
          </a:p>
          <a:p>
            <a:pPr algn="ctr" eaLnBrk="0" fontAlgn="ctr" hangingPunct="0">
              <a:spcBef>
                <a:spcPct val="0"/>
              </a:spcBef>
            </a:pPr>
            <a:r>
              <a:rPr lang="sr-Latn-ME" sz="1400" dirty="0" smtClean="0">
                <a:latin typeface="Arial" charset="0"/>
              </a:rPr>
              <a:t> (0.5)</a:t>
            </a:r>
          </a:p>
        </p:txBody>
      </p:sp>
      <p:sp>
        <p:nvSpPr>
          <p:cNvPr id="100" name="Rectangle 99"/>
          <p:cNvSpPr>
            <a:spLocks noChangeArrowheads="1"/>
          </p:cNvSpPr>
          <p:nvPr/>
        </p:nvSpPr>
        <p:spPr bwMode="auto">
          <a:xfrm>
            <a:off x="5943600" y="3314699"/>
            <a:ext cx="673605" cy="647701"/>
          </a:xfrm>
          <a:prstGeom prst="rect">
            <a:avLst/>
          </a:prstGeom>
          <a:solidFill>
            <a:srgbClr val="FFC000"/>
          </a:solidFill>
          <a:ln w="3175">
            <a:solidFill>
              <a:schemeClr val="tx1"/>
            </a:solidFill>
            <a:miter lim="800000"/>
            <a:headEnd/>
            <a:tailEnd/>
          </a:ln>
          <a:effectLst/>
        </p:spPr>
        <p:txBody>
          <a:bodyPr anchor="ctr"/>
          <a:lstStyle/>
          <a:p>
            <a:pPr algn="ctr" eaLnBrk="0" fontAlgn="ctr" hangingPunct="0">
              <a:spcBef>
                <a:spcPct val="0"/>
              </a:spcBef>
            </a:pPr>
            <a:r>
              <a:rPr lang="sr-Latn-ME" sz="1400" b="1" dirty="0" smtClean="0">
                <a:latin typeface="Arial" charset="0"/>
              </a:rPr>
              <a:t>Z</a:t>
            </a:r>
            <a:r>
              <a:rPr lang="sr-Latn-ME" sz="1400" dirty="0" smtClean="0">
                <a:latin typeface="Arial" charset="0"/>
              </a:rPr>
              <a:t> (0.68</a:t>
            </a:r>
            <a:r>
              <a:rPr lang="sr-Latn-ME" sz="1200" dirty="0" smtClean="0">
                <a:latin typeface="Arial" charset="0"/>
              </a:rPr>
              <a:t>)</a:t>
            </a:r>
            <a:endParaRPr lang="de-DE" sz="1200" dirty="0">
              <a:latin typeface="Arial" charset="0"/>
            </a:endParaRPr>
          </a:p>
        </p:txBody>
      </p:sp>
      <p:sp>
        <p:nvSpPr>
          <p:cNvPr id="101" name="Rectangle 100"/>
          <p:cNvSpPr>
            <a:spLocks noChangeArrowheads="1"/>
          </p:cNvSpPr>
          <p:nvPr/>
        </p:nvSpPr>
        <p:spPr bwMode="auto">
          <a:xfrm>
            <a:off x="5943600" y="3962400"/>
            <a:ext cx="673605" cy="647701"/>
          </a:xfrm>
          <a:prstGeom prst="rect">
            <a:avLst/>
          </a:prstGeom>
          <a:solidFill>
            <a:srgbClr val="FFFF00"/>
          </a:solidFill>
          <a:ln w="3175">
            <a:solidFill>
              <a:schemeClr val="tx1"/>
            </a:solidFill>
            <a:miter lim="800000"/>
            <a:headEnd/>
            <a:tailEnd/>
          </a:ln>
          <a:effectLst/>
        </p:spPr>
        <p:txBody>
          <a:bodyPr anchor="ctr"/>
          <a:lstStyle/>
          <a:p>
            <a:pPr algn="ctr" eaLnBrk="0" fontAlgn="ctr" hangingPunct="0">
              <a:spcBef>
                <a:spcPct val="0"/>
              </a:spcBef>
            </a:pPr>
            <a:r>
              <a:rPr lang="sr-Latn-ME" sz="1400" b="1" dirty="0" smtClean="0">
                <a:latin typeface="Arial" charset="0"/>
              </a:rPr>
              <a:t>S</a:t>
            </a:r>
            <a:r>
              <a:rPr lang="sr-Latn-ME" sz="1400" dirty="0" smtClean="0">
                <a:latin typeface="Arial" charset="0"/>
              </a:rPr>
              <a:t> (0.32)</a:t>
            </a:r>
            <a:endParaRPr lang="de-DE" sz="1400" dirty="0">
              <a:latin typeface="Arial" charset="0"/>
            </a:endParaRPr>
          </a:p>
        </p:txBody>
      </p:sp>
      <p:sp>
        <p:nvSpPr>
          <p:cNvPr id="102" name="Rectangle 101"/>
          <p:cNvSpPr>
            <a:spLocks noChangeArrowheads="1"/>
          </p:cNvSpPr>
          <p:nvPr/>
        </p:nvSpPr>
        <p:spPr bwMode="auto">
          <a:xfrm>
            <a:off x="5943600" y="4610099"/>
            <a:ext cx="673605" cy="647701"/>
          </a:xfrm>
          <a:prstGeom prst="rect">
            <a:avLst/>
          </a:prstGeom>
          <a:solidFill>
            <a:srgbClr val="0070C0"/>
          </a:solidFill>
          <a:ln w="3175">
            <a:solidFill>
              <a:schemeClr val="tx1"/>
            </a:solidFill>
            <a:miter lim="800000"/>
            <a:headEnd/>
            <a:tailEnd/>
          </a:ln>
          <a:effectLst/>
        </p:spPr>
        <p:txBody>
          <a:bodyPr anchor="ctr"/>
          <a:lstStyle/>
          <a:p>
            <a:pPr algn="ctr" eaLnBrk="0" fontAlgn="ctr" hangingPunct="0">
              <a:spcBef>
                <a:spcPct val="0"/>
              </a:spcBef>
            </a:pPr>
            <a:r>
              <a:rPr lang="sr-Latn-ME" sz="1400" b="1" dirty="0" smtClean="0">
                <a:latin typeface="Arial" charset="0"/>
              </a:rPr>
              <a:t>M</a:t>
            </a:r>
            <a:r>
              <a:rPr lang="sr-Latn-ME" sz="1400" dirty="0" smtClean="0">
                <a:latin typeface="Arial" charset="0"/>
              </a:rPr>
              <a:t> </a:t>
            </a:r>
          </a:p>
          <a:p>
            <a:pPr algn="ctr" eaLnBrk="0" fontAlgn="ctr" hangingPunct="0">
              <a:spcBef>
                <a:spcPct val="0"/>
              </a:spcBef>
            </a:pPr>
            <a:r>
              <a:rPr lang="sr-Latn-ME" sz="1400" dirty="0" smtClean="0">
                <a:latin typeface="Arial" charset="0"/>
              </a:rPr>
              <a:t>(0)</a:t>
            </a:r>
            <a:endParaRPr lang="de-DE" sz="1400" dirty="0">
              <a:latin typeface="Arial" charset="0"/>
            </a:endParaRPr>
          </a:p>
        </p:txBody>
      </p:sp>
      <p:sp>
        <p:nvSpPr>
          <p:cNvPr id="103" name="Rectangle 102"/>
          <p:cNvSpPr>
            <a:spLocks noChangeArrowheads="1"/>
          </p:cNvSpPr>
          <p:nvPr/>
        </p:nvSpPr>
        <p:spPr bwMode="auto">
          <a:xfrm>
            <a:off x="5943600" y="5257800"/>
            <a:ext cx="673605" cy="647701"/>
          </a:xfrm>
          <a:prstGeom prst="rect">
            <a:avLst/>
          </a:prstGeom>
          <a:solidFill>
            <a:srgbClr val="00FF00"/>
          </a:solidFill>
          <a:ln w="3175">
            <a:solidFill>
              <a:schemeClr val="tx1"/>
            </a:solidFill>
            <a:miter lim="800000"/>
            <a:headEnd/>
            <a:tailEnd/>
          </a:ln>
          <a:effectLst/>
        </p:spPr>
        <p:txBody>
          <a:bodyPr anchor="ctr"/>
          <a:lstStyle/>
          <a:p>
            <a:pPr algn="ctr" eaLnBrk="0" fontAlgn="ctr" hangingPunct="0">
              <a:spcBef>
                <a:spcPct val="0"/>
              </a:spcBef>
            </a:pPr>
            <a:r>
              <a:rPr lang="sr-Latn-ME" sz="1400" b="1" dirty="0" smtClean="0">
                <a:latin typeface="Arial" charset="0"/>
              </a:rPr>
              <a:t>JM</a:t>
            </a:r>
          </a:p>
          <a:p>
            <a:pPr algn="ctr" eaLnBrk="0" fontAlgn="ctr" hangingPunct="0">
              <a:spcBef>
                <a:spcPct val="0"/>
              </a:spcBef>
            </a:pPr>
            <a:r>
              <a:rPr lang="sr-Latn-ME" sz="1400" dirty="0" smtClean="0">
                <a:latin typeface="Arial" charset="0"/>
              </a:rPr>
              <a:t>(0)</a:t>
            </a:r>
            <a:endParaRPr lang="de-DE" sz="1400" dirty="0">
              <a:latin typeface="Arial" charset="0"/>
            </a:endParaRPr>
          </a:p>
        </p:txBody>
      </p:sp>
      <p:sp>
        <p:nvSpPr>
          <p:cNvPr id="104" name="Line 75"/>
          <p:cNvSpPr>
            <a:spLocks noChangeShapeType="1"/>
          </p:cNvSpPr>
          <p:nvPr/>
        </p:nvSpPr>
        <p:spPr bwMode="auto">
          <a:xfrm flipV="1">
            <a:off x="3276600" y="5765842"/>
            <a:ext cx="152399" cy="406357"/>
          </a:xfrm>
          <a:prstGeom prst="line">
            <a:avLst/>
          </a:prstGeom>
          <a:noFill/>
          <a:ln w="38100">
            <a:solidFill>
              <a:srgbClr val="808080"/>
            </a:solidFill>
            <a:round/>
            <a:headEnd/>
            <a:tailEnd type="triangle" w="med" len="med"/>
          </a:ln>
          <a:effectLst/>
        </p:spPr>
        <p:txBody>
          <a:bodyPr wrap="none" anchor="ctr"/>
          <a:lstStyle/>
          <a:p>
            <a:endParaRPr lang="en-US"/>
          </a:p>
        </p:txBody>
      </p:sp>
      <p:sp>
        <p:nvSpPr>
          <p:cNvPr id="105" name="TextBox 104"/>
          <p:cNvSpPr txBox="1">
            <a:spLocks/>
          </p:cNvSpPr>
          <p:nvPr/>
        </p:nvSpPr>
        <p:spPr>
          <a:xfrm>
            <a:off x="3002280" y="6130057"/>
            <a:ext cx="2331720" cy="575543"/>
          </a:xfrm>
          <a:prstGeom prst="rect">
            <a:avLst/>
          </a:prstGeom>
          <a:noFill/>
        </p:spPr>
        <p:txBody>
          <a:bodyPr wrap="square" rtlCol="0">
            <a:spAutoFit/>
          </a:bodyPr>
          <a:lstStyle/>
          <a:p>
            <a:r>
              <a:rPr lang="en-US" sz="2000" i="1" dirty="0" err="1" smtClean="0">
                <a:latin typeface="Times New Roman" pitchFamily="18" charset="0"/>
                <a:cs typeface="Times New Roman" pitchFamily="18" charset="0"/>
              </a:rPr>
              <a:t>R</a:t>
            </a:r>
            <a:r>
              <a:rPr lang="en-US" sz="2000" i="1" baseline="-25000" dirty="0" err="1" smtClean="0">
                <a:latin typeface="Times New Roman" pitchFamily="18" charset="0"/>
                <a:cs typeface="Times New Roman" pitchFamily="18" charset="0"/>
              </a:rPr>
              <a:t>i,j</a:t>
            </a:r>
            <a:r>
              <a:rPr lang="en-US" sz="2000" i="1" dirty="0" smtClean="0">
                <a:latin typeface="Times New Roman" pitchFamily="18" charset="0"/>
                <a:cs typeface="Times New Roman" pitchFamily="18" charset="0"/>
              </a:rPr>
              <a:t> = </a:t>
            </a:r>
            <a:r>
              <a:rPr lang="en-US" sz="2000" dirty="0" smtClean="0">
                <a:latin typeface="Times New Roman" pitchFamily="18" charset="0"/>
                <a:cs typeface="Times New Roman" pitchFamily="18" charset="0"/>
              </a:rPr>
              <a:t>min </a:t>
            </a:r>
            <a:r>
              <a:rPr lang="en-US" sz="2000" i="1" dirty="0" smtClean="0">
                <a:latin typeface="Times New Roman" pitchFamily="18" charset="0"/>
                <a:cs typeface="Times New Roman" pitchFamily="18" charset="0"/>
              </a:rPr>
              <a:t>(</a:t>
            </a:r>
            <a:r>
              <a:rPr lang="en-US" sz="2000" i="1" dirty="0" err="1" smtClean="0">
                <a:latin typeface="Times New Roman" pitchFamily="18" charset="0"/>
                <a:cs typeface="Times New Roman" pitchFamily="18" charset="0"/>
              </a:rPr>
              <a:t>Kz</a:t>
            </a:r>
            <a:r>
              <a:rPr lang="en-US" sz="2000" i="1" baseline="-25000" dirty="0" err="1" smtClean="0">
                <a:latin typeface="Times New Roman" pitchFamily="18" charset="0"/>
                <a:cs typeface="Times New Roman" pitchFamily="18" charset="0"/>
              </a:rPr>
              <a:t>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Klj</a:t>
            </a:r>
            <a:r>
              <a:rPr lang="en-US" sz="2000" i="1" baseline="-25000" dirty="0" err="1" smtClean="0">
                <a:latin typeface="Times New Roman" pitchFamily="18" charset="0"/>
                <a:cs typeface="Times New Roman" pitchFamily="18" charset="0"/>
              </a:rPr>
              <a:t>j</a:t>
            </a:r>
            <a:r>
              <a:rPr lang="en-US" dirty="0" smtClean="0"/>
              <a:t>)</a:t>
            </a:r>
          </a:p>
          <a:p>
            <a:endParaRPr lang="en-US" dirty="0"/>
          </a:p>
        </p:txBody>
      </p:sp>
      <p:sp>
        <p:nvSpPr>
          <p:cNvPr id="106" name="TextBox 105"/>
          <p:cNvSpPr txBox="1">
            <a:spLocks/>
          </p:cNvSpPr>
          <p:nvPr/>
        </p:nvSpPr>
        <p:spPr>
          <a:xfrm>
            <a:off x="7086600" y="5654668"/>
            <a:ext cx="1981200" cy="677108"/>
          </a:xfrm>
          <a:prstGeom prst="rect">
            <a:avLst/>
          </a:prstGeom>
          <a:noFill/>
        </p:spPr>
        <p:txBody>
          <a:bodyPr wrap="square" rtlCol="0">
            <a:spAutoFit/>
          </a:bodyPr>
          <a:lstStyle/>
          <a:p>
            <a:r>
              <a:rPr lang="en-US" sz="2000" i="1" dirty="0" smtClean="0">
                <a:latin typeface="Times New Roman" pitchFamily="18" charset="0"/>
                <a:cs typeface="Times New Roman" pitchFamily="18" charset="0"/>
              </a:rPr>
              <a:t>IP</a:t>
            </a:r>
            <a:r>
              <a:rPr lang="en-US" sz="2000" i="1" baseline="-25000" dirty="0" smtClean="0">
                <a:latin typeface="Times New Roman" pitchFamily="18" charset="0"/>
                <a:cs typeface="Times New Roman" pitchFamily="18" charset="0"/>
              </a:rPr>
              <a:t>Z</a:t>
            </a:r>
            <a:r>
              <a:rPr lang="en-US" sz="2000" dirty="0" smtClean="0">
                <a:latin typeface="Times New Roman" pitchFamily="18" charset="0"/>
                <a:cs typeface="Times New Roman" pitchFamily="18" charset="0"/>
              </a:rPr>
              <a:t> = max </a:t>
            </a:r>
            <a:r>
              <a:rPr lang="en-US" sz="2000" i="1" dirty="0" smtClean="0">
                <a:latin typeface="Times New Roman" pitchFamily="18" charset="0"/>
                <a:cs typeface="Times New Roman" pitchFamily="18" charset="0"/>
              </a:rPr>
              <a:t>(R</a:t>
            </a:r>
            <a:r>
              <a:rPr lang="en-US" sz="2000" i="1" baseline="-25000" dirty="0" smtClean="0">
                <a:latin typeface="Times New Roman" pitchFamily="18" charset="0"/>
                <a:cs typeface="Times New Roman" pitchFamily="18" charset="0"/>
              </a:rPr>
              <a:t>Z</a:t>
            </a:r>
            <a:r>
              <a:rPr lang="en-US" sz="2000" i="1" dirty="0" smtClean="0">
                <a:latin typeface="Times New Roman" pitchFamily="18" charset="0"/>
                <a:cs typeface="Times New Roman" pitchFamily="18" charset="0"/>
              </a:rPr>
              <a:t>)</a:t>
            </a:r>
          </a:p>
          <a:p>
            <a:endParaRPr lang="en-US" dirty="0"/>
          </a:p>
        </p:txBody>
      </p:sp>
      <p:sp>
        <p:nvSpPr>
          <p:cNvPr id="107" name="Line 36"/>
          <p:cNvSpPr>
            <a:spLocks noChangeShapeType="1"/>
          </p:cNvSpPr>
          <p:nvPr/>
        </p:nvSpPr>
        <p:spPr bwMode="auto">
          <a:xfrm flipH="1">
            <a:off x="3657600" y="3169285"/>
            <a:ext cx="0" cy="183515"/>
          </a:xfrm>
          <a:prstGeom prst="line">
            <a:avLst/>
          </a:prstGeom>
          <a:noFill/>
          <a:ln w="3175">
            <a:solidFill>
              <a:schemeClr val="tx1"/>
            </a:solidFill>
            <a:round/>
            <a:headEnd/>
            <a:tailEnd type="triangle" w="med" len="med"/>
          </a:ln>
          <a:effectLst/>
        </p:spPr>
        <p:txBody>
          <a:bodyPr/>
          <a:lstStyle/>
          <a:p>
            <a:endParaRPr lang="en-US"/>
          </a:p>
        </p:txBody>
      </p:sp>
      <p:sp>
        <p:nvSpPr>
          <p:cNvPr id="108" name="Line 36"/>
          <p:cNvSpPr>
            <a:spLocks noChangeShapeType="1"/>
          </p:cNvSpPr>
          <p:nvPr/>
        </p:nvSpPr>
        <p:spPr bwMode="auto">
          <a:xfrm flipH="1">
            <a:off x="4343400" y="3169285"/>
            <a:ext cx="0" cy="183515"/>
          </a:xfrm>
          <a:prstGeom prst="line">
            <a:avLst/>
          </a:prstGeom>
          <a:noFill/>
          <a:ln w="3175">
            <a:solidFill>
              <a:schemeClr val="tx1"/>
            </a:solidFill>
            <a:round/>
            <a:headEnd/>
            <a:tailEnd type="triangle" w="med" len="med"/>
          </a:ln>
          <a:effectLst/>
        </p:spPr>
        <p:txBody>
          <a:bodyPr/>
          <a:lstStyle/>
          <a:p>
            <a:endParaRPr lang="en-US"/>
          </a:p>
        </p:txBody>
      </p:sp>
      <p:sp>
        <p:nvSpPr>
          <p:cNvPr id="109" name="Line 36"/>
          <p:cNvSpPr>
            <a:spLocks noChangeShapeType="1"/>
          </p:cNvSpPr>
          <p:nvPr/>
        </p:nvSpPr>
        <p:spPr bwMode="auto">
          <a:xfrm rot="-5400000" flipH="1">
            <a:off x="2499042" y="3642043"/>
            <a:ext cx="0" cy="183515"/>
          </a:xfrm>
          <a:prstGeom prst="line">
            <a:avLst/>
          </a:prstGeom>
          <a:noFill/>
          <a:ln w="3175">
            <a:solidFill>
              <a:schemeClr val="tx1"/>
            </a:solidFill>
            <a:round/>
            <a:headEnd/>
            <a:tailEnd type="triangle" w="med" len="med"/>
          </a:ln>
          <a:effectLst/>
        </p:spPr>
        <p:txBody>
          <a:bodyPr/>
          <a:lstStyle/>
          <a:p>
            <a:endParaRPr lang="en-US"/>
          </a:p>
        </p:txBody>
      </p:sp>
      <p:sp>
        <p:nvSpPr>
          <p:cNvPr id="110" name="Line 36"/>
          <p:cNvSpPr>
            <a:spLocks noChangeShapeType="1"/>
          </p:cNvSpPr>
          <p:nvPr/>
        </p:nvSpPr>
        <p:spPr bwMode="auto">
          <a:xfrm rot="-5400000" flipH="1">
            <a:off x="2499042" y="4251643"/>
            <a:ext cx="0" cy="183515"/>
          </a:xfrm>
          <a:prstGeom prst="line">
            <a:avLst/>
          </a:prstGeom>
          <a:noFill/>
          <a:ln w="3175">
            <a:solidFill>
              <a:schemeClr val="tx1"/>
            </a:solidFill>
            <a:round/>
            <a:headEnd/>
            <a:tailEnd type="triangle" w="med" len="med"/>
          </a:ln>
          <a:effectLst/>
        </p:spPr>
        <p:txBody>
          <a:bodyPr/>
          <a:lstStyle/>
          <a:p>
            <a:endParaRPr lang="en-US"/>
          </a:p>
        </p:txBody>
      </p:sp>
      <p:sp>
        <p:nvSpPr>
          <p:cNvPr id="111" name="Line 36"/>
          <p:cNvSpPr>
            <a:spLocks noChangeShapeType="1"/>
          </p:cNvSpPr>
          <p:nvPr/>
        </p:nvSpPr>
        <p:spPr bwMode="auto">
          <a:xfrm rot="-5400000" flipH="1">
            <a:off x="2499042" y="4937442"/>
            <a:ext cx="0" cy="183515"/>
          </a:xfrm>
          <a:prstGeom prst="line">
            <a:avLst/>
          </a:prstGeom>
          <a:noFill/>
          <a:ln w="3175">
            <a:solidFill>
              <a:schemeClr val="tx1"/>
            </a:solidFill>
            <a:round/>
            <a:headEnd/>
            <a:tailEnd type="triangle" w="med" len="med"/>
          </a:ln>
          <a:effectLst/>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8"/>
                                        </p:tgtEl>
                                        <p:attrNameLst>
                                          <p:attrName>style.visibility</p:attrName>
                                        </p:attrNameLst>
                                      </p:cBhvr>
                                      <p:to>
                                        <p:strVal val="visible"/>
                                      </p:to>
                                    </p:set>
                                    <p:animEffect transition="in" filter="checkerboard(across)">
                                      <p:cBhvr>
                                        <p:cTn id="7" dur="500"/>
                                        <p:tgtEl>
                                          <p:spTgt spid="58"/>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61"/>
                                        </p:tgtEl>
                                        <p:attrNameLst>
                                          <p:attrName>style.visibility</p:attrName>
                                        </p:attrNameLst>
                                      </p:cBhvr>
                                      <p:to>
                                        <p:strVal val="visible"/>
                                      </p:to>
                                    </p:set>
                                    <p:animEffect transition="in" filter="checkerboard(across)">
                                      <p:cBhvr>
                                        <p:cTn id="10" dur="500"/>
                                        <p:tgtEl>
                                          <p:spTgt spid="61"/>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63"/>
                                        </p:tgtEl>
                                        <p:attrNameLst>
                                          <p:attrName>style.visibility</p:attrName>
                                        </p:attrNameLst>
                                      </p:cBhvr>
                                      <p:to>
                                        <p:strVal val="visible"/>
                                      </p:to>
                                    </p:set>
                                    <p:animEffect transition="in" filter="checkerboard(across)">
                                      <p:cBhvr>
                                        <p:cTn id="13" dur="500"/>
                                        <p:tgtEl>
                                          <p:spTgt spid="63"/>
                                        </p:tgtEl>
                                      </p:cBhvr>
                                    </p:animEffect>
                                  </p:childTnLst>
                                </p:cTn>
                              </p:par>
                              <p:par>
                                <p:cTn id="14" presetID="5" presetClass="entr" presetSubtype="10" fill="hold" grpId="0" nodeType="withEffect">
                                  <p:stCondLst>
                                    <p:cond delay="0"/>
                                  </p:stCondLst>
                                  <p:childTnLst>
                                    <p:set>
                                      <p:cBhvr>
                                        <p:cTn id="15" dur="1" fill="hold">
                                          <p:stCondLst>
                                            <p:cond delay="0"/>
                                          </p:stCondLst>
                                        </p:cTn>
                                        <p:tgtEl>
                                          <p:spTgt spid="64"/>
                                        </p:tgtEl>
                                        <p:attrNameLst>
                                          <p:attrName>style.visibility</p:attrName>
                                        </p:attrNameLst>
                                      </p:cBhvr>
                                      <p:to>
                                        <p:strVal val="visible"/>
                                      </p:to>
                                    </p:set>
                                    <p:animEffect transition="in" filter="checkerboard(across)">
                                      <p:cBhvr>
                                        <p:cTn id="16" dur="500"/>
                                        <p:tgtEl>
                                          <p:spTgt spid="64"/>
                                        </p:tgtEl>
                                      </p:cBhvr>
                                    </p:animEffect>
                                  </p:childTnLst>
                                </p:cTn>
                              </p:par>
                              <p:par>
                                <p:cTn id="17" presetID="5" presetClass="entr" presetSubtype="10" fill="hold" grpId="0" nodeType="withEffect">
                                  <p:stCondLst>
                                    <p:cond delay="0"/>
                                  </p:stCondLst>
                                  <p:childTnLst>
                                    <p:set>
                                      <p:cBhvr>
                                        <p:cTn id="18" dur="1" fill="hold">
                                          <p:stCondLst>
                                            <p:cond delay="0"/>
                                          </p:stCondLst>
                                        </p:cTn>
                                        <p:tgtEl>
                                          <p:spTgt spid="65"/>
                                        </p:tgtEl>
                                        <p:attrNameLst>
                                          <p:attrName>style.visibility</p:attrName>
                                        </p:attrNameLst>
                                      </p:cBhvr>
                                      <p:to>
                                        <p:strVal val="visible"/>
                                      </p:to>
                                    </p:set>
                                    <p:animEffect transition="in" filter="checkerboard(across)">
                                      <p:cBhvr>
                                        <p:cTn id="19" dur="500"/>
                                        <p:tgtEl>
                                          <p:spTgt spid="65"/>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99">
                                            <p:bg/>
                                          </p:spTgt>
                                        </p:tgtEl>
                                        <p:attrNameLst>
                                          <p:attrName>style.visibility</p:attrName>
                                        </p:attrNameLst>
                                      </p:cBhvr>
                                      <p:to>
                                        <p:strVal val="visible"/>
                                      </p:to>
                                    </p:set>
                                    <p:animEffect transition="in" filter="fade">
                                      <p:cBhvr>
                                        <p:cTn id="22" dur="1000"/>
                                        <p:tgtEl>
                                          <p:spTgt spid="99">
                                            <p:bg/>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99">
                                            <p:txEl>
                                              <p:pRg st="0" end="0"/>
                                            </p:txEl>
                                          </p:spTgt>
                                        </p:tgtEl>
                                        <p:attrNameLst>
                                          <p:attrName>style.visibility</p:attrName>
                                        </p:attrNameLst>
                                      </p:cBhvr>
                                      <p:to>
                                        <p:strVal val="visible"/>
                                      </p:to>
                                    </p:set>
                                    <p:animEffect transition="in" filter="fade">
                                      <p:cBhvr>
                                        <p:cTn id="25" dur="1000"/>
                                        <p:tgtEl>
                                          <p:spTgt spid="99">
                                            <p:txEl>
                                              <p:pRg st="0" end="0"/>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99">
                                            <p:txEl>
                                              <p:pRg st="1" end="1"/>
                                            </p:txEl>
                                          </p:spTgt>
                                        </p:tgtEl>
                                        <p:attrNameLst>
                                          <p:attrName>style.visibility</p:attrName>
                                        </p:attrNameLst>
                                      </p:cBhvr>
                                      <p:to>
                                        <p:strVal val="visible"/>
                                      </p:to>
                                    </p:set>
                                    <p:animEffect transition="in" filter="fade">
                                      <p:cBhvr>
                                        <p:cTn id="28" dur="1000"/>
                                        <p:tgtEl>
                                          <p:spTgt spid="99">
                                            <p:txEl>
                                              <p:pRg st="1" end="1"/>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100">
                                            <p:bg/>
                                          </p:spTgt>
                                        </p:tgtEl>
                                        <p:attrNameLst>
                                          <p:attrName>style.visibility</p:attrName>
                                        </p:attrNameLst>
                                      </p:cBhvr>
                                      <p:to>
                                        <p:strVal val="visible"/>
                                      </p:to>
                                    </p:set>
                                    <p:animEffect transition="in" filter="fade">
                                      <p:cBhvr>
                                        <p:cTn id="31" dur="1000"/>
                                        <p:tgtEl>
                                          <p:spTgt spid="100">
                                            <p:bg/>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100">
                                            <p:txEl>
                                              <p:pRg st="0" end="0"/>
                                            </p:txEl>
                                          </p:spTgt>
                                        </p:tgtEl>
                                        <p:attrNameLst>
                                          <p:attrName>style.visibility</p:attrName>
                                        </p:attrNameLst>
                                      </p:cBhvr>
                                      <p:to>
                                        <p:strVal val="visible"/>
                                      </p:to>
                                    </p:set>
                                    <p:animEffect transition="in" filter="fade">
                                      <p:cBhvr>
                                        <p:cTn id="34" dur="1000"/>
                                        <p:tgtEl>
                                          <p:spTgt spid="100">
                                            <p:txEl>
                                              <p:pRg st="0" end="0"/>
                                            </p:txEl>
                                          </p:spTgt>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101">
                                            <p:bg/>
                                          </p:spTgt>
                                        </p:tgtEl>
                                        <p:attrNameLst>
                                          <p:attrName>style.visibility</p:attrName>
                                        </p:attrNameLst>
                                      </p:cBhvr>
                                      <p:to>
                                        <p:strVal val="visible"/>
                                      </p:to>
                                    </p:set>
                                    <p:animEffect transition="in" filter="fade">
                                      <p:cBhvr>
                                        <p:cTn id="37" dur="1000"/>
                                        <p:tgtEl>
                                          <p:spTgt spid="101">
                                            <p:bg/>
                                          </p:spTgt>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101">
                                            <p:txEl>
                                              <p:pRg st="0" end="0"/>
                                            </p:txEl>
                                          </p:spTgt>
                                        </p:tgtEl>
                                        <p:attrNameLst>
                                          <p:attrName>style.visibility</p:attrName>
                                        </p:attrNameLst>
                                      </p:cBhvr>
                                      <p:to>
                                        <p:strVal val="visible"/>
                                      </p:to>
                                    </p:set>
                                    <p:animEffect transition="in" filter="fade">
                                      <p:cBhvr>
                                        <p:cTn id="40" dur="1000"/>
                                        <p:tgtEl>
                                          <p:spTgt spid="101">
                                            <p:txEl>
                                              <p:pRg st="0" end="0"/>
                                            </p:txEl>
                                          </p:spTgt>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102">
                                            <p:bg/>
                                          </p:spTgt>
                                        </p:tgtEl>
                                        <p:attrNameLst>
                                          <p:attrName>style.visibility</p:attrName>
                                        </p:attrNameLst>
                                      </p:cBhvr>
                                      <p:to>
                                        <p:strVal val="visible"/>
                                      </p:to>
                                    </p:set>
                                    <p:animEffect transition="in" filter="fade">
                                      <p:cBhvr>
                                        <p:cTn id="43" dur="1000"/>
                                        <p:tgtEl>
                                          <p:spTgt spid="102">
                                            <p:bg/>
                                          </p:spTgt>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102">
                                            <p:txEl>
                                              <p:pRg st="0" end="0"/>
                                            </p:txEl>
                                          </p:spTgt>
                                        </p:tgtEl>
                                        <p:attrNameLst>
                                          <p:attrName>style.visibility</p:attrName>
                                        </p:attrNameLst>
                                      </p:cBhvr>
                                      <p:to>
                                        <p:strVal val="visible"/>
                                      </p:to>
                                    </p:set>
                                    <p:animEffect transition="in" filter="fade">
                                      <p:cBhvr>
                                        <p:cTn id="46" dur="1000"/>
                                        <p:tgtEl>
                                          <p:spTgt spid="102">
                                            <p:txEl>
                                              <p:pRg st="0" end="0"/>
                                            </p:txEl>
                                          </p:spTgt>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102">
                                            <p:txEl>
                                              <p:pRg st="1" end="1"/>
                                            </p:txEl>
                                          </p:spTgt>
                                        </p:tgtEl>
                                        <p:attrNameLst>
                                          <p:attrName>style.visibility</p:attrName>
                                        </p:attrNameLst>
                                      </p:cBhvr>
                                      <p:to>
                                        <p:strVal val="visible"/>
                                      </p:to>
                                    </p:set>
                                    <p:animEffect transition="in" filter="fade">
                                      <p:cBhvr>
                                        <p:cTn id="49" dur="1000"/>
                                        <p:tgtEl>
                                          <p:spTgt spid="102">
                                            <p:txEl>
                                              <p:pRg st="1" end="1"/>
                                            </p:txEl>
                                          </p:spTgt>
                                        </p:tgtEl>
                                      </p:cBhvr>
                                    </p:animEffect>
                                  </p:childTnLst>
                                </p:cTn>
                              </p:par>
                              <p:par>
                                <p:cTn id="50" presetID="10" presetClass="entr" presetSubtype="0" fill="hold" grpId="0" nodeType="withEffect">
                                  <p:stCondLst>
                                    <p:cond delay="0"/>
                                  </p:stCondLst>
                                  <p:childTnLst>
                                    <p:set>
                                      <p:cBhvr>
                                        <p:cTn id="51" dur="1" fill="hold">
                                          <p:stCondLst>
                                            <p:cond delay="0"/>
                                          </p:stCondLst>
                                        </p:cTn>
                                        <p:tgtEl>
                                          <p:spTgt spid="103">
                                            <p:bg/>
                                          </p:spTgt>
                                        </p:tgtEl>
                                        <p:attrNameLst>
                                          <p:attrName>style.visibility</p:attrName>
                                        </p:attrNameLst>
                                      </p:cBhvr>
                                      <p:to>
                                        <p:strVal val="visible"/>
                                      </p:to>
                                    </p:set>
                                    <p:animEffect transition="in" filter="fade">
                                      <p:cBhvr>
                                        <p:cTn id="52" dur="1000"/>
                                        <p:tgtEl>
                                          <p:spTgt spid="103">
                                            <p:bg/>
                                          </p:spTgt>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103">
                                            <p:txEl>
                                              <p:pRg st="0" end="0"/>
                                            </p:txEl>
                                          </p:spTgt>
                                        </p:tgtEl>
                                        <p:attrNameLst>
                                          <p:attrName>style.visibility</p:attrName>
                                        </p:attrNameLst>
                                      </p:cBhvr>
                                      <p:to>
                                        <p:strVal val="visible"/>
                                      </p:to>
                                    </p:set>
                                    <p:animEffect transition="in" filter="fade">
                                      <p:cBhvr>
                                        <p:cTn id="55" dur="1000"/>
                                        <p:tgtEl>
                                          <p:spTgt spid="103">
                                            <p:txEl>
                                              <p:pRg st="0" end="0"/>
                                            </p:txEl>
                                          </p:spTgt>
                                        </p:tgtEl>
                                      </p:cBhvr>
                                    </p:animEffect>
                                  </p:childTnLst>
                                </p:cTn>
                              </p:par>
                              <p:par>
                                <p:cTn id="56" presetID="10" presetClass="entr" presetSubtype="0" fill="hold" grpId="0" nodeType="withEffect">
                                  <p:stCondLst>
                                    <p:cond delay="0"/>
                                  </p:stCondLst>
                                  <p:childTnLst>
                                    <p:set>
                                      <p:cBhvr>
                                        <p:cTn id="57" dur="1" fill="hold">
                                          <p:stCondLst>
                                            <p:cond delay="0"/>
                                          </p:stCondLst>
                                        </p:cTn>
                                        <p:tgtEl>
                                          <p:spTgt spid="103">
                                            <p:txEl>
                                              <p:pRg st="1" end="1"/>
                                            </p:txEl>
                                          </p:spTgt>
                                        </p:tgtEl>
                                        <p:attrNameLst>
                                          <p:attrName>style.visibility</p:attrName>
                                        </p:attrNameLst>
                                      </p:cBhvr>
                                      <p:to>
                                        <p:strVal val="visible"/>
                                      </p:to>
                                    </p:set>
                                    <p:animEffect transition="in" filter="fade">
                                      <p:cBhvr>
                                        <p:cTn id="58" dur="1000"/>
                                        <p:tgtEl>
                                          <p:spTgt spid="103">
                                            <p:txEl>
                                              <p:pRg st="1" end="1"/>
                                            </p:txEl>
                                          </p:spTgt>
                                        </p:tgtEl>
                                      </p:cBhvr>
                                    </p:animEffect>
                                  </p:childTnLst>
                                </p:cTn>
                              </p:par>
                              <p:par>
                                <p:cTn id="59" presetID="10" presetClass="entr" presetSubtype="0" fill="hold" grpId="0" nodeType="withEffect">
                                  <p:stCondLst>
                                    <p:cond delay="0"/>
                                  </p:stCondLst>
                                  <p:childTnLst>
                                    <p:set>
                                      <p:cBhvr>
                                        <p:cTn id="60" dur="1" fill="hold">
                                          <p:stCondLst>
                                            <p:cond delay="0"/>
                                          </p:stCondLst>
                                        </p:cTn>
                                        <p:tgtEl>
                                          <p:spTgt spid="106">
                                            <p:txEl>
                                              <p:pRg st="0" end="0"/>
                                            </p:txEl>
                                          </p:spTgt>
                                        </p:tgtEl>
                                        <p:attrNameLst>
                                          <p:attrName>style.visibility</p:attrName>
                                        </p:attrNameLst>
                                      </p:cBhvr>
                                      <p:to>
                                        <p:strVal val="visible"/>
                                      </p:to>
                                    </p:set>
                                    <p:animEffect transition="in" filter="fade">
                                      <p:cBhvr>
                                        <p:cTn id="61" dur="1000"/>
                                        <p:tgtEl>
                                          <p:spTgt spid="10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 grpId="0" animBg="1"/>
      <p:bldP spid="61" grpId="0"/>
      <p:bldP spid="63" grpId="0"/>
      <p:bldP spid="64" grpId="0"/>
      <p:bldP spid="65" grpId="0" animBg="1"/>
      <p:bldP spid="99" grpId="0" build="allAtOnce" animBg="1"/>
      <p:bldP spid="100" grpId="0" build="allAtOnce" animBg="1"/>
      <p:bldP spid="101" grpId="0" build="allAtOnce" animBg="1"/>
      <p:bldP spid="102" grpId="0" build="allAtOnce" animBg="1"/>
      <p:bldP spid="103" grpId="0" build="allAtOnce" animBg="1"/>
      <p:bldP spid="106" grpId="0" build="allAtOnce"/>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1085</TotalTime>
  <Words>659</Words>
  <Application>Microsoft Office PowerPoint</Application>
  <PresentationFormat>On-screen Show (4:3)</PresentationFormat>
  <Paragraphs>156</Paragraphs>
  <Slides>13</Slides>
  <Notes>4</Notes>
  <HiddenSlides>0</HiddenSlides>
  <MMClips>0</MMClips>
  <ScaleCrop>false</ScaleCrop>
  <HeadingPairs>
    <vt:vector size="6" baseType="variant">
      <vt:variant>
        <vt:lpstr>Theme</vt:lpstr>
      </vt:variant>
      <vt:variant>
        <vt:i4>1</vt:i4>
      </vt:variant>
      <vt:variant>
        <vt:lpstr>Embedded OLE Servers</vt:lpstr>
      </vt:variant>
      <vt:variant>
        <vt:i4>0</vt:i4>
      </vt:variant>
      <vt:variant>
        <vt:lpstr>Slide Titles</vt:lpstr>
      </vt:variant>
      <vt:variant>
        <vt:i4>13</vt:i4>
      </vt:variant>
    </vt:vector>
  </HeadingPairs>
  <TitlesOfParts>
    <vt:vector size="14" baseType="lpstr">
      <vt:lpstr>Concourse</vt:lpstr>
      <vt:lpstr>PRIMJENA FUZZY LOGIKE ZA DETEKCIJU NETEHNIČKIH GUBITAKA KOD JEDNOTARIFNIH POTROŠAČA</vt:lpstr>
      <vt:lpstr>Sadržaj:</vt:lpstr>
      <vt:lpstr>Uvod</vt:lpstr>
      <vt:lpstr>Netehnički gubici električne energije</vt:lpstr>
      <vt:lpstr>Primjena Fuzzy logike za detekciju netehničkih gubitaka </vt:lpstr>
      <vt:lpstr>Primjena Fuzzy logike za detekciju netehničkih gubitaka</vt:lpstr>
      <vt:lpstr>Primjena Fuzzy logike za detekciju netehničkih gubitaka</vt:lpstr>
      <vt:lpstr>Primjer potrošača iz Baze ED Vrela Ribnička</vt:lpstr>
      <vt:lpstr>Primjer potrošača iz Baze ED Vrela Ribnička</vt:lpstr>
      <vt:lpstr>Primjer potrošača iz Baze ED Vrela Ribnička</vt:lpstr>
      <vt:lpstr>Primjer potrošača iz Baze ED Vrela Ribnička</vt:lpstr>
      <vt:lpstr>Zaključci</vt:lpstr>
      <vt:lpstr>Slide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PRIMJENA FUZZY LOGIKE ZA DETEKCIJU NETEHNIČKIH GUBITAKA KOD JEDNOTARIFNIH POTROŠAČA</dc:title>
  <dc:creator>PC</dc:creator>
  <cp:lastModifiedBy>PC</cp:lastModifiedBy>
  <cp:revision>213</cp:revision>
  <dcterms:created xsi:type="dcterms:W3CDTF">2011-04-18T16:13:18Z</dcterms:created>
  <dcterms:modified xsi:type="dcterms:W3CDTF">2011-05-13T19:29:35Z</dcterms:modified>
</cp:coreProperties>
</file>