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diagrams/colors2.xml" ContentType="application/vnd.openxmlformats-officedocument.drawingml.diagramColors+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D6EA"/>
    <a:srgbClr val="78D67C"/>
    <a:srgbClr val="1E768C"/>
    <a:srgbClr val="00FF00"/>
    <a:srgbClr val="006386"/>
    <a:srgbClr val="BED7E2"/>
    <a:srgbClr val="005D7E"/>
    <a:srgbClr val="00759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FF6981-A1BB-423F-AA3E-0D4EFB76CDBE}" type="doc">
      <dgm:prSet loTypeId="urn:microsoft.com/office/officeart/2005/8/layout/hierarchy2" loCatId="hierarchy" qsTypeId="urn:microsoft.com/office/officeart/2005/8/quickstyle/simple3" qsCatId="simple" csTypeId="urn:microsoft.com/office/officeart/2005/8/colors/colorful1" csCatId="colorful" phldr="1"/>
      <dgm:spPr/>
      <dgm:t>
        <a:bodyPr/>
        <a:lstStyle/>
        <a:p>
          <a:endParaRPr lang="en-US"/>
        </a:p>
      </dgm:t>
    </dgm:pt>
    <dgm:pt modelId="{05B0F210-A232-4683-81D4-1A5269079E11}">
      <dgm:prSet phldrT="[Text]" custT="1"/>
      <dgm:spPr/>
      <dgm:t>
        <a:bodyPr/>
        <a:lstStyle/>
        <a:p>
          <a:r>
            <a:rPr lang="sr-Latn-ME" sz="1900" dirty="0" smtClean="0"/>
            <a:t>Gubici</a:t>
          </a:r>
          <a:endParaRPr lang="en-US" sz="1900" dirty="0"/>
        </a:p>
      </dgm:t>
    </dgm:pt>
    <dgm:pt modelId="{2E33187E-CCDD-4F65-9211-70EAD0261086}" type="parTrans" cxnId="{7BB3DEA0-D5BF-4F71-8600-F11FEE746A70}">
      <dgm:prSet/>
      <dgm:spPr/>
      <dgm:t>
        <a:bodyPr/>
        <a:lstStyle/>
        <a:p>
          <a:endParaRPr lang="en-US" sz="1500"/>
        </a:p>
      </dgm:t>
    </dgm:pt>
    <dgm:pt modelId="{7BA7DB2C-1471-4782-8757-23A19D83F43D}" type="sibTrans" cxnId="{7BB3DEA0-D5BF-4F71-8600-F11FEE746A70}">
      <dgm:prSet/>
      <dgm:spPr/>
      <dgm:t>
        <a:bodyPr/>
        <a:lstStyle/>
        <a:p>
          <a:endParaRPr lang="en-US" sz="1500"/>
        </a:p>
      </dgm:t>
    </dgm:pt>
    <dgm:pt modelId="{45381D04-748C-43E9-9AF3-2E288715FC3D}">
      <dgm:prSet phldrT="[Text]" custT="1"/>
      <dgm:spPr/>
      <dgm:t>
        <a:bodyPr/>
        <a:lstStyle/>
        <a:p>
          <a:r>
            <a:rPr lang="sr-Latn-ME" sz="1700" dirty="0" smtClean="0"/>
            <a:t>Tehnički</a:t>
          </a:r>
          <a:endParaRPr lang="en-US" sz="1700" dirty="0"/>
        </a:p>
      </dgm:t>
    </dgm:pt>
    <dgm:pt modelId="{C96E54E2-8262-42B0-A93A-01B259270F4B}" type="parTrans" cxnId="{7A85E80E-FAF6-4771-9FE9-99611F82F9B3}">
      <dgm:prSet custT="1"/>
      <dgm:spPr/>
      <dgm:t>
        <a:bodyPr/>
        <a:lstStyle/>
        <a:p>
          <a:endParaRPr lang="en-US" sz="1500"/>
        </a:p>
      </dgm:t>
    </dgm:pt>
    <dgm:pt modelId="{321EC75D-13EE-4B4B-B7C6-06F21C040F94}" type="sibTrans" cxnId="{7A85E80E-FAF6-4771-9FE9-99611F82F9B3}">
      <dgm:prSet/>
      <dgm:spPr/>
      <dgm:t>
        <a:bodyPr/>
        <a:lstStyle/>
        <a:p>
          <a:endParaRPr lang="en-US" sz="1500"/>
        </a:p>
      </dgm:t>
    </dgm:pt>
    <dgm:pt modelId="{3F2FEF16-0428-4C10-AD45-D71C7E3BB2A2}">
      <dgm:prSet phldrT="[Text]" custT="1"/>
      <dgm:spPr/>
      <dgm:t>
        <a:bodyPr/>
        <a:lstStyle/>
        <a:p>
          <a:r>
            <a:rPr lang="sr-Latn-ME" sz="1500" dirty="0" smtClean="0"/>
            <a:t>termogeni</a:t>
          </a:r>
          <a:endParaRPr lang="en-US" sz="1500" dirty="0"/>
        </a:p>
      </dgm:t>
    </dgm:pt>
    <dgm:pt modelId="{2D624129-65A5-451E-B195-D9F992DDC5AD}" type="parTrans" cxnId="{1E3EE29C-33F2-41E0-97E5-FF2E9494029B}">
      <dgm:prSet custT="1"/>
      <dgm:spPr/>
      <dgm:t>
        <a:bodyPr/>
        <a:lstStyle/>
        <a:p>
          <a:endParaRPr lang="en-US" sz="1500"/>
        </a:p>
      </dgm:t>
    </dgm:pt>
    <dgm:pt modelId="{A3943F81-FB81-4596-BA81-4D44089B0884}" type="sibTrans" cxnId="{1E3EE29C-33F2-41E0-97E5-FF2E9494029B}">
      <dgm:prSet/>
      <dgm:spPr/>
      <dgm:t>
        <a:bodyPr/>
        <a:lstStyle/>
        <a:p>
          <a:endParaRPr lang="en-US" sz="1500"/>
        </a:p>
      </dgm:t>
    </dgm:pt>
    <dgm:pt modelId="{323385B2-EB0E-4B05-9B6D-B0CE2F5FEB17}">
      <dgm:prSet phldrT="[Text]" custT="1"/>
      <dgm:spPr/>
      <dgm:t>
        <a:bodyPr/>
        <a:lstStyle/>
        <a:p>
          <a:r>
            <a:rPr lang="sr-Latn-ME" sz="1500" dirty="0" smtClean="0"/>
            <a:t>dielektrični</a:t>
          </a:r>
          <a:endParaRPr lang="en-US" sz="1500" dirty="0"/>
        </a:p>
      </dgm:t>
    </dgm:pt>
    <dgm:pt modelId="{6798C34E-9A06-47FB-B82B-E329623F1705}" type="parTrans" cxnId="{6BDB9323-8FFF-4990-853F-F231DCF27ECE}">
      <dgm:prSet custT="1"/>
      <dgm:spPr/>
      <dgm:t>
        <a:bodyPr/>
        <a:lstStyle/>
        <a:p>
          <a:endParaRPr lang="en-US" sz="1500"/>
        </a:p>
      </dgm:t>
    </dgm:pt>
    <dgm:pt modelId="{E8CBE842-2F4B-42A4-8ACF-DA0F4B13E79F}" type="sibTrans" cxnId="{6BDB9323-8FFF-4990-853F-F231DCF27ECE}">
      <dgm:prSet/>
      <dgm:spPr/>
      <dgm:t>
        <a:bodyPr/>
        <a:lstStyle/>
        <a:p>
          <a:endParaRPr lang="en-US" sz="1500"/>
        </a:p>
      </dgm:t>
    </dgm:pt>
    <dgm:pt modelId="{6E72B8AB-8371-4743-A9D2-2510DE5CB787}">
      <dgm:prSet phldrT="[Text]" custT="1"/>
      <dgm:spPr/>
      <dgm:t>
        <a:bodyPr/>
        <a:lstStyle/>
        <a:p>
          <a:r>
            <a:rPr lang="sr-Latn-ME" sz="1700" dirty="0" smtClean="0"/>
            <a:t>Netehnički</a:t>
          </a:r>
          <a:endParaRPr lang="en-US" sz="1700" dirty="0"/>
        </a:p>
      </dgm:t>
    </dgm:pt>
    <dgm:pt modelId="{7A5D8823-141B-496B-A2CA-801E65F282A8}" type="parTrans" cxnId="{19EDC1AA-8125-43D6-8296-5B3B27476C05}">
      <dgm:prSet custT="1"/>
      <dgm:spPr/>
      <dgm:t>
        <a:bodyPr/>
        <a:lstStyle/>
        <a:p>
          <a:endParaRPr lang="en-US" sz="1500"/>
        </a:p>
      </dgm:t>
    </dgm:pt>
    <dgm:pt modelId="{0D419EC6-6153-49D2-9CAE-6E6E46DC4975}" type="sibTrans" cxnId="{19EDC1AA-8125-43D6-8296-5B3B27476C05}">
      <dgm:prSet/>
      <dgm:spPr/>
      <dgm:t>
        <a:bodyPr/>
        <a:lstStyle/>
        <a:p>
          <a:endParaRPr lang="en-US" sz="1500"/>
        </a:p>
      </dgm:t>
    </dgm:pt>
    <dgm:pt modelId="{480F7969-0EAF-4354-8267-C56C2894707E}">
      <dgm:prSet phldrT="[Text]" custT="1"/>
      <dgm:spPr/>
      <dgm:t>
        <a:bodyPr/>
        <a:lstStyle/>
        <a:p>
          <a:r>
            <a:rPr lang="sr-Latn-ME" sz="1200" dirty="0" smtClean="0"/>
            <a:t>neregistrovana potrošnja (krađa)</a:t>
          </a:r>
          <a:endParaRPr lang="en-US" sz="1200" dirty="0"/>
        </a:p>
      </dgm:t>
    </dgm:pt>
    <dgm:pt modelId="{12D1AA77-B912-4FE4-B180-EF868F947BAC}" type="parTrans" cxnId="{D851405F-6262-49D5-B729-DDD95FB796C2}">
      <dgm:prSet custT="1"/>
      <dgm:spPr/>
      <dgm:t>
        <a:bodyPr/>
        <a:lstStyle/>
        <a:p>
          <a:endParaRPr lang="en-US" sz="1500"/>
        </a:p>
      </dgm:t>
    </dgm:pt>
    <dgm:pt modelId="{924C00B1-E600-40B6-A402-2FA7E181A368}" type="sibTrans" cxnId="{D851405F-6262-49D5-B729-DDD95FB796C2}">
      <dgm:prSet/>
      <dgm:spPr/>
      <dgm:t>
        <a:bodyPr/>
        <a:lstStyle/>
        <a:p>
          <a:endParaRPr lang="en-US" sz="1500"/>
        </a:p>
      </dgm:t>
    </dgm:pt>
    <dgm:pt modelId="{A9649245-CB2F-4417-A734-30F6D0BF0D0D}">
      <dgm:prSet custT="1"/>
      <dgm:spPr/>
      <dgm:t>
        <a:bodyPr/>
        <a:lstStyle/>
        <a:p>
          <a:r>
            <a:rPr lang="sr-Latn-ME" sz="1500" dirty="0" smtClean="0"/>
            <a:t>magnetski</a:t>
          </a:r>
          <a:endParaRPr lang="en-US" sz="1500" dirty="0"/>
        </a:p>
      </dgm:t>
    </dgm:pt>
    <dgm:pt modelId="{84259C07-D78E-45CA-B7AA-5504D4C08322}" type="parTrans" cxnId="{480E5981-66EE-4F44-A874-8EF4197A992F}">
      <dgm:prSet custT="1"/>
      <dgm:spPr/>
      <dgm:t>
        <a:bodyPr/>
        <a:lstStyle/>
        <a:p>
          <a:endParaRPr lang="en-US" sz="1500"/>
        </a:p>
      </dgm:t>
    </dgm:pt>
    <dgm:pt modelId="{DDE5F4A5-1E1C-4053-B635-9B39863ADC11}" type="sibTrans" cxnId="{480E5981-66EE-4F44-A874-8EF4197A992F}">
      <dgm:prSet/>
      <dgm:spPr/>
      <dgm:t>
        <a:bodyPr/>
        <a:lstStyle/>
        <a:p>
          <a:endParaRPr lang="en-US" sz="1500"/>
        </a:p>
      </dgm:t>
    </dgm:pt>
    <dgm:pt modelId="{A9CDDA07-8768-449F-8A29-10972CA68A30}">
      <dgm:prSet custT="1"/>
      <dgm:spPr/>
      <dgm:t>
        <a:bodyPr/>
        <a:lstStyle/>
        <a:p>
          <a:r>
            <a:rPr lang="sr-Latn-ME" sz="1200" dirty="0" smtClean="0"/>
            <a:t>nejednovremenost očitavanja brojila</a:t>
          </a:r>
          <a:endParaRPr lang="en-US" sz="1200" dirty="0"/>
        </a:p>
      </dgm:t>
    </dgm:pt>
    <dgm:pt modelId="{92D46778-CB16-414F-8134-4CF35DBA7D9D}" type="parTrans" cxnId="{07C87B3D-17E2-491D-A0A1-ED641A8BA127}">
      <dgm:prSet custT="1"/>
      <dgm:spPr/>
      <dgm:t>
        <a:bodyPr/>
        <a:lstStyle/>
        <a:p>
          <a:endParaRPr lang="en-US" sz="1500"/>
        </a:p>
      </dgm:t>
    </dgm:pt>
    <dgm:pt modelId="{A03D72C7-0A0F-4630-8FD7-A235BFE9D6F0}" type="sibTrans" cxnId="{07C87B3D-17E2-491D-A0A1-ED641A8BA127}">
      <dgm:prSet/>
      <dgm:spPr/>
      <dgm:t>
        <a:bodyPr/>
        <a:lstStyle/>
        <a:p>
          <a:endParaRPr lang="en-US" sz="1500"/>
        </a:p>
      </dgm:t>
    </dgm:pt>
    <dgm:pt modelId="{E61BB6C7-76ED-4142-8C80-DFCEE05EFA67}">
      <dgm:prSet custT="1"/>
      <dgm:spPr/>
      <dgm:t>
        <a:bodyPr/>
        <a:lstStyle/>
        <a:p>
          <a:r>
            <a:rPr lang="sr-Latn-ME" sz="1200" dirty="0" smtClean="0"/>
            <a:t>greške u mjernim sistemima</a:t>
          </a:r>
          <a:endParaRPr lang="en-US" sz="1200" dirty="0"/>
        </a:p>
      </dgm:t>
    </dgm:pt>
    <dgm:pt modelId="{7845E708-6F45-44B7-961B-39F7044862CF}" type="parTrans" cxnId="{ED31C46A-805E-4DE5-B58D-5BD314ADB496}">
      <dgm:prSet custT="1"/>
      <dgm:spPr/>
      <dgm:t>
        <a:bodyPr/>
        <a:lstStyle/>
        <a:p>
          <a:endParaRPr lang="en-US" sz="1500"/>
        </a:p>
      </dgm:t>
    </dgm:pt>
    <dgm:pt modelId="{310E9D53-824A-4440-930E-E320B727B8C7}" type="sibTrans" cxnId="{ED31C46A-805E-4DE5-B58D-5BD314ADB496}">
      <dgm:prSet/>
      <dgm:spPr/>
      <dgm:t>
        <a:bodyPr/>
        <a:lstStyle/>
        <a:p>
          <a:endParaRPr lang="en-US" sz="1500"/>
        </a:p>
      </dgm:t>
    </dgm:pt>
    <dgm:pt modelId="{890FF665-7B91-4EF1-A8C9-C9C4548B4FA4}" type="pres">
      <dgm:prSet presAssocID="{C2FF6981-A1BB-423F-AA3E-0D4EFB76CDBE}" presName="diagram" presStyleCnt="0">
        <dgm:presLayoutVars>
          <dgm:chPref val="1"/>
          <dgm:dir/>
          <dgm:animOne val="branch"/>
          <dgm:animLvl val="lvl"/>
          <dgm:resizeHandles val="exact"/>
        </dgm:presLayoutVars>
      </dgm:prSet>
      <dgm:spPr/>
      <dgm:t>
        <a:bodyPr/>
        <a:lstStyle/>
        <a:p>
          <a:endParaRPr lang="en-US"/>
        </a:p>
      </dgm:t>
    </dgm:pt>
    <dgm:pt modelId="{AAD0B705-1EFC-4B7D-9972-F64921682BB4}" type="pres">
      <dgm:prSet presAssocID="{05B0F210-A232-4683-81D4-1A5269079E11}" presName="root1" presStyleCnt="0"/>
      <dgm:spPr/>
    </dgm:pt>
    <dgm:pt modelId="{F8278E90-38DA-4514-96BD-4BBF0E723A88}" type="pres">
      <dgm:prSet presAssocID="{05B0F210-A232-4683-81D4-1A5269079E11}" presName="LevelOneTextNode" presStyleLbl="node0" presStyleIdx="0" presStyleCnt="1">
        <dgm:presLayoutVars>
          <dgm:chPref val="3"/>
        </dgm:presLayoutVars>
      </dgm:prSet>
      <dgm:spPr/>
      <dgm:t>
        <a:bodyPr/>
        <a:lstStyle/>
        <a:p>
          <a:endParaRPr lang="en-US"/>
        </a:p>
      </dgm:t>
    </dgm:pt>
    <dgm:pt modelId="{81B72081-B6FD-40DE-B2FF-3AEB67208E06}" type="pres">
      <dgm:prSet presAssocID="{05B0F210-A232-4683-81D4-1A5269079E11}" presName="level2hierChild" presStyleCnt="0"/>
      <dgm:spPr/>
    </dgm:pt>
    <dgm:pt modelId="{F316E6B5-4AB6-4CBC-813C-201008F36169}" type="pres">
      <dgm:prSet presAssocID="{C96E54E2-8262-42B0-A93A-01B259270F4B}" presName="conn2-1" presStyleLbl="parChTrans1D2" presStyleIdx="0" presStyleCnt="2"/>
      <dgm:spPr/>
      <dgm:t>
        <a:bodyPr/>
        <a:lstStyle/>
        <a:p>
          <a:endParaRPr lang="en-US"/>
        </a:p>
      </dgm:t>
    </dgm:pt>
    <dgm:pt modelId="{5AA889DC-A4B0-4AD2-AE05-7F240928AF29}" type="pres">
      <dgm:prSet presAssocID="{C96E54E2-8262-42B0-A93A-01B259270F4B}" presName="connTx" presStyleLbl="parChTrans1D2" presStyleIdx="0" presStyleCnt="2"/>
      <dgm:spPr/>
      <dgm:t>
        <a:bodyPr/>
        <a:lstStyle/>
        <a:p>
          <a:endParaRPr lang="en-US"/>
        </a:p>
      </dgm:t>
    </dgm:pt>
    <dgm:pt modelId="{CE19A99B-F0E6-478B-B3B7-568FAA594E5B}" type="pres">
      <dgm:prSet presAssocID="{45381D04-748C-43E9-9AF3-2E288715FC3D}" presName="root2" presStyleCnt="0"/>
      <dgm:spPr/>
    </dgm:pt>
    <dgm:pt modelId="{2E62A554-5784-40AF-8ABC-1E83DFF66A6B}" type="pres">
      <dgm:prSet presAssocID="{45381D04-748C-43E9-9AF3-2E288715FC3D}" presName="LevelTwoTextNode" presStyleLbl="node2" presStyleIdx="0" presStyleCnt="2">
        <dgm:presLayoutVars>
          <dgm:chPref val="3"/>
        </dgm:presLayoutVars>
      </dgm:prSet>
      <dgm:spPr/>
      <dgm:t>
        <a:bodyPr/>
        <a:lstStyle/>
        <a:p>
          <a:endParaRPr lang="en-US"/>
        </a:p>
      </dgm:t>
    </dgm:pt>
    <dgm:pt modelId="{05A79178-1B65-4691-B30B-4AB714CC5EFD}" type="pres">
      <dgm:prSet presAssocID="{45381D04-748C-43E9-9AF3-2E288715FC3D}" presName="level3hierChild" presStyleCnt="0"/>
      <dgm:spPr/>
    </dgm:pt>
    <dgm:pt modelId="{DB34608D-C7B2-43A2-834F-BFD6930E1256}" type="pres">
      <dgm:prSet presAssocID="{2D624129-65A5-451E-B195-D9F992DDC5AD}" presName="conn2-1" presStyleLbl="parChTrans1D3" presStyleIdx="0" presStyleCnt="6"/>
      <dgm:spPr/>
      <dgm:t>
        <a:bodyPr/>
        <a:lstStyle/>
        <a:p>
          <a:endParaRPr lang="en-US"/>
        </a:p>
      </dgm:t>
    </dgm:pt>
    <dgm:pt modelId="{BB99170C-03EB-438C-8DC3-FD26B16F59DF}" type="pres">
      <dgm:prSet presAssocID="{2D624129-65A5-451E-B195-D9F992DDC5AD}" presName="connTx" presStyleLbl="parChTrans1D3" presStyleIdx="0" presStyleCnt="6"/>
      <dgm:spPr/>
      <dgm:t>
        <a:bodyPr/>
        <a:lstStyle/>
        <a:p>
          <a:endParaRPr lang="en-US"/>
        </a:p>
      </dgm:t>
    </dgm:pt>
    <dgm:pt modelId="{14222F18-19F4-4F37-AE54-A6513EBC0097}" type="pres">
      <dgm:prSet presAssocID="{3F2FEF16-0428-4C10-AD45-D71C7E3BB2A2}" presName="root2" presStyleCnt="0"/>
      <dgm:spPr/>
    </dgm:pt>
    <dgm:pt modelId="{8B150438-F063-48BD-9D44-103D853C215D}" type="pres">
      <dgm:prSet presAssocID="{3F2FEF16-0428-4C10-AD45-D71C7E3BB2A2}" presName="LevelTwoTextNode" presStyleLbl="node3" presStyleIdx="0" presStyleCnt="6">
        <dgm:presLayoutVars>
          <dgm:chPref val="3"/>
        </dgm:presLayoutVars>
      </dgm:prSet>
      <dgm:spPr/>
      <dgm:t>
        <a:bodyPr/>
        <a:lstStyle/>
        <a:p>
          <a:endParaRPr lang="en-US"/>
        </a:p>
      </dgm:t>
    </dgm:pt>
    <dgm:pt modelId="{466F386A-7261-44F5-A5EC-F9EFE0E3C8D8}" type="pres">
      <dgm:prSet presAssocID="{3F2FEF16-0428-4C10-AD45-D71C7E3BB2A2}" presName="level3hierChild" presStyleCnt="0"/>
      <dgm:spPr/>
    </dgm:pt>
    <dgm:pt modelId="{D3D41B15-F9D9-4FC4-8F64-C4E925EF62D5}" type="pres">
      <dgm:prSet presAssocID="{84259C07-D78E-45CA-B7AA-5504D4C08322}" presName="conn2-1" presStyleLbl="parChTrans1D3" presStyleIdx="1" presStyleCnt="6"/>
      <dgm:spPr/>
      <dgm:t>
        <a:bodyPr/>
        <a:lstStyle/>
        <a:p>
          <a:endParaRPr lang="en-US"/>
        </a:p>
      </dgm:t>
    </dgm:pt>
    <dgm:pt modelId="{8FF45293-8740-46C7-BBA3-C856BD646C4E}" type="pres">
      <dgm:prSet presAssocID="{84259C07-D78E-45CA-B7AA-5504D4C08322}" presName="connTx" presStyleLbl="parChTrans1D3" presStyleIdx="1" presStyleCnt="6"/>
      <dgm:spPr/>
      <dgm:t>
        <a:bodyPr/>
        <a:lstStyle/>
        <a:p>
          <a:endParaRPr lang="en-US"/>
        </a:p>
      </dgm:t>
    </dgm:pt>
    <dgm:pt modelId="{A2882CEE-C373-40C3-A0C6-049D1D425D50}" type="pres">
      <dgm:prSet presAssocID="{A9649245-CB2F-4417-A734-30F6D0BF0D0D}" presName="root2" presStyleCnt="0"/>
      <dgm:spPr/>
    </dgm:pt>
    <dgm:pt modelId="{5EB845A4-FEDA-4CB1-8619-B9A585002335}" type="pres">
      <dgm:prSet presAssocID="{A9649245-CB2F-4417-A734-30F6D0BF0D0D}" presName="LevelTwoTextNode" presStyleLbl="node3" presStyleIdx="1" presStyleCnt="6">
        <dgm:presLayoutVars>
          <dgm:chPref val="3"/>
        </dgm:presLayoutVars>
      </dgm:prSet>
      <dgm:spPr/>
      <dgm:t>
        <a:bodyPr/>
        <a:lstStyle/>
        <a:p>
          <a:endParaRPr lang="en-US"/>
        </a:p>
      </dgm:t>
    </dgm:pt>
    <dgm:pt modelId="{7D0C2297-1646-440B-A124-882CBF1072A8}" type="pres">
      <dgm:prSet presAssocID="{A9649245-CB2F-4417-A734-30F6D0BF0D0D}" presName="level3hierChild" presStyleCnt="0"/>
      <dgm:spPr/>
    </dgm:pt>
    <dgm:pt modelId="{19B8FA5B-61E1-4D7D-821F-1B7240A2B3C2}" type="pres">
      <dgm:prSet presAssocID="{6798C34E-9A06-47FB-B82B-E329623F1705}" presName="conn2-1" presStyleLbl="parChTrans1D3" presStyleIdx="2" presStyleCnt="6"/>
      <dgm:spPr/>
      <dgm:t>
        <a:bodyPr/>
        <a:lstStyle/>
        <a:p>
          <a:endParaRPr lang="en-US"/>
        </a:p>
      </dgm:t>
    </dgm:pt>
    <dgm:pt modelId="{A28536E7-1B12-4636-BB76-6A52903B3C41}" type="pres">
      <dgm:prSet presAssocID="{6798C34E-9A06-47FB-B82B-E329623F1705}" presName="connTx" presStyleLbl="parChTrans1D3" presStyleIdx="2" presStyleCnt="6"/>
      <dgm:spPr/>
      <dgm:t>
        <a:bodyPr/>
        <a:lstStyle/>
        <a:p>
          <a:endParaRPr lang="en-US"/>
        </a:p>
      </dgm:t>
    </dgm:pt>
    <dgm:pt modelId="{6972B8C1-E3EE-40A1-8E77-771B166E8EC8}" type="pres">
      <dgm:prSet presAssocID="{323385B2-EB0E-4B05-9B6D-B0CE2F5FEB17}" presName="root2" presStyleCnt="0"/>
      <dgm:spPr/>
    </dgm:pt>
    <dgm:pt modelId="{25720B1D-C3B3-47BC-B8E9-C28B8DF0974A}" type="pres">
      <dgm:prSet presAssocID="{323385B2-EB0E-4B05-9B6D-B0CE2F5FEB17}" presName="LevelTwoTextNode" presStyleLbl="node3" presStyleIdx="2" presStyleCnt="6">
        <dgm:presLayoutVars>
          <dgm:chPref val="3"/>
        </dgm:presLayoutVars>
      </dgm:prSet>
      <dgm:spPr/>
      <dgm:t>
        <a:bodyPr/>
        <a:lstStyle/>
        <a:p>
          <a:endParaRPr lang="en-US"/>
        </a:p>
      </dgm:t>
    </dgm:pt>
    <dgm:pt modelId="{9CDBE467-E264-4CBE-ABCD-FF2507898297}" type="pres">
      <dgm:prSet presAssocID="{323385B2-EB0E-4B05-9B6D-B0CE2F5FEB17}" presName="level3hierChild" presStyleCnt="0"/>
      <dgm:spPr/>
    </dgm:pt>
    <dgm:pt modelId="{2D4B55B8-42EB-4440-BEA7-2A6EC265A92B}" type="pres">
      <dgm:prSet presAssocID="{7A5D8823-141B-496B-A2CA-801E65F282A8}" presName="conn2-1" presStyleLbl="parChTrans1D2" presStyleIdx="1" presStyleCnt="2"/>
      <dgm:spPr/>
      <dgm:t>
        <a:bodyPr/>
        <a:lstStyle/>
        <a:p>
          <a:endParaRPr lang="en-US"/>
        </a:p>
      </dgm:t>
    </dgm:pt>
    <dgm:pt modelId="{631421F5-0381-4E5E-BBC2-7284673CF91F}" type="pres">
      <dgm:prSet presAssocID="{7A5D8823-141B-496B-A2CA-801E65F282A8}" presName="connTx" presStyleLbl="parChTrans1D2" presStyleIdx="1" presStyleCnt="2"/>
      <dgm:spPr/>
      <dgm:t>
        <a:bodyPr/>
        <a:lstStyle/>
        <a:p>
          <a:endParaRPr lang="en-US"/>
        </a:p>
      </dgm:t>
    </dgm:pt>
    <dgm:pt modelId="{72C55CA7-F334-4673-9C06-1E745709E316}" type="pres">
      <dgm:prSet presAssocID="{6E72B8AB-8371-4743-A9D2-2510DE5CB787}" presName="root2" presStyleCnt="0"/>
      <dgm:spPr/>
    </dgm:pt>
    <dgm:pt modelId="{513B0578-B82D-4C3B-8A15-3344F60A6BC4}" type="pres">
      <dgm:prSet presAssocID="{6E72B8AB-8371-4743-A9D2-2510DE5CB787}" presName="LevelTwoTextNode" presStyleLbl="node2" presStyleIdx="1" presStyleCnt="2">
        <dgm:presLayoutVars>
          <dgm:chPref val="3"/>
        </dgm:presLayoutVars>
      </dgm:prSet>
      <dgm:spPr/>
      <dgm:t>
        <a:bodyPr/>
        <a:lstStyle/>
        <a:p>
          <a:endParaRPr lang="en-US"/>
        </a:p>
      </dgm:t>
    </dgm:pt>
    <dgm:pt modelId="{9AB7626D-77C3-4480-8DE7-F54350EBC9BF}" type="pres">
      <dgm:prSet presAssocID="{6E72B8AB-8371-4743-A9D2-2510DE5CB787}" presName="level3hierChild" presStyleCnt="0"/>
      <dgm:spPr/>
    </dgm:pt>
    <dgm:pt modelId="{CB41CD15-457A-4AAC-8812-74CB324FE589}" type="pres">
      <dgm:prSet presAssocID="{12D1AA77-B912-4FE4-B180-EF868F947BAC}" presName="conn2-1" presStyleLbl="parChTrans1D3" presStyleIdx="3" presStyleCnt="6"/>
      <dgm:spPr/>
      <dgm:t>
        <a:bodyPr/>
        <a:lstStyle/>
        <a:p>
          <a:endParaRPr lang="en-US"/>
        </a:p>
      </dgm:t>
    </dgm:pt>
    <dgm:pt modelId="{F19F98B9-A812-42A0-B884-13C581BF7605}" type="pres">
      <dgm:prSet presAssocID="{12D1AA77-B912-4FE4-B180-EF868F947BAC}" presName="connTx" presStyleLbl="parChTrans1D3" presStyleIdx="3" presStyleCnt="6"/>
      <dgm:spPr/>
      <dgm:t>
        <a:bodyPr/>
        <a:lstStyle/>
        <a:p>
          <a:endParaRPr lang="en-US"/>
        </a:p>
      </dgm:t>
    </dgm:pt>
    <dgm:pt modelId="{3D32CF5F-A045-47BB-97BC-672DB5A3907C}" type="pres">
      <dgm:prSet presAssocID="{480F7969-0EAF-4354-8267-C56C2894707E}" presName="root2" presStyleCnt="0"/>
      <dgm:spPr/>
    </dgm:pt>
    <dgm:pt modelId="{C6E0EAC5-7F86-4053-9E74-A9FFFCA70B16}" type="pres">
      <dgm:prSet presAssocID="{480F7969-0EAF-4354-8267-C56C2894707E}" presName="LevelTwoTextNode" presStyleLbl="node3" presStyleIdx="3" presStyleCnt="6">
        <dgm:presLayoutVars>
          <dgm:chPref val="3"/>
        </dgm:presLayoutVars>
      </dgm:prSet>
      <dgm:spPr/>
      <dgm:t>
        <a:bodyPr/>
        <a:lstStyle/>
        <a:p>
          <a:endParaRPr lang="en-US"/>
        </a:p>
      </dgm:t>
    </dgm:pt>
    <dgm:pt modelId="{83409EAF-7CAF-480D-A6A5-70A762832455}" type="pres">
      <dgm:prSet presAssocID="{480F7969-0EAF-4354-8267-C56C2894707E}" presName="level3hierChild" presStyleCnt="0"/>
      <dgm:spPr/>
    </dgm:pt>
    <dgm:pt modelId="{3971C19C-C2BF-4750-89E1-01D06972818F}" type="pres">
      <dgm:prSet presAssocID="{92D46778-CB16-414F-8134-4CF35DBA7D9D}" presName="conn2-1" presStyleLbl="parChTrans1D3" presStyleIdx="4" presStyleCnt="6"/>
      <dgm:spPr/>
      <dgm:t>
        <a:bodyPr/>
        <a:lstStyle/>
        <a:p>
          <a:endParaRPr lang="en-US"/>
        </a:p>
      </dgm:t>
    </dgm:pt>
    <dgm:pt modelId="{6700B3FA-31AD-4186-A02B-5ED18FE4249E}" type="pres">
      <dgm:prSet presAssocID="{92D46778-CB16-414F-8134-4CF35DBA7D9D}" presName="connTx" presStyleLbl="parChTrans1D3" presStyleIdx="4" presStyleCnt="6"/>
      <dgm:spPr/>
      <dgm:t>
        <a:bodyPr/>
        <a:lstStyle/>
        <a:p>
          <a:endParaRPr lang="en-US"/>
        </a:p>
      </dgm:t>
    </dgm:pt>
    <dgm:pt modelId="{2ED8ECE5-5A0C-449A-97A4-20176964F0F2}" type="pres">
      <dgm:prSet presAssocID="{A9CDDA07-8768-449F-8A29-10972CA68A30}" presName="root2" presStyleCnt="0"/>
      <dgm:spPr/>
    </dgm:pt>
    <dgm:pt modelId="{6155FAF9-D8A0-4E4E-8854-83D5DD42BBD9}" type="pres">
      <dgm:prSet presAssocID="{A9CDDA07-8768-449F-8A29-10972CA68A30}" presName="LevelTwoTextNode" presStyleLbl="node3" presStyleIdx="4" presStyleCnt="6">
        <dgm:presLayoutVars>
          <dgm:chPref val="3"/>
        </dgm:presLayoutVars>
      </dgm:prSet>
      <dgm:spPr/>
      <dgm:t>
        <a:bodyPr/>
        <a:lstStyle/>
        <a:p>
          <a:endParaRPr lang="en-US"/>
        </a:p>
      </dgm:t>
    </dgm:pt>
    <dgm:pt modelId="{B4B4ED39-13DF-4905-99AB-A4BA2D4ACBB2}" type="pres">
      <dgm:prSet presAssocID="{A9CDDA07-8768-449F-8A29-10972CA68A30}" presName="level3hierChild" presStyleCnt="0"/>
      <dgm:spPr/>
    </dgm:pt>
    <dgm:pt modelId="{B3456C6A-32B5-4A80-8A37-F562CDF5AD34}" type="pres">
      <dgm:prSet presAssocID="{7845E708-6F45-44B7-961B-39F7044862CF}" presName="conn2-1" presStyleLbl="parChTrans1D3" presStyleIdx="5" presStyleCnt="6"/>
      <dgm:spPr/>
      <dgm:t>
        <a:bodyPr/>
        <a:lstStyle/>
        <a:p>
          <a:endParaRPr lang="en-US"/>
        </a:p>
      </dgm:t>
    </dgm:pt>
    <dgm:pt modelId="{2B4629BB-A9B9-4C5C-BB36-CFDA150A8D14}" type="pres">
      <dgm:prSet presAssocID="{7845E708-6F45-44B7-961B-39F7044862CF}" presName="connTx" presStyleLbl="parChTrans1D3" presStyleIdx="5" presStyleCnt="6"/>
      <dgm:spPr/>
      <dgm:t>
        <a:bodyPr/>
        <a:lstStyle/>
        <a:p>
          <a:endParaRPr lang="en-US"/>
        </a:p>
      </dgm:t>
    </dgm:pt>
    <dgm:pt modelId="{EECB41ED-325C-4970-B4B8-851C37EA64B5}" type="pres">
      <dgm:prSet presAssocID="{E61BB6C7-76ED-4142-8C80-DFCEE05EFA67}" presName="root2" presStyleCnt="0"/>
      <dgm:spPr/>
    </dgm:pt>
    <dgm:pt modelId="{B74A278C-3396-4B42-B166-F8A572CED7A0}" type="pres">
      <dgm:prSet presAssocID="{E61BB6C7-76ED-4142-8C80-DFCEE05EFA67}" presName="LevelTwoTextNode" presStyleLbl="node3" presStyleIdx="5" presStyleCnt="6">
        <dgm:presLayoutVars>
          <dgm:chPref val="3"/>
        </dgm:presLayoutVars>
      </dgm:prSet>
      <dgm:spPr/>
      <dgm:t>
        <a:bodyPr/>
        <a:lstStyle/>
        <a:p>
          <a:endParaRPr lang="en-US"/>
        </a:p>
      </dgm:t>
    </dgm:pt>
    <dgm:pt modelId="{08FA44DF-E312-428F-9426-5657B57B1A97}" type="pres">
      <dgm:prSet presAssocID="{E61BB6C7-76ED-4142-8C80-DFCEE05EFA67}" presName="level3hierChild" presStyleCnt="0"/>
      <dgm:spPr/>
    </dgm:pt>
  </dgm:ptLst>
  <dgm:cxnLst>
    <dgm:cxn modelId="{5A3CA0B8-A008-4238-9F0A-DF3286338F49}" type="presOf" srcId="{2D624129-65A5-451E-B195-D9F992DDC5AD}" destId="{DB34608D-C7B2-43A2-834F-BFD6930E1256}" srcOrd="0" destOrd="0" presId="urn:microsoft.com/office/officeart/2005/8/layout/hierarchy2"/>
    <dgm:cxn modelId="{07C87B3D-17E2-491D-A0A1-ED641A8BA127}" srcId="{6E72B8AB-8371-4743-A9D2-2510DE5CB787}" destId="{A9CDDA07-8768-449F-8A29-10972CA68A30}" srcOrd="1" destOrd="0" parTransId="{92D46778-CB16-414F-8134-4CF35DBA7D9D}" sibTransId="{A03D72C7-0A0F-4630-8FD7-A235BFE9D6F0}"/>
    <dgm:cxn modelId="{7A85E80E-FAF6-4771-9FE9-99611F82F9B3}" srcId="{05B0F210-A232-4683-81D4-1A5269079E11}" destId="{45381D04-748C-43E9-9AF3-2E288715FC3D}" srcOrd="0" destOrd="0" parTransId="{C96E54E2-8262-42B0-A93A-01B259270F4B}" sibTransId="{321EC75D-13EE-4B4B-B7C6-06F21C040F94}"/>
    <dgm:cxn modelId="{F961B612-012D-407F-9DCA-775B485CAEFF}" type="presOf" srcId="{A9649245-CB2F-4417-A734-30F6D0BF0D0D}" destId="{5EB845A4-FEDA-4CB1-8619-B9A585002335}" srcOrd="0" destOrd="0" presId="urn:microsoft.com/office/officeart/2005/8/layout/hierarchy2"/>
    <dgm:cxn modelId="{ADC15799-ABF3-4D45-9E83-14641D7B8DBD}" type="presOf" srcId="{7845E708-6F45-44B7-961B-39F7044862CF}" destId="{2B4629BB-A9B9-4C5C-BB36-CFDA150A8D14}" srcOrd="1" destOrd="0" presId="urn:microsoft.com/office/officeart/2005/8/layout/hierarchy2"/>
    <dgm:cxn modelId="{19EDC1AA-8125-43D6-8296-5B3B27476C05}" srcId="{05B0F210-A232-4683-81D4-1A5269079E11}" destId="{6E72B8AB-8371-4743-A9D2-2510DE5CB787}" srcOrd="1" destOrd="0" parTransId="{7A5D8823-141B-496B-A2CA-801E65F282A8}" sibTransId="{0D419EC6-6153-49D2-9CAE-6E6E46DC4975}"/>
    <dgm:cxn modelId="{E9A8D759-6055-40E6-A640-9FDAE5BE513A}" type="presOf" srcId="{6798C34E-9A06-47FB-B82B-E329623F1705}" destId="{A28536E7-1B12-4636-BB76-6A52903B3C41}" srcOrd="1" destOrd="0" presId="urn:microsoft.com/office/officeart/2005/8/layout/hierarchy2"/>
    <dgm:cxn modelId="{1736FC4C-D73C-4CD3-809A-3633A53248AE}" type="presOf" srcId="{3F2FEF16-0428-4C10-AD45-D71C7E3BB2A2}" destId="{8B150438-F063-48BD-9D44-103D853C215D}" srcOrd="0" destOrd="0" presId="urn:microsoft.com/office/officeart/2005/8/layout/hierarchy2"/>
    <dgm:cxn modelId="{480E5981-66EE-4F44-A874-8EF4197A992F}" srcId="{45381D04-748C-43E9-9AF3-2E288715FC3D}" destId="{A9649245-CB2F-4417-A734-30F6D0BF0D0D}" srcOrd="1" destOrd="0" parTransId="{84259C07-D78E-45CA-B7AA-5504D4C08322}" sibTransId="{DDE5F4A5-1E1C-4053-B635-9B39863ADC11}"/>
    <dgm:cxn modelId="{1E3EE29C-33F2-41E0-97E5-FF2E9494029B}" srcId="{45381D04-748C-43E9-9AF3-2E288715FC3D}" destId="{3F2FEF16-0428-4C10-AD45-D71C7E3BB2A2}" srcOrd="0" destOrd="0" parTransId="{2D624129-65A5-451E-B195-D9F992DDC5AD}" sibTransId="{A3943F81-FB81-4596-BA81-4D44089B0884}"/>
    <dgm:cxn modelId="{E26604BA-E86C-474F-9537-6B01F74833D0}" type="presOf" srcId="{45381D04-748C-43E9-9AF3-2E288715FC3D}" destId="{2E62A554-5784-40AF-8ABC-1E83DFF66A6B}" srcOrd="0" destOrd="0" presId="urn:microsoft.com/office/officeart/2005/8/layout/hierarchy2"/>
    <dgm:cxn modelId="{2B32D114-9D39-494E-88C2-47F01C46C490}" type="presOf" srcId="{480F7969-0EAF-4354-8267-C56C2894707E}" destId="{C6E0EAC5-7F86-4053-9E74-A9FFFCA70B16}" srcOrd="0" destOrd="0" presId="urn:microsoft.com/office/officeart/2005/8/layout/hierarchy2"/>
    <dgm:cxn modelId="{ED31C46A-805E-4DE5-B58D-5BD314ADB496}" srcId="{6E72B8AB-8371-4743-A9D2-2510DE5CB787}" destId="{E61BB6C7-76ED-4142-8C80-DFCEE05EFA67}" srcOrd="2" destOrd="0" parTransId="{7845E708-6F45-44B7-961B-39F7044862CF}" sibTransId="{310E9D53-824A-4440-930E-E320B727B8C7}"/>
    <dgm:cxn modelId="{3B6C0E9C-8845-4BAA-BFA4-6F9A5E56772D}" type="presOf" srcId="{05B0F210-A232-4683-81D4-1A5269079E11}" destId="{F8278E90-38DA-4514-96BD-4BBF0E723A88}" srcOrd="0" destOrd="0" presId="urn:microsoft.com/office/officeart/2005/8/layout/hierarchy2"/>
    <dgm:cxn modelId="{7A4C7A71-BD5E-46F6-B7FB-DAB6E8924417}" type="presOf" srcId="{12D1AA77-B912-4FE4-B180-EF868F947BAC}" destId="{CB41CD15-457A-4AAC-8812-74CB324FE589}" srcOrd="0" destOrd="0" presId="urn:microsoft.com/office/officeart/2005/8/layout/hierarchy2"/>
    <dgm:cxn modelId="{EC64755D-94F4-48DC-9B8C-9B7949AF650F}" type="presOf" srcId="{7A5D8823-141B-496B-A2CA-801E65F282A8}" destId="{631421F5-0381-4E5E-BBC2-7284673CF91F}" srcOrd="1" destOrd="0" presId="urn:microsoft.com/office/officeart/2005/8/layout/hierarchy2"/>
    <dgm:cxn modelId="{D851405F-6262-49D5-B729-DDD95FB796C2}" srcId="{6E72B8AB-8371-4743-A9D2-2510DE5CB787}" destId="{480F7969-0EAF-4354-8267-C56C2894707E}" srcOrd="0" destOrd="0" parTransId="{12D1AA77-B912-4FE4-B180-EF868F947BAC}" sibTransId="{924C00B1-E600-40B6-A402-2FA7E181A368}"/>
    <dgm:cxn modelId="{4532D286-DA0C-43ED-B885-F763FA71D4DC}" type="presOf" srcId="{92D46778-CB16-414F-8134-4CF35DBA7D9D}" destId="{6700B3FA-31AD-4186-A02B-5ED18FE4249E}" srcOrd="1" destOrd="0" presId="urn:microsoft.com/office/officeart/2005/8/layout/hierarchy2"/>
    <dgm:cxn modelId="{87BE64AA-87EE-4C2F-B25C-BB2BA5DAA186}" type="presOf" srcId="{C96E54E2-8262-42B0-A93A-01B259270F4B}" destId="{F316E6B5-4AB6-4CBC-813C-201008F36169}" srcOrd="0" destOrd="0" presId="urn:microsoft.com/office/officeart/2005/8/layout/hierarchy2"/>
    <dgm:cxn modelId="{6B87590E-524E-4D97-8EDC-530A2DD9DC65}" type="presOf" srcId="{84259C07-D78E-45CA-B7AA-5504D4C08322}" destId="{8FF45293-8740-46C7-BBA3-C856BD646C4E}" srcOrd="1" destOrd="0" presId="urn:microsoft.com/office/officeart/2005/8/layout/hierarchy2"/>
    <dgm:cxn modelId="{7D78A496-26DF-4F3B-BDA4-84394A3FDF14}" type="presOf" srcId="{323385B2-EB0E-4B05-9B6D-B0CE2F5FEB17}" destId="{25720B1D-C3B3-47BC-B8E9-C28B8DF0974A}" srcOrd="0" destOrd="0" presId="urn:microsoft.com/office/officeart/2005/8/layout/hierarchy2"/>
    <dgm:cxn modelId="{0049369D-4AD2-40E9-B401-5F0FE6781C0B}" type="presOf" srcId="{C2FF6981-A1BB-423F-AA3E-0D4EFB76CDBE}" destId="{890FF665-7B91-4EF1-A8C9-C9C4548B4FA4}" srcOrd="0" destOrd="0" presId="urn:microsoft.com/office/officeart/2005/8/layout/hierarchy2"/>
    <dgm:cxn modelId="{FBC88157-A085-4523-AFDB-37F85083318B}" type="presOf" srcId="{6798C34E-9A06-47FB-B82B-E329623F1705}" destId="{19B8FA5B-61E1-4D7D-821F-1B7240A2B3C2}" srcOrd="0" destOrd="0" presId="urn:microsoft.com/office/officeart/2005/8/layout/hierarchy2"/>
    <dgm:cxn modelId="{7BB3DEA0-D5BF-4F71-8600-F11FEE746A70}" srcId="{C2FF6981-A1BB-423F-AA3E-0D4EFB76CDBE}" destId="{05B0F210-A232-4683-81D4-1A5269079E11}" srcOrd="0" destOrd="0" parTransId="{2E33187E-CCDD-4F65-9211-70EAD0261086}" sibTransId="{7BA7DB2C-1471-4782-8757-23A19D83F43D}"/>
    <dgm:cxn modelId="{6BDB9323-8FFF-4990-853F-F231DCF27ECE}" srcId="{45381D04-748C-43E9-9AF3-2E288715FC3D}" destId="{323385B2-EB0E-4B05-9B6D-B0CE2F5FEB17}" srcOrd="2" destOrd="0" parTransId="{6798C34E-9A06-47FB-B82B-E329623F1705}" sibTransId="{E8CBE842-2F4B-42A4-8ACF-DA0F4B13E79F}"/>
    <dgm:cxn modelId="{6E9523DF-A38D-46D0-8539-AABD81301EC0}" type="presOf" srcId="{7A5D8823-141B-496B-A2CA-801E65F282A8}" destId="{2D4B55B8-42EB-4440-BEA7-2A6EC265A92B}" srcOrd="0" destOrd="0" presId="urn:microsoft.com/office/officeart/2005/8/layout/hierarchy2"/>
    <dgm:cxn modelId="{A26F93DD-FB25-4943-A85C-BA60581C1B60}" type="presOf" srcId="{C96E54E2-8262-42B0-A93A-01B259270F4B}" destId="{5AA889DC-A4B0-4AD2-AE05-7F240928AF29}" srcOrd="1" destOrd="0" presId="urn:microsoft.com/office/officeart/2005/8/layout/hierarchy2"/>
    <dgm:cxn modelId="{001AD532-220F-4314-A8C4-50F5966BAE4B}" type="presOf" srcId="{A9CDDA07-8768-449F-8A29-10972CA68A30}" destId="{6155FAF9-D8A0-4E4E-8854-83D5DD42BBD9}" srcOrd="0" destOrd="0" presId="urn:microsoft.com/office/officeart/2005/8/layout/hierarchy2"/>
    <dgm:cxn modelId="{D9392DE4-BFA7-4C7A-ACC6-C8C475174FD7}" type="presOf" srcId="{E61BB6C7-76ED-4142-8C80-DFCEE05EFA67}" destId="{B74A278C-3396-4B42-B166-F8A572CED7A0}" srcOrd="0" destOrd="0" presId="urn:microsoft.com/office/officeart/2005/8/layout/hierarchy2"/>
    <dgm:cxn modelId="{6DBD1395-3873-4273-9C4D-799604DC6639}" type="presOf" srcId="{2D624129-65A5-451E-B195-D9F992DDC5AD}" destId="{BB99170C-03EB-438C-8DC3-FD26B16F59DF}" srcOrd="1" destOrd="0" presId="urn:microsoft.com/office/officeart/2005/8/layout/hierarchy2"/>
    <dgm:cxn modelId="{1254CCA5-77EF-49D9-B840-C47804E32628}" type="presOf" srcId="{7845E708-6F45-44B7-961B-39F7044862CF}" destId="{B3456C6A-32B5-4A80-8A37-F562CDF5AD34}" srcOrd="0" destOrd="0" presId="urn:microsoft.com/office/officeart/2005/8/layout/hierarchy2"/>
    <dgm:cxn modelId="{067E978E-1789-4D83-B16D-36DD6D5E6A08}" type="presOf" srcId="{84259C07-D78E-45CA-B7AA-5504D4C08322}" destId="{D3D41B15-F9D9-4FC4-8F64-C4E925EF62D5}" srcOrd="0" destOrd="0" presId="urn:microsoft.com/office/officeart/2005/8/layout/hierarchy2"/>
    <dgm:cxn modelId="{D0B1CBF3-A962-4BD5-A153-BDD590EAAF4C}" type="presOf" srcId="{12D1AA77-B912-4FE4-B180-EF868F947BAC}" destId="{F19F98B9-A812-42A0-B884-13C581BF7605}" srcOrd="1" destOrd="0" presId="urn:microsoft.com/office/officeart/2005/8/layout/hierarchy2"/>
    <dgm:cxn modelId="{0AA1AF48-F26C-4BA3-AAB1-388FE12F19AC}" type="presOf" srcId="{6E72B8AB-8371-4743-A9D2-2510DE5CB787}" destId="{513B0578-B82D-4C3B-8A15-3344F60A6BC4}" srcOrd="0" destOrd="0" presId="urn:microsoft.com/office/officeart/2005/8/layout/hierarchy2"/>
    <dgm:cxn modelId="{4E8DA6C9-CE57-424B-9DC2-86150DC309C3}" type="presOf" srcId="{92D46778-CB16-414F-8134-4CF35DBA7D9D}" destId="{3971C19C-C2BF-4750-89E1-01D06972818F}" srcOrd="0" destOrd="0" presId="urn:microsoft.com/office/officeart/2005/8/layout/hierarchy2"/>
    <dgm:cxn modelId="{07CE2509-E369-4B25-B4A5-847B41B83922}" type="presParOf" srcId="{890FF665-7B91-4EF1-A8C9-C9C4548B4FA4}" destId="{AAD0B705-1EFC-4B7D-9972-F64921682BB4}" srcOrd="0" destOrd="0" presId="urn:microsoft.com/office/officeart/2005/8/layout/hierarchy2"/>
    <dgm:cxn modelId="{67EB2BA9-CAA8-4B94-9945-B7B14638355B}" type="presParOf" srcId="{AAD0B705-1EFC-4B7D-9972-F64921682BB4}" destId="{F8278E90-38DA-4514-96BD-4BBF0E723A88}" srcOrd="0" destOrd="0" presId="urn:microsoft.com/office/officeart/2005/8/layout/hierarchy2"/>
    <dgm:cxn modelId="{5014EFE0-E2AF-48A1-8128-DC2D69BEF63F}" type="presParOf" srcId="{AAD0B705-1EFC-4B7D-9972-F64921682BB4}" destId="{81B72081-B6FD-40DE-B2FF-3AEB67208E06}" srcOrd="1" destOrd="0" presId="urn:microsoft.com/office/officeart/2005/8/layout/hierarchy2"/>
    <dgm:cxn modelId="{CA6CA45D-6C29-4E6B-94E4-657F26251459}" type="presParOf" srcId="{81B72081-B6FD-40DE-B2FF-3AEB67208E06}" destId="{F316E6B5-4AB6-4CBC-813C-201008F36169}" srcOrd="0" destOrd="0" presId="urn:microsoft.com/office/officeart/2005/8/layout/hierarchy2"/>
    <dgm:cxn modelId="{BC3ACC4A-5A5D-486F-A293-F98DECE7A5D8}" type="presParOf" srcId="{F316E6B5-4AB6-4CBC-813C-201008F36169}" destId="{5AA889DC-A4B0-4AD2-AE05-7F240928AF29}" srcOrd="0" destOrd="0" presId="urn:microsoft.com/office/officeart/2005/8/layout/hierarchy2"/>
    <dgm:cxn modelId="{EA74ED4C-0D95-4C48-8F07-0441E65EAE82}" type="presParOf" srcId="{81B72081-B6FD-40DE-B2FF-3AEB67208E06}" destId="{CE19A99B-F0E6-478B-B3B7-568FAA594E5B}" srcOrd="1" destOrd="0" presId="urn:microsoft.com/office/officeart/2005/8/layout/hierarchy2"/>
    <dgm:cxn modelId="{E00818ED-5F6D-4140-9EEA-71C71AF6CAE0}" type="presParOf" srcId="{CE19A99B-F0E6-478B-B3B7-568FAA594E5B}" destId="{2E62A554-5784-40AF-8ABC-1E83DFF66A6B}" srcOrd="0" destOrd="0" presId="urn:microsoft.com/office/officeart/2005/8/layout/hierarchy2"/>
    <dgm:cxn modelId="{D8C5BAB2-5229-4E4F-89E2-25F1CACBC28E}" type="presParOf" srcId="{CE19A99B-F0E6-478B-B3B7-568FAA594E5B}" destId="{05A79178-1B65-4691-B30B-4AB714CC5EFD}" srcOrd="1" destOrd="0" presId="urn:microsoft.com/office/officeart/2005/8/layout/hierarchy2"/>
    <dgm:cxn modelId="{601012AE-CDDA-4CB5-87EF-A390C9A04B91}" type="presParOf" srcId="{05A79178-1B65-4691-B30B-4AB714CC5EFD}" destId="{DB34608D-C7B2-43A2-834F-BFD6930E1256}" srcOrd="0" destOrd="0" presId="urn:microsoft.com/office/officeart/2005/8/layout/hierarchy2"/>
    <dgm:cxn modelId="{10AFDAC3-3C06-45C7-A074-726A7B1AAC59}" type="presParOf" srcId="{DB34608D-C7B2-43A2-834F-BFD6930E1256}" destId="{BB99170C-03EB-438C-8DC3-FD26B16F59DF}" srcOrd="0" destOrd="0" presId="urn:microsoft.com/office/officeart/2005/8/layout/hierarchy2"/>
    <dgm:cxn modelId="{E1ED658B-602E-45E6-A76B-4FB6F5AB1F08}" type="presParOf" srcId="{05A79178-1B65-4691-B30B-4AB714CC5EFD}" destId="{14222F18-19F4-4F37-AE54-A6513EBC0097}" srcOrd="1" destOrd="0" presId="urn:microsoft.com/office/officeart/2005/8/layout/hierarchy2"/>
    <dgm:cxn modelId="{AB698F2F-7482-46F8-A6E8-1994D71ACE19}" type="presParOf" srcId="{14222F18-19F4-4F37-AE54-A6513EBC0097}" destId="{8B150438-F063-48BD-9D44-103D853C215D}" srcOrd="0" destOrd="0" presId="urn:microsoft.com/office/officeart/2005/8/layout/hierarchy2"/>
    <dgm:cxn modelId="{42B5E360-EF74-424C-BFD2-BE7D1CEDBDCB}" type="presParOf" srcId="{14222F18-19F4-4F37-AE54-A6513EBC0097}" destId="{466F386A-7261-44F5-A5EC-F9EFE0E3C8D8}" srcOrd="1" destOrd="0" presId="urn:microsoft.com/office/officeart/2005/8/layout/hierarchy2"/>
    <dgm:cxn modelId="{2BF1AE18-FC83-498F-980B-D3C2EFFF82AC}" type="presParOf" srcId="{05A79178-1B65-4691-B30B-4AB714CC5EFD}" destId="{D3D41B15-F9D9-4FC4-8F64-C4E925EF62D5}" srcOrd="2" destOrd="0" presId="urn:microsoft.com/office/officeart/2005/8/layout/hierarchy2"/>
    <dgm:cxn modelId="{0E27D171-44DB-45B4-BCA3-B4D9FD513B88}" type="presParOf" srcId="{D3D41B15-F9D9-4FC4-8F64-C4E925EF62D5}" destId="{8FF45293-8740-46C7-BBA3-C856BD646C4E}" srcOrd="0" destOrd="0" presId="urn:microsoft.com/office/officeart/2005/8/layout/hierarchy2"/>
    <dgm:cxn modelId="{4C41D624-5A49-4E8C-8AA3-55C553E37957}" type="presParOf" srcId="{05A79178-1B65-4691-B30B-4AB714CC5EFD}" destId="{A2882CEE-C373-40C3-A0C6-049D1D425D50}" srcOrd="3" destOrd="0" presId="urn:microsoft.com/office/officeart/2005/8/layout/hierarchy2"/>
    <dgm:cxn modelId="{D8EDEB42-2BAE-4A35-AB0F-147F0B2C5BB5}" type="presParOf" srcId="{A2882CEE-C373-40C3-A0C6-049D1D425D50}" destId="{5EB845A4-FEDA-4CB1-8619-B9A585002335}" srcOrd="0" destOrd="0" presId="urn:microsoft.com/office/officeart/2005/8/layout/hierarchy2"/>
    <dgm:cxn modelId="{EC65DCD3-1F50-4374-9C36-A61700767F51}" type="presParOf" srcId="{A2882CEE-C373-40C3-A0C6-049D1D425D50}" destId="{7D0C2297-1646-440B-A124-882CBF1072A8}" srcOrd="1" destOrd="0" presId="urn:microsoft.com/office/officeart/2005/8/layout/hierarchy2"/>
    <dgm:cxn modelId="{748E4D9E-B8B0-456B-971F-89676D944575}" type="presParOf" srcId="{05A79178-1B65-4691-B30B-4AB714CC5EFD}" destId="{19B8FA5B-61E1-4D7D-821F-1B7240A2B3C2}" srcOrd="4" destOrd="0" presId="urn:microsoft.com/office/officeart/2005/8/layout/hierarchy2"/>
    <dgm:cxn modelId="{8991C83A-04D1-491A-8F4E-5E928F7D93C5}" type="presParOf" srcId="{19B8FA5B-61E1-4D7D-821F-1B7240A2B3C2}" destId="{A28536E7-1B12-4636-BB76-6A52903B3C41}" srcOrd="0" destOrd="0" presId="urn:microsoft.com/office/officeart/2005/8/layout/hierarchy2"/>
    <dgm:cxn modelId="{3FF10674-6BCD-403F-986F-4888911DD213}" type="presParOf" srcId="{05A79178-1B65-4691-B30B-4AB714CC5EFD}" destId="{6972B8C1-E3EE-40A1-8E77-771B166E8EC8}" srcOrd="5" destOrd="0" presId="urn:microsoft.com/office/officeart/2005/8/layout/hierarchy2"/>
    <dgm:cxn modelId="{F1A60281-661E-436D-9498-1790A7330358}" type="presParOf" srcId="{6972B8C1-E3EE-40A1-8E77-771B166E8EC8}" destId="{25720B1D-C3B3-47BC-B8E9-C28B8DF0974A}" srcOrd="0" destOrd="0" presId="urn:microsoft.com/office/officeart/2005/8/layout/hierarchy2"/>
    <dgm:cxn modelId="{CBFB8DD3-20A4-46BE-88E3-F461CCA327E2}" type="presParOf" srcId="{6972B8C1-E3EE-40A1-8E77-771B166E8EC8}" destId="{9CDBE467-E264-4CBE-ABCD-FF2507898297}" srcOrd="1" destOrd="0" presId="urn:microsoft.com/office/officeart/2005/8/layout/hierarchy2"/>
    <dgm:cxn modelId="{90091F88-B4E2-4DED-A520-23758F79F89A}" type="presParOf" srcId="{81B72081-B6FD-40DE-B2FF-3AEB67208E06}" destId="{2D4B55B8-42EB-4440-BEA7-2A6EC265A92B}" srcOrd="2" destOrd="0" presId="urn:microsoft.com/office/officeart/2005/8/layout/hierarchy2"/>
    <dgm:cxn modelId="{49579C71-CED9-4AC5-B51A-6D63C4BA47EE}" type="presParOf" srcId="{2D4B55B8-42EB-4440-BEA7-2A6EC265A92B}" destId="{631421F5-0381-4E5E-BBC2-7284673CF91F}" srcOrd="0" destOrd="0" presId="urn:microsoft.com/office/officeart/2005/8/layout/hierarchy2"/>
    <dgm:cxn modelId="{D82425F3-5B2C-4804-B88C-30192F3C76ED}" type="presParOf" srcId="{81B72081-B6FD-40DE-B2FF-3AEB67208E06}" destId="{72C55CA7-F334-4673-9C06-1E745709E316}" srcOrd="3" destOrd="0" presId="urn:microsoft.com/office/officeart/2005/8/layout/hierarchy2"/>
    <dgm:cxn modelId="{B7711DF6-4B49-4633-ABE4-176CDE9C18CF}" type="presParOf" srcId="{72C55CA7-F334-4673-9C06-1E745709E316}" destId="{513B0578-B82D-4C3B-8A15-3344F60A6BC4}" srcOrd="0" destOrd="0" presId="urn:microsoft.com/office/officeart/2005/8/layout/hierarchy2"/>
    <dgm:cxn modelId="{F308BDAA-2193-472B-9469-9A371C8A1E92}" type="presParOf" srcId="{72C55CA7-F334-4673-9C06-1E745709E316}" destId="{9AB7626D-77C3-4480-8DE7-F54350EBC9BF}" srcOrd="1" destOrd="0" presId="urn:microsoft.com/office/officeart/2005/8/layout/hierarchy2"/>
    <dgm:cxn modelId="{74DB8AA1-98F0-4A6E-8E6A-A9ABB21490C8}" type="presParOf" srcId="{9AB7626D-77C3-4480-8DE7-F54350EBC9BF}" destId="{CB41CD15-457A-4AAC-8812-74CB324FE589}" srcOrd="0" destOrd="0" presId="urn:microsoft.com/office/officeart/2005/8/layout/hierarchy2"/>
    <dgm:cxn modelId="{3AD47A2A-7512-4BBF-80BB-780833B4E314}" type="presParOf" srcId="{CB41CD15-457A-4AAC-8812-74CB324FE589}" destId="{F19F98B9-A812-42A0-B884-13C581BF7605}" srcOrd="0" destOrd="0" presId="urn:microsoft.com/office/officeart/2005/8/layout/hierarchy2"/>
    <dgm:cxn modelId="{FB0CBBDC-ABBB-4163-B08A-D2B0397731DE}" type="presParOf" srcId="{9AB7626D-77C3-4480-8DE7-F54350EBC9BF}" destId="{3D32CF5F-A045-47BB-97BC-672DB5A3907C}" srcOrd="1" destOrd="0" presId="urn:microsoft.com/office/officeart/2005/8/layout/hierarchy2"/>
    <dgm:cxn modelId="{B8453842-0C11-4365-989F-F739D98E2B68}" type="presParOf" srcId="{3D32CF5F-A045-47BB-97BC-672DB5A3907C}" destId="{C6E0EAC5-7F86-4053-9E74-A9FFFCA70B16}" srcOrd="0" destOrd="0" presId="urn:microsoft.com/office/officeart/2005/8/layout/hierarchy2"/>
    <dgm:cxn modelId="{44DF768F-12A1-4EEE-BA59-E9946D00CF40}" type="presParOf" srcId="{3D32CF5F-A045-47BB-97BC-672DB5A3907C}" destId="{83409EAF-7CAF-480D-A6A5-70A762832455}" srcOrd="1" destOrd="0" presId="urn:microsoft.com/office/officeart/2005/8/layout/hierarchy2"/>
    <dgm:cxn modelId="{1427E707-2CC0-4D94-8B43-4205D2E17C86}" type="presParOf" srcId="{9AB7626D-77C3-4480-8DE7-F54350EBC9BF}" destId="{3971C19C-C2BF-4750-89E1-01D06972818F}" srcOrd="2" destOrd="0" presId="urn:microsoft.com/office/officeart/2005/8/layout/hierarchy2"/>
    <dgm:cxn modelId="{9C4EB7F1-DAC4-48DA-BA7F-F68917491B2C}" type="presParOf" srcId="{3971C19C-C2BF-4750-89E1-01D06972818F}" destId="{6700B3FA-31AD-4186-A02B-5ED18FE4249E}" srcOrd="0" destOrd="0" presId="urn:microsoft.com/office/officeart/2005/8/layout/hierarchy2"/>
    <dgm:cxn modelId="{CE297EC3-69F8-448C-A836-62BD7FC310BB}" type="presParOf" srcId="{9AB7626D-77C3-4480-8DE7-F54350EBC9BF}" destId="{2ED8ECE5-5A0C-449A-97A4-20176964F0F2}" srcOrd="3" destOrd="0" presId="urn:microsoft.com/office/officeart/2005/8/layout/hierarchy2"/>
    <dgm:cxn modelId="{C3710406-190B-4DC2-8A02-DC0253A2DB6D}" type="presParOf" srcId="{2ED8ECE5-5A0C-449A-97A4-20176964F0F2}" destId="{6155FAF9-D8A0-4E4E-8854-83D5DD42BBD9}" srcOrd="0" destOrd="0" presId="urn:microsoft.com/office/officeart/2005/8/layout/hierarchy2"/>
    <dgm:cxn modelId="{99F9E30C-2AB0-4598-85FF-90B4382A436D}" type="presParOf" srcId="{2ED8ECE5-5A0C-449A-97A4-20176964F0F2}" destId="{B4B4ED39-13DF-4905-99AB-A4BA2D4ACBB2}" srcOrd="1" destOrd="0" presId="urn:microsoft.com/office/officeart/2005/8/layout/hierarchy2"/>
    <dgm:cxn modelId="{EDEFF649-9623-462F-AF59-C6CEA9D1FCCF}" type="presParOf" srcId="{9AB7626D-77C3-4480-8DE7-F54350EBC9BF}" destId="{B3456C6A-32B5-4A80-8A37-F562CDF5AD34}" srcOrd="4" destOrd="0" presId="urn:microsoft.com/office/officeart/2005/8/layout/hierarchy2"/>
    <dgm:cxn modelId="{92D0EF97-871E-41CF-8B32-DF31E5463EF2}" type="presParOf" srcId="{B3456C6A-32B5-4A80-8A37-F562CDF5AD34}" destId="{2B4629BB-A9B9-4C5C-BB36-CFDA150A8D14}" srcOrd="0" destOrd="0" presId="urn:microsoft.com/office/officeart/2005/8/layout/hierarchy2"/>
    <dgm:cxn modelId="{17DF3213-49A3-4F23-AD00-47DD68E67A38}" type="presParOf" srcId="{9AB7626D-77C3-4480-8DE7-F54350EBC9BF}" destId="{EECB41ED-325C-4970-B4B8-851C37EA64B5}" srcOrd="5" destOrd="0" presId="urn:microsoft.com/office/officeart/2005/8/layout/hierarchy2"/>
    <dgm:cxn modelId="{C774DD10-B7B7-4DFD-BCCA-A514F08A04B9}" type="presParOf" srcId="{EECB41ED-325C-4970-B4B8-851C37EA64B5}" destId="{B74A278C-3396-4B42-B166-F8A572CED7A0}" srcOrd="0" destOrd="0" presId="urn:microsoft.com/office/officeart/2005/8/layout/hierarchy2"/>
    <dgm:cxn modelId="{8CB12A44-7472-4106-9F4A-73B0BAD457DC}" type="presParOf" srcId="{EECB41ED-325C-4970-B4B8-851C37EA64B5}" destId="{08FA44DF-E312-428F-9426-5657B57B1A97}"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5C083811-3F00-413E-B531-37E6AB294AB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1B9C3A06-B566-472B-9F54-F582C883A5C7}">
      <dgm:prSet phldrT="[Text]"/>
      <dgm:spPr>
        <a:solidFill>
          <a:srgbClr val="78D6EA"/>
        </a:solidFill>
        <a:ln>
          <a:solidFill>
            <a:schemeClr val="accent1"/>
          </a:solidFill>
        </a:ln>
      </dgm:spPr>
      <dgm:t>
        <a:bodyPr/>
        <a:lstStyle/>
        <a:p>
          <a:r>
            <a:rPr lang="sr-Latn-ME" dirty="0" smtClean="0">
              <a:solidFill>
                <a:schemeClr val="tx1"/>
              </a:solidFill>
            </a:rPr>
            <a:t>Osnovni oblici</a:t>
          </a:r>
          <a:endParaRPr lang="en-US" dirty="0">
            <a:solidFill>
              <a:schemeClr val="tx1"/>
            </a:solidFill>
          </a:endParaRPr>
        </a:p>
      </dgm:t>
    </dgm:pt>
    <dgm:pt modelId="{AA70DE4E-88FE-4E2D-8B2D-76E2CB5FE8CA}" type="parTrans" cxnId="{DF2C87BB-146B-4170-A6D8-0DC4577350EA}">
      <dgm:prSet/>
      <dgm:spPr/>
      <dgm:t>
        <a:bodyPr/>
        <a:lstStyle/>
        <a:p>
          <a:endParaRPr lang="en-US"/>
        </a:p>
      </dgm:t>
    </dgm:pt>
    <dgm:pt modelId="{38E21EE3-A1ED-4893-A9C7-F92DB84F50D7}" type="sibTrans" cxnId="{DF2C87BB-146B-4170-A6D8-0DC4577350EA}">
      <dgm:prSet/>
      <dgm:spPr/>
      <dgm:t>
        <a:bodyPr/>
        <a:lstStyle/>
        <a:p>
          <a:endParaRPr lang="en-US"/>
        </a:p>
      </dgm:t>
    </dgm:pt>
    <dgm:pt modelId="{1456A442-FF0F-4DAF-9FCA-5BD3B8088639}">
      <dgm:prSet phldrT="[Text]"/>
      <dgm:spPr/>
      <dgm:t>
        <a:bodyPr/>
        <a:lstStyle/>
        <a:p>
          <a:r>
            <a:rPr lang="pl-PL" dirty="0" smtClean="0"/>
            <a:t>neregistrovana i nefakturisana potrošnja električne energije</a:t>
          </a:r>
          <a:endParaRPr lang="en-US" dirty="0"/>
        </a:p>
      </dgm:t>
    </dgm:pt>
    <dgm:pt modelId="{004AABAD-DE05-4244-A41D-59933E5DD586}" type="parTrans" cxnId="{D8A3DCD6-F005-4A3A-A919-5836589CB01B}">
      <dgm:prSet/>
      <dgm:spPr/>
      <dgm:t>
        <a:bodyPr/>
        <a:lstStyle/>
        <a:p>
          <a:endParaRPr lang="en-US"/>
        </a:p>
      </dgm:t>
    </dgm:pt>
    <dgm:pt modelId="{4F8EC0F2-2B57-4719-BF22-F38E3FB69EB1}" type="sibTrans" cxnId="{D8A3DCD6-F005-4A3A-A919-5836589CB01B}">
      <dgm:prSet/>
      <dgm:spPr/>
      <dgm:t>
        <a:bodyPr/>
        <a:lstStyle/>
        <a:p>
          <a:endParaRPr lang="en-US"/>
        </a:p>
      </dgm:t>
    </dgm:pt>
    <dgm:pt modelId="{97C37E70-401A-4707-ADE1-5358B75835F9}">
      <dgm:prSet phldrT="[Text]"/>
      <dgm:spPr/>
      <dgm:t>
        <a:bodyPr/>
        <a:lstStyle/>
        <a:p>
          <a:r>
            <a:rPr lang="pl-PL" dirty="0" smtClean="0"/>
            <a:t>razlike u registrovanju potrošnje zbog klase tačnosti mjernih uređaja</a:t>
          </a:r>
          <a:endParaRPr lang="en-US" dirty="0"/>
        </a:p>
      </dgm:t>
    </dgm:pt>
    <dgm:pt modelId="{76B42E8D-509F-4DE2-80A2-A4F57578EAEC}" type="parTrans" cxnId="{EE72676F-A309-4701-A8A4-FD51BE90842A}">
      <dgm:prSet/>
      <dgm:spPr/>
      <dgm:t>
        <a:bodyPr/>
        <a:lstStyle/>
        <a:p>
          <a:endParaRPr lang="en-US"/>
        </a:p>
      </dgm:t>
    </dgm:pt>
    <dgm:pt modelId="{36D8090B-2287-4B54-A63E-E765C20B2F42}" type="sibTrans" cxnId="{EE72676F-A309-4701-A8A4-FD51BE90842A}">
      <dgm:prSet/>
      <dgm:spPr/>
      <dgm:t>
        <a:bodyPr/>
        <a:lstStyle/>
        <a:p>
          <a:endParaRPr lang="en-US"/>
        </a:p>
      </dgm:t>
    </dgm:pt>
    <dgm:pt modelId="{BE815BE3-0698-4B1C-99AF-AC5EBE152128}">
      <dgm:prSet phldrT="[Text]"/>
      <dgm:spPr/>
      <dgm:t>
        <a:bodyPr/>
        <a:lstStyle/>
        <a:p>
          <a:r>
            <a:rPr lang="pl-PL" dirty="0" smtClean="0"/>
            <a:t>razlike u vremenu očitavanja mjernih uređaja, preuzimanja i isporuke električne energije</a:t>
          </a:r>
          <a:endParaRPr lang="en-US" dirty="0"/>
        </a:p>
      </dgm:t>
    </dgm:pt>
    <dgm:pt modelId="{EA60AEF4-3560-4BFD-BA5F-B1163B479F9A}" type="parTrans" cxnId="{3048715B-6D1B-48ED-8203-DD9F3A5B6C23}">
      <dgm:prSet/>
      <dgm:spPr/>
      <dgm:t>
        <a:bodyPr/>
        <a:lstStyle/>
        <a:p>
          <a:endParaRPr lang="en-US"/>
        </a:p>
      </dgm:t>
    </dgm:pt>
    <dgm:pt modelId="{D276ECA7-A757-48E8-9506-89A3DED1E45B}" type="sibTrans" cxnId="{3048715B-6D1B-48ED-8203-DD9F3A5B6C23}">
      <dgm:prSet/>
      <dgm:spPr/>
      <dgm:t>
        <a:bodyPr/>
        <a:lstStyle/>
        <a:p>
          <a:endParaRPr lang="en-US"/>
        </a:p>
      </dgm:t>
    </dgm:pt>
    <dgm:pt modelId="{2FD4EEB9-3309-445C-B1F1-84D7085B5CC1}">
      <dgm:prSet phldrT="[Text]"/>
      <dgm:spPr/>
      <dgm:t>
        <a:bodyPr/>
        <a:lstStyle/>
        <a:p>
          <a:r>
            <a:rPr lang="pl-PL" dirty="0" smtClean="0"/>
            <a:t>potrošnja električne energije pri kvarovima na mrežama i postrojenjima </a:t>
          </a:r>
          <a:endParaRPr lang="en-US" dirty="0"/>
        </a:p>
      </dgm:t>
    </dgm:pt>
    <dgm:pt modelId="{4EBFC795-D874-45CB-9755-E10A23FF8435}" type="parTrans" cxnId="{E2DCACF9-07FF-436B-97FB-FF38D84859DA}">
      <dgm:prSet/>
      <dgm:spPr/>
      <dgm:t>
        <a:bodyPr/>
        <a:lstStyle/>
        <a:p>
          <a:endParaRPr lang="en-US"/>
        </a:p>
      </dgm:t>
    </dgm:pt>
    <dgm:pt modelId="{5EAC269A-64FB-4CE9-B7FF-F4ABC7FBE1FA}" type="sibTrans" cxnId="{E2DCACF9-07FF-436B-97FB-FF38D84859DA}">
      <dgm:prSet/>
      <dgm:spPr/>
      <dgm:t>
        <a:bodyPr/>
        <a:lstStyle/>
        <a:p>
          <a:endParaRPr lang="en-US"/>
        </a:p>
      </dgm:t>
    </dgm:pt>
    <dgm:pt modelId="{24E2D3F9-648F-40A9-B1EC-85A723E40358}" type="pres">
      <dgm:prSet presAssocID="{5C083811-3F00-413E-B531-37E6AB294AB9}" presName="diagram" presStyleCnt="0">
        <dgm:presLayoutVars>
          <dgm:chPref val="1"/>
          <dgm:dir/>
          <dgm:animOne val="branch"/>
          <dgm:animLvl val="lvl"/>
          <dgm:resizeHandles/>
        </dgm:presLayoutVars>
      </dgm:prSet>
      <dgm:spPr/>
      <dgm:t>
        <a:bodyPr/>
        <a:lstStyle/>
        <a:p>
          <a:endParaRPr lang="en-US"/>
        </a:p>
      </dgm:t>
    </dgm:pt>
    <dgm:pt modelId="{15263D47-6477-4BB8-9AFF-75EA4D16115E}" type="pres">
      <dgm:prSet presAssocID="{1B9C3A06-B566-472B-9F54-F582C883A5C7}" presName="root" presStyleCnt="0"/>
      <dgm:spPr/>
      <dgm:t>
        <a:bodyPr/>
        <a:lstStyle/>
        <a:p>
          <a:endParaRPr lang="en-US"/>
        </a:p>
      </dgm:t>
    </dgm:pt>
    <dgm:pt modelId="{F8A42B05-55BE-4B90-813B-BF6E11681548}" type="pres">
      <dgm:prSet presAssocID="{1B9C3A06-B566-472B-9F54-F582C883A5C7}" presName="rootComposite" presStyleCnt="0"/>
      <dgm:spPr/>
      <dgm:t>
        <a:bodyPr/>
        <a:lstStyle/>
        <a:p>
          <a:endParaRPr lang="en-US"/>
        </a:p>
      </dgm:t>
    </dgm:pt>
    <dgm:pt modelId="{65EE49EB-A9A2-429F-8216-2A4DEA8B759D}" type="pres">
      <dgm:prSet presAssocID="{1B9C3A06-B566-472B-9F54-F582C883A5C7}" presName="rootText" presStyleLbl="node1" presStyleIdx="0" presStyleCnt="1" custScaleX="416352" custLinFactNeighborY="8516"/>
      <dgm:spPr/>
      <dgm:t>
        <a:bodyPr/>
        <a:lstStyle/>
        <a:p>
          <a:endParaRPr lang="en-US"/>
        </a:p>
      </dgm:t>
    </dgm:pt>
    <dgm:pt modelId="{769B90B7-F127-4177-B4AF-0B48EB9CF9EF}" type="pres">
      <dgm:prSet presAssocID="{1B9C3A06-B566-472B-9F54-F582C883A5C7}" presName="rootConnector" presStyleLbl="node1" presStyleIdx="0" presStyleCnt="1"/>
      <dgm:spPr/>
      <dgm:t>
        <a:bodyPr/>
        <a:lstStyle/>
        <a:p>
          <a:endParaRPr lang="en-US"/>
        </a:p>
      </dgm:t>
    </dgm:pt>
    <dgm:pt modelId="{E7D5B4FD-B663-433A-B1A8-5D5462A83BAD}" type="pres">
      <dgm:prSet presAssocID="{1B9C3A06-B566-472B-9F54-F582C883A5C7}" presName="childShape" presStyleCnt="0"/>
      <dgm:spPr/>
      <dgm:t>
        <a:bodyPr/>
        <a:lstStyle/>
        <a:p>
          <a:endParaRPr lang="en-US"/>
        </a:p>
      </dgm:t>
    </dgm:pt>
    <dgm:pt modelId="{3C50B603-B043-47D4-8E8B-ED9795260496}" type="pres">
      <dgm:prSet presAssocID="{004AABAD-DE05-4244-A41D-59933E5DD586}" presName="Name13" presStyleLbl="parChTrans1D2" presStyleIdx="0" presStyleCnt="4"/>
      <dgm:spPr/>
      <dgm:t>
        <a:bodyPr/>
        <a:lstStyle/>
        <a:p>
          <a:endParaRPr lang="en-US"/>
        </a:p>
      </dgm:t>
    </dgm:pt>
    <dgm:pt modelId="{B24759D8-E17D-47BC-A987-661EA32A8D5C}" type="pres">
      <dgm:prSet presAssocID="{1456A442-FF0F-4DAF-9FCA-5BD3B8088639}" presName="childText" presStyleLbl="bgAcc1" presStyleIdx="0" presStyleCnt="4" custScaleX="735209" custLinFactNeighborY="55331">
        <dgm:presLayoutVars>
          <dgm:bulletEnabled val="1"/>
        </dgm:presLayoutVars>
      </dgm:prSet>
      <dgm:spPr/>
      <dgm:t>
        <a:bodyPr/>
        <a:lstStyle/>
        <a:p>
          <a:endParaRPr lang="en-US"/>
        </a:p>
      </dgm:t>
    </dgm:pt>
    <dgm:pt modelId="{27259F30-AFD4-475F-AB12-9BCE2FA95647}" type="pres">
      <dgm:prSet presAssocID="{76B42E8D-509F-4DE2-80A2-A4F57578EAEC}" presName="Name13" presStyleLbl="parChTrans1D2" presStyleIdx="1" presStyleCnt="4"/>
      <dgm:spPr/>
      <dgm:t>
        <a:bodyPr/>
        <a:lstStyle/>
        <a:p>
          <a:endParaRPr lang="en-US"/>
        </a:p>
      </dgm:t>
    </dgm:pt>
    <dgm:pt modelId="{03E40908-9AFB-4390-979C-F5B0C95F33B5}" type="pres">
      <dgm:prSet presAssocID="{97C37E70-401A-4707-ADE1-5358B75835F9}" presName="childText" presStyleLbl="bgAcc1" presStyleIdx="1" presStyleCnt="4" custScaleX="735209" custLinFactNeighborY="55331">
        <dgm:presLayoutVars>
          <dgm:bulletEnabled val="1"/>
        </dgm:presLayoutVars>
      </dgm:prSet>
      <dgm:spPr/>
      <dgm:t>
        <a:bodyPr/>
        <a:lstStyle/>
        <a:p>
          <a:endParaRPr lang="en-US"/>
        </a:p>
      </dgm:t>
    </dgm:pt>
    <dgm:pt modelId="{B2605E73-4F46-4ACE-B2A8-F8F4D6445FC0}" type="pres">
      <dgm:prSet presAssocID="{EA60AEF4-3560-4BFD-BA5F-B1163B479F9A}" presName="Name13" presStyleLbl="parChTrans1D2" presStyleIdx="2" presStyleCnt="4"/>
      <dgm:spPr/>
      <dgm:t>
        <a:bodyPr/>
        <a:lstStyle/>
        <a:p>
          <a:endParaRPr lang="en-US"/>
        </a:p>
      </dgm:t>
    </dgm:pt>
    <dgm:pt modelId="{DC215A8C-E18A-402A-89A4-8036E51AD61D}" type="pres">
      <dgm:prSet presAssocID="{BE815BE3-0698-4B1C-99AF-AC5EBE152128}" presName="childText" presStyleLbl="bgAcc1" presStyleIdx="2" presStyleCnt="4" custScaleX="735209" custLinFactNeighborY="55331">
        <dgm:presLayoutVars>
          <dgm:bulletEnabled val="1"/>
        </dgm:presLayoutVars>
      </dgm:prSet>
      <dgm:spPr/>
      <dgm:t>
        <a:bodyPr/>
        <a:lstStyle/>
        <a:p>
          <a:endParaRPr lang="en-US"/>
        </a:p>
      </dgm:t>
    </dgm:pt>
    <dgm:pt modelId="{4B98AABE-39A0-42C8-9B45-4AA08AD80270}" type="pres">
      <dgm:prSet presAssocID="{4EBFC795-D874-45CB-9755-E10A23FF8435}" presName="Name13" presStyleLbl="parChTrans1D2" presStyleIdx="3" presStyleCnt="4"/>
      <dgm:spPr/>
      <dgm:t>
        <a:bodyPr/>
        <a:lstStyle/>
        <a:p>
          <a:endParaRPr lang="en-US"/>
        </a:p>
      </dgm:t>
    </dgm:pt>
    <dgm:pt modelId="{9F7EB516-144C-4C71-91EA-746E048E00CF}" type="pres">
      <dgm:prSet presAssocID="{2FD4EEB9-3309-445C-B1F1-84D7085B5CC1}" presName="childText" presStyleLbl="bgAcc1" presStyleIdx="3" presStyleCnt="4" custScaleX="735209" custLinFactNeighborY="55331">
        <dgm:presLayoutVars>
          <dgm:bulletEnabled val="1"/>
        </dgm:presLayoutVars>
      </dgm:prSet>
      <dgm:spPr/>
      <dgm:t>
        <a:bodyPr/>
        <a:lstStyle/>
        <a:p>
          <a:endParaRPr lang="en-US"/>
        </a:p>
      </dgm:t>
    </dgm:pt>
  </dgm:ptLst>
  <dgm:cxnLst>
    <dgm:cxn modelId="{E6F68EBF-2E0C-4238-B0E5-B0CF2FEEB1F7}" type="presOf" srcId="{4EBFC795-D874-45CB-9755-E10A23FF8435}" destId="{4B98AABE-39A0-42C8-9B45-4AA08AD80270}" srcOrd="0" destOrd="0" presId="urn:microsoft.com/office/officeart/2005/8/layout/hierarchy3"/>
    <dgm:cxn modelId="{3048715B-6D1B-48ED-8203-DD9F3A5B6C23}" srcId="{1B9C3A06-B566-472B-9F54-F582C883A5C7}" destId="{BE815BE3-0698-4B1C-99AF-AC5EBE152128}" srcOrd="2" destOrd="0" parTransId="{EA60AEF4-3560-4BFD-BA5F-B1163B479F9A}" sibTransId="{D276ECA7-A757-48E8-9506-89A3DED1E45B}"/>
    <dgm:cxn modelId="{12170290-7F47-4DCE-A7EA-D698A15C90C0}" type="presOf" srcId="{1B9C3A06-B566-472B-9F54-F582C883A5C7}" destId="{65EE49EB-A9A2-429F-8216-2A4DEA8B759D}" srcOrd="0" destOrd="0" presId="urn:microsoft.com/office/officeart/2005/8/layout/hierarchy3"/>
    <dgm:cxn modelId="{EA8DCFE0-12FA-4A16-9014-3CE83FA7DA9B}" type="presOf" srcId="{1456A442-FF0F-4DAF-9FCA-5BD3B8088639}" destId="{B24759D8-E17D-47BC-A987-661EA32A8D5C}" srcOrd="0" destOrd="0" presId="urn:microsoft.com/office/officeart/2005/8/layout/hierarchy3"/>
    <dgm:cxn modelId="{93F95A42-AAF6-4D9D-A5F4-0C8C757F9630}" type="presOf" srcId="{5C083811-3F00-413E-B531-37E6AB294AB9}" destId="{24E2D3F9-648F-40A9-B1EC-85A723E40358}" srcOrd="0" destOrd="0" presId="urn:microsoft.com/office/officeart/2005/8/layout/hierarchy3"/>
    <dgm:cxn modelId="{E2814C78-1F8D-4891-B814-9AE081D46562}" type="presOf" srcId="{97C37E70-401A-4707-ADE1-5358B75835F9}" destId="{03E40908-9AFB-4390-979C-F5B0C95F33B5}" srcOrd="0" destOrd="0" presId="urn:microsoft.com/office/officeart/2005/8/layout/hierarchy3"/>
    <dgm:cxn modelId="{A6863AE4-8D4E-4C18-813F-7ED4C4083AF0}" type="presOf" srcId="{EA60AEF4-3560-4BFD-BA5F-B1163B479F9A}" destId="{B2605E73-4F46-4ACE-B2A8-F8F4D6445FC0}" srcOrd="0" destOrd="0" presId="urn:microsoft.com/office/officeart/2005/8/layout/hierarchy3"/>
    <dgm:cxn modelId="{2CAE2360-A5C7-4FBF-8797-17C253637594}" type="presOf" srcId="{76B42E8D-509F-4DE2-80A2-A4F57578EAEC}" destId="{27259F30-AFD4-475F-AB12-9BCE2FA95647}" srcOrd="0" destOrd="0" presId="urn:microsoft.com/office/officeart/2005/8/layout/hierarchy3"/>
    <dgm:cxn modelId="{792D26B7-0C37-431B-8666-A5402EDE927B}" type="presOf" srcId="{004AABAD-DE05-4244-A41D-59933E5DD586}" destId="{3C50B603-B043-47D4-8E8B-ED9795260496}" srcOrd="0" destOrd="0" presId="urn:microsoft.com/office/officeart/2005/8/layout/hierarchy3"/>
    <dgm:cxn modelId="{F3D614A7-F9EB-4101-BD1B-11B6011C3F71}" type="presOf" srcId="{2FD4EEB9-3309-445C-B1F1-84D7085B5CC1}" destId="{9F7EB516-144C-4C71-91EA-746E048E00CF}" srcOrd="0" destOrd="0" presId="urn:microsoft.com/office/officeart/2005/8/layout/hierarchy3"/>
    <dgm:cxn modelId="{D8A3DCD6-F005-4A3A-A919-5836589CB01B}" srcId="{1B9C3A06-B566-472B-9F54-F582C883A5C7}" destId="{1456A442-FF0F-4DAF-9FCA-5BD3B8088639}" srcOrd="0" destOrd="0" parTransId="{004AABAD-DE05-4244-A41D-59933E5DD586}" sibTransId="{4F8EC0F2-2B57-4719-BF22-F38E3FB69EB1}"/>
    <dgm:cxn modelId="{EE72676F-A309-4701-A8A4-FD51BE90842A}" srcId="{1B9C3A06-B566-472B-9F54-F582C883A5C7}" destId="{97C37E70-401A-4707-ADE1-5358B75835F9}" srcOrd="1" destOrd="0" parTransId="{76B42E8D-509F-4DE2-80A2-A4F57578EAEC}" sibTransId="{36D8090B-2287-4B54-A63E-E765C20B2F42}"/>
    <dgm:cxn modelId="{53CC65AC-7673-421D-8A9D-169D169F51B3}" type="presOf" srcId="{1B9C3A06-B566-472B-9F54-F582C883A5C7}" destId="{769B90B7-F127-4177-B4AF-0B48EB9CF9EF}" srcOrd="1" destOrd="0" presId="urn:microsoft.com/office/officeart/2005/8/layout/hierarchy3"/>
    <dgm:cxn modelId="{E2DCACF9-07FF-436B-97FB-FF38D84859DA}" srcId="{1B9C3A06-B566-472B-9F54-F582C883A5C7}" destId="{2FD4EEB9-3309-445C-B1F1-84D7085B5CC1}" srcOrd="3" destOrd="0" parTransId="{4EBFC795-D874-45CB-9755-E10A23FF8435}" sibTransId="{5EAC269A-64FB-4CE9-B7FF-F4ABC7FBE1FA}"/>
    <dgm:cxn modelId="{DF2C87BB-146B-4170-A6D8-0DC4577350EA}" srcId="{5C083811-3F00-413E-B531-37E6AB294AB9}" destId="{1B9C3A06-B566-472B-9F54-F582C883A5C7}" srcOrd="0" destOrd="0" parTransId="{AA70DE4E-88FE-4E2D-8B2D-76E2CB5FE8CA}" sibTransId="{38E21EE3-A1ED-4893-A9C7-F92DB84F50D7}"/>
    <dgm:cxn modelId="{12EF9706-EA28-4DEF-87CF-8C7DA724D690}" type="presOf" srcId="{BE815BE3-0698-4B1C-99AF-AC5EBE152128}" destId="{DC215A8C-E18A-402A-89A4-8036E51AD61D}" srcOrd="0" destOrd="0" presId="urn:microsoft.com/office/officeart/2005/8/layout/hierarchy3"/>
    <dgm:cxn modelId="{0664A748-C390-4D75-9C4D-B57DFD5ED166}" type="presParOf" srcId="{24E2D3F9-648F-40A9-B1EC-85A723E40358}" destId="{15263D47-6477-4BB8-9AFF-75EA4D16115E}" srcOrd="0" destOrd="0" presId="urn:microsoft.com/office/officeart/2005/8/layout/hierarchy3"/>
    <dgm:cxn modelId="{2F9EBBC6-A349-422D-A607-2417B626072F}" type="presParOf" srcId="{15263D47-6477-4BB8-9AFF-75EA4D16115E}" destId="{F8A42B05-55BE-4B90-813B-BF6E11681548}" srcOrd="0" destOrd="0" presId="urn:microsoft.com/office/officeart/2005/8/layout/hierarchy3"/>
    <dgm:cxn modelId="{ED9E713F-4451-42B6-8043-B9F1B866841C}" type="presParOf" srcId="{F8A42B05-55BE-4B90-813B-BF6E11681548}" destId="{65EE49EB-A9A2-429F-8216-2A4DEA8B759D}" srcOrd="0" destOrd="0" presId="urn:microsoft.com/office/officeart/2005/8/layout/hierarchy3"/>
    <dgm:cxn modelId="{C739979B-5227-4313-89BC-780D6B04A7FF}" type="presParOf" srcId="{F8A42B05-55BE-4B90-813B-BF6E11681548}" destId="{769B90B7-F127-4177-B4AF-0B48EB9CF9EF}" srcOrd="1" destOrd="0" presId="urn:microsoft.com/office/officeart/2005/8/layout/hierarchy3"/>
    <dgm:cxn modelId="{E3AA9DDF-D102-4853-8009-4526EACFC661}" type="presParOf" srcId="{15263D47-6477-4BB8-9AFF-75EA4D16115E}" destId="{E7D5B4FD-B663-433A-B1A8-5D5462A83BAD}" srcOrd="1" destOrd="0" presId="urn:microsoft.com/office/officeart/2005/8/layout/hierarchy3"/>
    <dgm:cxn modelId="{610B8FC3-52B3-4EA1-AF48-518E75EF92FD}" type="presParOf" srcId="{E7D5B4FD-B663-433A-B1A8-5D5462A83BAD}" destId="{3C50B603-B043-47D4-8E8B-ED9795260496}" srcOrd="0" destOrd="0" presId="urn:microsoft.com/office/officeart/2005/8/layout/hierarchy3"/>
    <dgm:cxn modelId="{F85D8AE6-0629-4AEB-8F60-2D6CF93971E4}" type="presParOf" srcId="{E7D5B4FD-B663-433A-B1A8-5D5462A83BAD}" destId="{B24759D8-E17D-47BC-A987-661EA32A8D5C}" srcOrd="1" destOrd="0" presId="urn:microsoft.com/office/officeart/2005/8/layout/hierarchy3"/>
    <dgm:cxn modelId="{273F312B-7700-4A84-BB14-4E643AA2CDEF}" type="presParOf" srcId="{E7D5B4FD-B663-433A-B1A8-5D5462A83BAD}" destId="{27259F30-AFD4-475F-AB12-9BCE2FA95647}" srcOrd="2" destOrd="0" presId="urn:microsoft.com/office/officeart/2005/8/layout/hierarchy3"/>
    <dgm:cxn modelId="{3455D204-D703-4990-B02F-436FE5AC0D54}" type="presParOf" srcId="{E7D5B4FD-B663-433A-B1A8-5D5462A83BAD}" destId="{03E40908-9AFB-4390-979C-F5B0C95F33B5}" srcOrd="3" destOrd="0" presId="urn:microsoft.com/office/officeart/2005/8/layout/hierarchy3"/>
    <dgm:cxn modelId="{897BD9EB-7299-4A5E-AA6D-493F17423106}" type="presParOf" srcId="{E7D5B4FD-B663-433A-B1A8-5D5462A83BAD}" destId="{B2605E73-4F46-4ACE-B2A8-F8F4D6445FC0}" srcOrd="4" destOrd="0" presId="urn:microsoft.com/office/officeart/2005/8/layout/hierarchy3"/>
    <dgm:cxn modelId="{EF462DF6-1362-40DB-91EA-FEE2860FB6B5}" type="presParOf" srcId="{E7D5B4FD-B663-433A-B1A8-5D5462A83BAD}" destId="{DC215A8C-E18A-402A-89A4-8036E51AD61D}" srcOrd="5" destOrd="0" presId="urn:microsoft.com/office/officeart/2005/8/layout/hierarchy3"/>
    <dgm:cxn modelId="{514B968C-FE27-4076-9AE9-7D1A65345A1D}" type="presParOf" srcId="{E7D5B4FD-B663-433A-B1A8-5D5462A83BAD}" destId="{4B98AABE-39A0-42C8-9B45-4AA08AD80270}" srcOrd="6" destOrd="0" presId="urn:microsoft.com/office/officeart/2005/8/layout/hierarchy3"/>
    <dgm:cxn modelId="{A35DB6A4-ACB0-43A4-A42A-F9F825113A81}" type="presParOf" srcId="{E7D5B4FD-B663-433A-B1A8-5D5462A83BAD}" destId="{9F7EB516-144C-4C71-91EA-746E048E00CF}" srcOrd="7"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8BF8F-186F-4150-9249-F9856B63CEC7}" type="datetimeFigureOut">
              <a:rPr lang="en-US" smtClean="0"/>
              <a:pPr/>
              <a:t>5/13/2011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E44C1F-8712-4772-A6B0-9641714AA5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E44C1F-8712-4772-A6B0-9641714AA5D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E44C1F-8712-4772-A6B0-9641714AA5DB}"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E44C1F-8712-4772-A6B0-9641714AA5DB}"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E44C1F-8712-4772-A6B0-9641714AA5DB}"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C58B43-7A51-4FE5-8113-9417F131B758}" type="datetime1">
              <a:rPr lang="en-US" smtClean="0"/>
              <a:pPr/>
              <a:t>5/13/2011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87C9AD6-53F7-4E52-9D5C-84C33B6EF6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32F1D8-79D1-4819-9F56-8DF6AC35431D}" type="datetime1">
              <a:rPr lang="en-US" smtClean="0"/>
              <a:pPr/>
              <a:t>5/13/2011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7C9AD6-53F7-4E52-9D5C-84C33B6EF6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299F8A-97F9-4F37-A51B-D6DF079B2F75}" type="datetime1">
              <a:rPr lang="en-US" smtClean="0"/>
              <a:pPr/>
              <a:t>5/13/2011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7C9AD6-53F7-4E52-9D5C-84C33B6EF6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185944-E922-4DEB-9DE5-F2185DAAFC45}" type="datetime1">
              <a:rPr lang="en-US" smtClean="0"/>
              <a:pPr/>
              <a:t>5/13/2011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7C9AD6-53F7-4E52-9D5C-84C33B6EF65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CAD3C1-1D5B-4966-9BB9-1F4E5A2C4391}" type="datetime1">
              <a:rPr lang="en-US" smtClean="0"/>
              <a:pPr/>
              <a:t>5/13/2011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7C9AD6-53F7-4E52-9D5C-84C33B6EF65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CD0F2A-D337-4A6D-AAC5-C797FC579AC3}" type="datetime1">
              <a:rPr lang="en-US" smtClean="0"/>
              <a:pPr/>
              <a:t>5/13/2011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7C9AD6-53F7-4E52-9D5C-84C33B6EF65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BE1F9F-E5A8-4AFC-A4B3-54F1208A0D84}" type="datetime1">
              <a:rPr lang="en-US" smtClean="0"/>
              <a:pPr/>
              <a:t>5/13/2011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87C9AD6-53F7-4E52-9D5C-84C33B6EF6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5FE1459-1496-413A-9A2B-C48542559B1D}" type="datetime1">
              <a:rPr lang="en-US" smtClean="0"/>
              <a:pPr/>
              <a:t>5/13/2011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87C9AD6-53F7-4E52-9D5C-84C33B6EF65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CCC354-8156-4509-856C-2A5DC4A529FD}" type="datetime1">
              <a:rPr lang="en-US" smtClean="0"/>
              <a:pPr/>
              <a:t>5/13/2011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87C9AD6-53F7-4E52-9D5C-84C33B6EF6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2C62F2-4516-4595-8900-CEAE9D3352A8}" type="datetime1">
              <a:rPr lang="en-US" smtClean="0"/>
              <a:pPr/>
              <a:t>5/13/2011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7C9AD6-53F7-4E52-9D5C-84C33B6EF6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859CA66-310E-41BF-BEB4-12A076B3AEA0}" type="datetime1">
              <a:rPr lang="en-US" smtClean="0"/>
              <a:pPr/>
              <a:t>5/13/2011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87C9AD6-53F7-4E52-9D5C-84C33B6EF65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78C546-67BC-4401-847F-14976025ED07}" type="datetime1">
              <a:rPr lang="en-US" smtClean="0"/>
              <a:pPr/>
              <a:t>5/13/2011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87C9AD6-53F7-4E52-9D5C-84C33B6EF6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normAutofit fontScale="90000"/>
          </a:bodyPr>
          <a:lstStyle/>
          <a:p>
            <a:pPr algn="ctr"/>
            <a:r>
              <a:rPr lang="en-US" sz="3500" dirty="0" smtClean="0">
                <a:solidFill>
                  <a:schemeClr val="tx1"/>
                </a:solidFill>
                <a:effectLst/>
                <a:latin typeface="Arial" pitchFamily="34" charset="0"/>
                <a:cs typeface="Arial" pitchFamily="34" charset="0"/>
              </a:rPr>
              <a:t>PRIMJENA FUZZY LOGIKE ZA DETEKCIJU NETEHNI</a:t>
            </a:r>
            <a:r>
              <a:rPr lang="sr-Latn-ME" sz="3500" dirty="0" smtClean="0">
                <a:solidFill>
                  <a:schemeClr val="tx1"/>
                </a:solidFill>
                <a:effectLst/>
                <a:latin typeface="Arial" pitchFamily="34" charset="0"/>
                <a:cs typeface="Arial" pitchFamily="34" charset="0"/>
              </a:rPr>
              <a:t>ČKIH GUBITAKA KOD JEDNOTARIFNIH POTROŠAČA</a:t>
            </a:r>
            <a:endParaRPr lang="en-US" sz="3500" dirty="0">
              <a:solidFill>
                <a:schemeClr val="tx1"/>
              </a:solidFill>
              <a:effectLst/>
              <a:latin typeface="Arial" pitchFamily="34" charset="0"/>
              <a:cs typeface="Arial" pitchFamily="34" charset="0"/>
            </a:endParaRPr>
          </a:p>
        </p:txBody>
      </p:sp>
      <p:sp>
        <p:nvSpPr>
          <p:cNvPr id="3" name="Subtitle 2"/>
          <p:cNvSpPr>
            <a:spLocks noGrp="1"/>
          </p:cNvSpPr>
          <p:nvPr>
            <p:ph type="subTitle" idx="1"/>
          </p:nvPr>
        </p:nvSpPr>
        <p:spPr>
          <a:xfrm>
            <a:off x="1524000" y="4343400"/>
            <a:ext cx="6400800" cy="685800"/>
          </a:xfrm>
        </p:spPr>
        <p:txBody>
          <a:bodyPr>
            <a:normAutofit fontScale="92500" lnSpcReduction="10000"/>
          </a:bodyPr>
          <a:lstStyle/>
          <a:p>
            <a:pPr algn="ctr"/>
            <a:r>
              <a:rPr lang="sr-Latn-ME" sz="2100" dirty="0" smtClean="0">
                <a:solidFill>
                  <a:schemeClr val="tx1"/>
                </a:solidFill>
                <a:latin typeface="Arial" pitchFamily="34" charset="0"/>
                <a:cs typeface="Arial" pitchFamily="34" charset="0"/>
              </a:rPr>
              <a:t>Miloš Bulatović, </a:t>
            </a:r>
            <a:r>
              <a:rPr lang="en-US" sz="2100" smtClean="0">
                <a:solidFill>
                  <a:schemeClr val="tx1"/>
                </a:solidFill>
                <a:latin typeface="Arial" pitchFamily="34" charset="0"/>
                <a:cs typeface="Arial" pitchFamily="34" charset="0"/>
              </a:rPr>
              <a:t>s</a:t>
            </a:r>
            <a:r>
              <a:rPr lang="sr-Latn-ME" sz="2100" smtClean="0">
                <a:solidFill>
                  <a:schemeClr val="tx1"/>
                </a:solidFill>
                <a:latin typeface="Arial" pitchFamily="34" charset="0"/>
                <a:cs typeface="Arial" pitchFamily="34" charset="0"/>
              </a:rPr>
              <a:t>pec</a:t>
            </a:r>
            <a:r>
              <a:rPr lang="sr-Latn-ME" sz="2100" dirty="0" smtClean="0">
                <a:solidFill>
                  <a:schemeClr val="tx1"/>
                </a:solidFill>
                <a:latin typeface="Arial" pitchFamily="34" charset="0"/>
                <a:cs typeface="Arial" pitchFamily="34" charset="0"/>
              </a:rPr>
              <a:t>. </a:t>
            </a:r>
            <a:r>
              <a:rPr lang="en-US" sz="2100" dirty="0" smtClean="0">
                <a:solidFill>
                  <a:schemeClr val="tx1"/>
                </a:solidFill>
                <a:latin typeface="Arial" pitchFamily="34" charset="0"/>
                <a:cs typeface="Arial" pitchFamily="34" charset="0"/>
              </a:rPr>
              <a:t>s</a:t>
            </a:r>
            <a:r>
              <a:rPr lang="sr-Latn-ME" sz="2100" dirty="0" smtClean="0">
                <a:solidFill>
                  <a:schemeClr val="tx1"/>
                </a:solidFill>
                <a:latin typeface="Arial" pitchFamily="34" charset="0"/>
                <a:cs typeface="Arial" pitchFamily="34" charset="0"/>
              </a:rPr>
              <a:t>ci </a:t>
            </a:r>
            <a:r>
              <a:rPr lang="sr-Latn-ME" sz="2100" dirty="0" smtClean="0">
                <a:solidFill>
                  <a:schemeClr val="tx1"/>
                </a:solidFill>
                <a:latin typeface="Arial" pitchFamily="34" charset="0"/>
                <a:cs typeface="Arial" pitchFamily="34" charset="0"/>
              </a:rPr>
              <a:t>i prof. dr Ilija Vujošević</a:t>
            </a:r>
          </a:p>
          <a:p>
            <a:pPr algn="ctr"/>
            <a:r>
              <a:rPr lang="sr-Latn-ME" sz="2100" dirty="0" smtClean="0">
                <a:solidFill>
                  <a:schemeClr val="tx1"/>
                </a:solidFill>
                <a:latin typeface="Arial" pitchFamily="34" charset="0"/>
                <a:cs typeface="Arial" pitchFamily="34" charset="0"/>
              </a:rPr>
              <a:t>Eelektrotehnički fakultet Podgorica</a:t>
            </a:r>
            <a:endParaRPr lang="en-US" sz="2100" dirty="0">
              <a:solidFill>
                <a:schemeClr val="tx1"/>
              </a:solidFill>
              <a:latin typeface="Arial" pitchFamily="34" charset="0"/>
              <a:cs typeface="Arial" pitchFamily="34" charset="0"/>
            </a:endParaRPr>
          </a:p>
        </p:txBody>
      </p:sp>
      <p:pic>
        <p:nvPicPr>
          <p:cNvPr id="8194" name="Picture 2" descr="logo CG KO CIGRE"/>
          <p:cNvPicPr>
            <a:picLocks noChangeAspect="1" noChangeArrowheads="1"/>
          </p:cNvPicPr>
          <p:nvPr/>
        </p:nvPicPr>
        <p:blipFill>
          <a:blip r:embed="rId3"/>
          <a:srcRect/>
          <a:stretch>
            <a:fillRect/>
          </a:stretch>
        </p:blipFill>
        <p:spPr bwMode="auto">
          <a:xfrm>
            <a:off x="228600" y="228600"/>
            <a:ext cx="1600200" cy="1015868"/>
          </a:xfrm>
          <a:prstGeom prst="rect">
            <a:avLst/>
          </a:prstGeom>
          <a:noFill/>
          <a:ln w="9525">
            <a:noFill/>
            <a:miter lim="800000"/>
            <a:headEnd/>
            <a:tailEnd/>
          </a:ln>
        </p:spPr>
      </p:pic>
      <p:sp>
        <p:nvSpPr>
          <p:cNvPr id="5" name="TextBox 4"/>
          <p:cNvSpPr txBox="1"/>
          <p:nvPr/>
        </p:nvSpPr>
        <p:spPr>
          <a:xfrm>
            <a:off x="1905000" y="457200"/>
            <a:ext cx="3321743" cy="646331"/>
          </a:xfrm>
          <a:prstGeom prst="rect">
            <a:avLst/>
          </a:prstGeom>
          <a:noFill/>
        </p:spPr>
        <p:txBody>
          <a:bodyPr wrap="square" rtlCol="0">
            <a:spAutoFit/>
          </a:bodyPr>
          <a:lstStyle/>
          <a:p>
            <a:r>
              <a:rPr lang="sr-Latn-ME" dirty="0" smtClean="0"/>
              <a:t>II Savjetovanje CG KO CIGRE</a:t>
            </a:r>
          </a:p>
          <a:p>
            <a:r>
              <a:rPr lang="sr-Latn-ME" dirty="0" smtClean="0"/>
              <a:t>16–19 maj, Budva</a:t>
            </a:r>
            <a:endParaRPr lang="en-US" dirty="0"/>
          </a:p>
        </p:txBody>
      </p:sp>
      <p:cxnSp>
        <p:nvCxnSpPr>
          <p:cNvPr id="7" name="Straight Connector 6"/>
          <p:cNvCxnSpPr/>
          <p:nvPr/>
        </p:nvCxnSpPr>
        <p:spPr>
          <a:xfrm>
            <a:off x="228600" y="1295400"/>
            <a:ext cx="48768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normAutofit/>
          </a:bodyPr>
          <a:lstStyle/>
          <a:p>
            <a:r>
              <a:rPr lang="sr-Latn-ME" sz="3100" dirty="0" smtClean="0">
                <a:solidFill>
                  <a:schemeClr val="tx1"/>
                </a:solidFill>
                <a:effectLst/>
              </a:rPr>
              <a:t>Primjer potrošača iz Baze ED Vrela Ribnička</a:t>
            </a:r>
            <a:endParaRPr lang="en-US" sz="3100" dirty="0"/>
          </a:p>
        </p:txBody>
      </p:sp>
      <p:sp>
        <p:nvSpPr>
          <p:cNvPr id="8" name="Text Box 34"/>
          <p:cNvSpPr txBox="1">
            <a:spLocks noChangeArrowheads="1"/>
          </p:cNvSpPr>
          <p:nvPr/>
        </p:nvSpPr>
        <p:spPr bwMode="auto">
          <a:xfrm>
            <a:off x="0" y="1371600"/>
            <a:ext cx="3810000" cy="400110"/>
          </a:xfrm>
          <a:prstGeom prst="rect">
            <a:avLst/>
          </a:prstGeom>
          <a:solidFill>
            <a:srgbClr val="78D6EA"/>
          </a:solidFill>
          <a:ln w="12700" algn="ctr">
            <a:noFill/>
            <a:miter lim="800000"/>
            <a:headEnd/>
            <a:tailEnd/>
          </a:ln>
          <a:effectLst/>
        </p:spPr>
        <p:txBody>
          <a:bodyPr wrap="square">
            <a:spAutoFit/>
          </a:bodyPr>
          <a:lstStyle/>
          <a:p>
            <a:r>
              <a:rPr lang="en-US" sz="2000" dirty="0" smtClean="0">
                <a:solidFill>
                  <a:srgbClr val="292929"/>
                </a:solidFill>
                <a:latin typeface="+mj-lt"/>
              </a:rPr>
              <a:t>Fuzzy </a:t>
            </a:r>
            <a:r>
              <a:rPr lang="en-US" sz="2000" dirty="0" err="1" smtClean="0">
                <a:solidFill>
                  <a:srgbClr val="292929"/>
                </a:solidFill>
                <a:latin typeface="+mj-lt"/>
              </a:rPr>
              <a:t>logika</a:t>
            </a:r>
            <a:r>
              <a:rPr lang="en-US" sz="2000" dirty="0" smtClean="0">
                <a:solidFill>
                  <a:srgbClr val="292929"/>
                </a:solidFill>
                <a:latin typeface="+mj-lt"/>
              </a:rPr>
              <a:t> - </a:t>
            </a:r>
            <a:r>
              <a:rPr lang="en-US" sz="2000" dirty="0" err="1" smtClean="0">
                <a:solidFill>
                  <a:srgbClr val="292929"/>
                </a:solidFill>
                <a:latin typeface="+mj-lt"/>
              </a:rPr>
              <a:t>Defazifikacija</a:t>
            </a:r>
            <a:endParaRPr lang="de-DE" sz="2000" dirty="0">
              <a:solidFill>
                <a:srgbClr val="292929"/>
              </a:solidFill>
              <a:latin typeface="+mj-lt"/>
            </a:endParaRPr>
          </a:p>
        </p:txBody>
      </p:sp>
      <p:sp>
        <p:nvSpPr>
          <p:cNvPr id="9" name="AutoShape 28"/>
          <p:cNvSpPr>
            <a:spLocks noChangeArrowheads="1"/>
          </p:cNvSpPr>
          <p:nvPr/>
        </p:nvSpPr>
        <p:spPr bwMode="auto">
          <a:xfrm rot="5400000">
            <a:off x="2614613" y="2239963"/>
            <a:ext cx="276225" cy="215900"/>
          </a:xfrm>
          <a:prstGeom prst="chevron">
            <a:avLst>
              <a:gd name="adj" fmla="val 31985"/>
            </a:avLst>
          </a:prstGeom>
          <a:solidFill>
            <a:srgbClr val="00FF00"/>
          </a:solidFill>
          <a:ln w="3175" algn="ctr">
            <a:solidFill>
              <a:schemeClr val="tx1"/>
            </a:solidFill>
            <a:miter lim="800000"/>
            <a:headEnd/>
            <a:tailEnd/>
          </a:ln>
          <a:effectLst/>
        </p:spPr>
        <p:txBody>
          <a:bodyPr wrap="none" anchor="ctr"/>
          <a:lstStyle/>
          <a:p>
            <a:endParaRPr lang="en-US"/>
          </a:p>
        </p:txBody>
      </p:sp>
      <p:sp>
        <p:nvSpPr>
          <p:cNvPr id="10" name="AutoShape 29"/>
          <p:cNvSpPr>
            <a:spLocks noChangeArrowheads="1"/>
          </p:cNvSpPr>
          <p:nvPr/>
        </p:nvSpPr>
        <p:spPr bwMode="auto">
          <a:xfrm rot="5400000">
            <a:off x="3542506" y="2240757"/>
            <a:ext cx="276225" cy="214312"/>
          </a:xfrm>
          <a:prstGeom prst="chevron">
            <a:avLst>
              <a:gd name="adj" fmla="val 32222"/>
            </a:avLst>
          </a:prstGeom>
          <a:solidFill>
            <a:srgbClr val="0070C0"/>
          </a:solidFill>
          <a:ln w="3175" algn="ctr">
            <a:solidFill>
              <a:schemeClr val="tx1"/>
            </a:solidFill>
            <a:miter lim="800000"/>
            <a:headEnd/>
            <a:tailEnd/>
          </a:ln>
          <a:effectLst/>
        </p:spPr>
        <p:txBody>
          <a:bodyPr wrap="none" anchor="ctr"/>
          <a:lstStyle/>
          <a:p>
            <a:endParaRPr lang="en-US"/>
          </a:p>
        </p:txBody>
      </p:sp>
      <p:sp>
        <p:nvSpPr>
          <p:cNvPr id="11" name="AutoShape 30"/>
          <p:cNvSpPr>
            <a:spLocks noChangeArrowheads="1"/>
          </p:cNvSpPr>
          <p:nvPr/>
        </p:nvSpPr>
        <p:spPr bwMode="auto">
          <a:xfrm rot="5400000">
            <a:off x="4443413" y="2239963"/>
            <a:ext cx="276225" cy="215900"/>
          </a:xfrm>
          <a:prstGeom prst="chevron">
            <a:avLst>
              <a:gd name="adj" fmla="val 31985"/>
            </a:avLst>
          </a:prstGeom>
          <a:solidFill>
            <a:srgbClr val="FFFF00"/>
          </a:solidFill>
          <a:ln w="3175" algn="ctr">
            <a:solidFill>
              <a:schemeClr val="tx1"/>
            </a:solidFill>
            <a:miter lim="800000"/>
            <a:headEnd/>
            <a:tailEnd/>
          </a:ln>
          <a:effectLst/>
        </p:spPr>
        <p:txBody>
          <a:bodyPr wrap="none" anchor="ctr"/>
          <a:lstStyle/>
          <a:p>
            <a:endParaRPr lang="en-US"/>
          </a:p>
        </p:txBody>
      </p:sp>
      <p:sp>
        <p:nvSpPr>
          <p:cNvPr id="12" name="Text Box 33"/>
          <p:cNvSpPr txBox="1">
            <a:spLocks noChangeArrowheads="1"/>
          </p:cNvSpPr>
          <p:nvPr/>
        </p:nvSpPr>
        <p:spPr bwMode="auto">
          <a:xfrm>
            <a:off x="2339975" y="2559050"/>
            <a:ext cx="4518025" cy="369332"/>
          </a:xfrm>
          <a:prstGeom prst="rect">
            <a:avLst/>
          </a:prstGeom>
          <a:solidFill>
            <a:schemeClr val="hlink">
              <a:alpha val="11000"/>
            </a:schemeClr>
          </a:solidFill>
          <a:ln w="3175" algn="ctr">
            <a:solidFill>
              <a:schemeClr val="tx1"/>
            </a:solidFill>
            <a:miter lim="800000"/>
            <a:headEnd/>
            <a:tailEnd/>
          </a:ln>
          <a:effectLst/>
        </p:spPr>
        <p:txBody>
          <a:bodyPr wrap="square">
            <a:spAutoFit/>
          </a:bodyPr>
          <a:lstStyle/>
          <a:p>
            <a:pPr algn="l"/>
            <a:r>
              <a:rPr lang="en-US" dirty="0">
                <a:latin typeface="Arial" charset="0"/>
              </a:rPr>
              <a:t>  [  </a:t>
            </a:r>
            <a:r>
              <a:rPr lang="en-US" dirty="0" smtClean="0">
                <a:latin typeface="Arial" charset="0"/>
              </a:rPr>
              <a:t>0    ,       0    ,     0.32   ,   0.68    ,   0.5 ]</a:t>
            </a:r>
            <a:endParaRPr lang="en-GB" dirty="0">
              <a:latin typeface="Arial" charset="0"/>
            </a:endParaRPr>
          </a:p>
        </p:txBody>
      </p:sp>
      <p:sp>
        <p:nvSpPr>
          <p:cNvPr id="13" name="AutoShape 29"/>
          <p:cNvSpPr>
            <a:spLocks noChangeArrowheads="1"/>
          </p:cNvSpPr>
          <p:nvPr/>
        </p:nvSpPr>
        <p:spPr bwMode="auto">
          <a:xfrm rot="5400000">
            <a:off x="5307805" y="2273539"/>
            <a:ext cx="276225" cy="214312"/>
          </a:xfrm>
          <a:prstGeom prst="chevron">
            <a:avLst>
              <a:gd name="adj" fmla="val 32222"/>
            </a:avLst>
          </a:prstGeom>
          <a:solidFill>
            <a:srgbClr val="FFC000"/>
          </a:solidFill>
          <a:ln w="3175" algn="ctr">
            <a:solidFill>
              <a:schemeClr val="tx1"/>
            </a:solidFill>
            <a:miter lim="800000"/>
            <a:headEnd/>
            <a:tailEnd/>
          </a:ln>
          <a:effectLst/>
        </p:spPr>
        <p:txBody>
          <a:bodyPr wrap="none" anchor="ctr"/>
          <a:lstStyle/>
          <a:p>
            <a:endParaRPr lang="en-US"/>
          </a:p>
        </p:txBody>
      </p:sp>
      <p:sp>
        <p:nvSpPr>
          <p:cNvPr id="14" name="AutoShape 30"/>
          <p:cNvSpPr>
            <a:spLocks noChangeArrowheads="1"/>
          </p:cNvSpPr>
          <p:nvPr/>
        </p:nvSpPr>
        <p:spPr bwMode="auto">
          <a:xfrm rot="5400000">
            <a:off x="6208712" y="2272745"/>
            <a:ext cx="276225" cy="215900"/>
          </a:xfrm>
          <a:prstGeom prst="chevron">
            <a:avLst>
              <a:gd name="adj" fmla="val 31985"/>
            </a:avLst>
          </a:prstGeom>
          <a:solidFill>
            <a:srgbClr val="FF0000"/>
          </a:solidFill>
          <a:ln w="3175" algn="ctr">
            <a:solidFill>
              <a:schemeClr val="tx1"/>
            </a:solidFill>
            <a:miter lim="800000"/>
            <a:headEnd/>
            <a:tailEnd/>
          </a:ln>
          <a:effectLst/>
        </p:spPr>
        <p:txBody>
          <a:bodyPr wrap="none" anchor="ctr"/>
          <a:lstStyle/>
          <a:p>
            <a:endParaRPr lang="en-US"/>
          </a:p>
        </p:txBody>
      </p:sp>
      <p:sp>
        <p:nvSpPr>
          <p:cNvPr id="15" name="Text Box 34"/>
          <p:cNvSpPr txBox="1">
            <a:spLocks noChangeArrowheads="1"/>
          </p:cNvSpPr>
          <p:nvPr/>
        </p:nvSpPr>
        <p:spPr bwMode="auto">
          <a:xfrm>
            <a:off x="0" y="2590800"/>
            <a:ext cx="2568575" cy="338554"/>
          </a:xfrm>
          <a:prstGeom prst="rect">
            <a:avLst/>
          </a:prstGeom>
          <a:noFill/>
          <a:ln w="12700" algn="ctr">
            <a:noFill/>
            <a:miter lim="800000"/>
            <a:headEnd/>
            <a:tailEnd/>
          </a:ln>
          <a:effectLst/>
        </p:spPr>
        <p:txBody>
          <a:bodyPr wrap="square">
            <a:spAutoFit/>
          </a:bodyPr>
          <a:lstStyle/>
          <a:p>
            <a:r>
              <a:rPr lang="en-US" sz="1600" dirty="0" err="1" smtClean="0">
                <a:solidFill>
                  <a:srgbClr val="292929"/>
                </a:solidFill>
                <a:latin typeface="+mj-lt"/>
              </a:rPr>
              <a:t>Izlazni</a:t>
            </a:r>
            <a:r>
              <a:rPr lang="en-US" sz="1600" dirty="0" smtClean="0">
                <a:solidFill>
                  <a:srgbClr val="292929"/>
                </a:solidFill>
                <a:latin typeface="+mj-lt"/>
              </a:rPr>
              <a:t> fuzzy </a:t>
            </a:r>
            <a:r>
              <a:rPr lang="en-US" sz="1600" dirty="0" err="1" smtClean="0">
                <a:solidFill>
                  <a:srgbClr val="292929"/>
                </a:solidFill>
                <a:latin typeface="+mj-lt"/>
              </a:rPr>
              <a:t>skup</a:t>
            </a:r>
            <a:r>
              <a:rPr lang="en-US" sz="1600" dirty="0" smtClean="0">
                <a:solidFill>
                  <a:srgbClr val="292929"/>
                </a:solidFill>
                <a:latin typeface="+mj-lt"/>
              </a:rPr>
              <a:t> IP</a:t>
            </a:r>
            <a:endParaRPr lang="de-DE" sz="1600" dirty="0">
              <a:solidFill>
                <a:srgbClr val="292929"/>
              </a:solidFill>
              <a:latin typeface="+mj-lt"/>
            </a:endParaRPr>
          </a:p>
        </p:txBody>
      </p:sp>
      <p:sp>
        <p:nvSpPr>
          <p:cNvPr id="16" name="Slide Number Placeholder 15"/>
          <p:cNvSpPr>
            <a:spLocks noGrp="1"/>
          </p:cNvSpPr>
          <p:nvPr>
            <p:ph type="sldNum" sz="quarter" idx="12"/>
          </p:nvPr>
        </p:nvSpPr>
        <p:spPr/>
        <p:txBody>
          <a:bodyPr/>
          <a:lstStyle/>
          <a:p>
            <a:fld id="{E87C9AD6-53F7-4E52-9D5C-84C33B6EF651}" type="slidenum">
              <a:rPr lang="en-US" smtClean="0"/>
              <a:pPr/>
              <a:t>10</a:t>
            </a:fld>
            <a:endParaRPr lang="en-US"/>
          </a:p>
        </p:txBody>
      </p:sp>
      <p:sp>
        <p:nvSpPr>
          <p:cNvPr id="17" name="TextBox 16"/>
          <p:cNvSpPr txBox="1"/>
          <p:nvPr/>
        </p:nvSpPr>
        <p:spPr>
          <a:xfrm>
            <a:off x="7010400" y="2057400"/>
            <a:ext cx="1981200" cy="877163"/>
          </a:xfrm>
          <a:prstGeom prst="rect">
            <a:avLst/>
          </a:prstGeom>
          <a:noFill/>
          <a:ln>
            <a:solidFill>
              <a:schemeClr val="accent1"/>
            </a:solidFill>
          </a:ln>
        </p:spPr>
        <p:txBody>
          <a:bodyPr wrap="square" rtlCol="0">
            <a:spAutoFit/>
          </a:bodyPr>
          <a:lstStyle/>
          <a:p>
            <a:r>
              <a:rPr lang="sr-Latn-ME" sz="1700" dirty="0" smtClean="0"/>
              <a:t>Metoda s</a:t>
            </a:r>
            <a:r>
              <a:rPr lang="en-US" sz="1700" dirty="0" err="1" smtClean="0"/>
              <a:t>redi</a:t>
            </a:r>
            <a:r>
              <a:rPr lang="sr-Latn-ME" sz="1700" dirty="0" smtClean="0"/>
              <a:t>šta ukupne površine</a:t>
            </a:r>
          </a:p>
          <a:p>
            <a:pPr algn="ctr"/>
            <a:r>
              <a:rPr lang="sr-Latn-ME" sz="1700" dirty="0" smtClean="0"/>
              <a:t>(COA)</a:t>
            </a:r>
            <a:endParaRPr lang="en-US" sz="1700" dirty="0"/>
          </a:p>
        </p:txBody>
      </p:sp>
      <p:pic>
        <p:nvPicPr>
          <p:cNvPr id="20481" name="Picture 1"/>
          <p:cNvPicPr>
            <a:picLocks noChangeAspect="1" noChangeArrowheads="1"/>
          </p:cNvPicPr>
          <p:nvPr/>
        </p:nvPicPr>
        <p:blipFill>
          <a:blip r:embed="rId2"/>
          <a:srcRect/>
          <a:stretch>
            <a:fillRect/>
          </a:stretch>
        </p:blipFill>
        <p:spPr bwMode="auto">
          <a:xfrm>
            <a:off x="866775" y="3308746"/>
            <a:ext cx="7410450" cy="2419350"/>
          </a:xfrm>
          <a:prstGeom prst="rect">
            <a:avLst/>
          </a:prstGeom>
          <a:noFill/>
          <a:ln w="9525">
            <a:noFill/>
            <a:miter lim="800000"/>
            <a:headEnd/>
            <a:tailEnd/>
          </a:ln>
          <a:effectLst/>
        </p:spPr>
      </p:pic>
      <p:sp>
        <p:nvSpPr>
          <p:cNvPr id="18" name="TextBox 17"/>
          <p:cNvSpPr txBox="1"/>
          <p:nvPr/>
        </p:nvSpPr>
        <p:spPr>
          <a:xfrm>
            <a:off x="4953000" y="5937647"/>
            <a:ext cx="1066800" cy="615553"/>
          </a:xfrm>
          <a:prstGeom prst="rect">
            <a:avLst/>
          </a:prstGeom>
          <a:noFill/>
        </p:spPr>
        <p:txBody>
          <a:bodyPr wrap="square" rtlCol="0">
            <a:spAutoFit/>
          </a:bodyPr>
          <a:lstStyle/>
          <a:p>
            <a:r>
              <a:rPr lang="en-US" sz="2100" dirty="0" smtClean="0">
                <a:latin typeface="Candara" pitchFamily="34" charset="0"/>
              </a:rPr>
              <a:t>IP je</a:t>
            </a:r>
            <a:r>
              <a:rPr lang="en-US" sz="3400" dirty="0" smtClean="0">
                <a:solidFill>
                  <a:srgbClr val="FF0000"/>
                </a:solidFill>
                <a:latin typeface="Arial Black" pitchFamily="34" charset="0"/>
              </a:rPr>
              <a:t>?</a:t>
            </a:r>
            <a:endParaRPr lang="en-US" sz="3400" dirty="0">
              <a:solidFill>
                <a:srgbClr val="FF0000"/>
              </a:solidFill>
              <a:latin typeface="Arial Black" pitchFamily="34" charset="0"/>
            </a:endParaRPr>
          </a:p>
        </p:txBody>
      </p:sp>
      <p:sp>
        <p:nvSpPr>
          <p:cNvPr id="19" name="AutoShape 4"/>
          <p:cNvSpPr>
            <a:spLocks/>
          </p:cNvSpPr>
          <p:nvPr/>
        </p:nvSpPr>
        <p:spPr bwMode="auto">
          <a:xfrm rot="16200000">
            <a:off x="5457825" y="3851672"/>
            <a:ext cx="361950" cy="3810000"/>
          </a:xfrm>
          <a:prstGeom prst="leftBrace">
            <a:avLst>
              <a:gd name="adj1" fmla="val 69591"/>
              <a:gd name="adj2" fmla="val 50000"/>
            </a:avLst>
          </a:prstGeom>
          <a:noFill/>
          <a:ln w="2540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458200" cy="4525963"/>
          </a:xfrm>
        </p:spPr>
        <p:txBody>
          <a:bodyPr>
            <a:normAutofit/>
          </a:bodyPr>
          <a:lstStyle/>
          <a:p>
            <a:endParaRPr lang="sr-Latn-ME" sz="2100" dirty="0" smtClean="0"/>
          </a:p>
          <a:p>
            <a:r>
              <a:rPr lang="en-US" sz="2100" dirty="0" err="1" smtClean="0"/>
              <a:t>Izra</a:t>
            </a:r>
            <a:r>
              <a:rPr lang="sr-Latn-ME" sz="2100" dirty="0" smtClean="0"/>
              <a:t>čunavanje indeksa IP:</a:t>
            </a:r>
          </a:p>
          <a:p>
            <a:endParaRPr lang="sr-Latn-ME" sz="2100" dirty="0" smtClean="0"/>
          </a:p>
          <a:p>
            <a:endParaRPr lang="en-US" sz="2100" dirty="0" smtClean="0"/>
          </a:p>
          <a:p>
            <a:endParaRPr lang="sr-Latn-ME" sz="2100" dirty="0" smtClean="0"/>
          </a:p>
          <a:p>
            <a:endParaRPr lang="sr-Latn-ME" sz="2100" dirty="0" smtClean="0"/>
          </a:p>
          <a:p>
            <a:endParaRPr lang="sr-Latn-ME" sz="2100" dirty="0" smtClean="0"/>
          </a:p>
          <a:p>
            <a:endParaRPr lang="sr-Latn-ME" sz="2100" dirty="0" smtClean="0"/>
          </a:p>
          <a:p>
            <a:endParaRPr lang="sr-Latn-ME" sz="2100" dirty="0" smtClean="0"/>
          </a:p>
          <a:p>
            <a:endParaRPr lang="sr-Latn-ME" sz="2100" dirty="0" smtClean="0"/>
          </a:p>
          <a:p>
            <a:endParaRPr lang="sr-Latn-ME" sz="2100" dirty="0" smtClean="0"/>
          </a:p>
        </p:txBody>
      </p:sp>
      <p:sp>
        <p:nvSpPr>
          <p:cNvPr id="3" name="Title 2"/>
          <p:cNvSpPr>
            <a:spLocks noGrp="1"/>
          </p:cNvSpPr>
          <p:nvPr>
            <p:ph type="title"/>
          </p:nvPr>
        </p:nvSpPr>
        <p:spPr>
          <a:xfrm>
            <a:off x="457200" y="152400"/>
            <a:ext cx="8229600" cy="1143000"/>
          </a:xfrm>
        </p:spPr>
        <p:txBody>
          <a:bodyPr>
            <a:normAutofit/>
          </a:bodyPr>
          <a:lstStyle/>
          <a:p>
            <a:r>
              <a:rPr lang="sr-Latn-ME" sz="3100" dirty="0" smtClean="0">
                <a:solidFill>
                  <a:schemeClr val="tx1"/>
                </a:solidFill>
                <a:effectLst/>
              </a:rPr>
              <a:t>Primjer potrošača iz Baze ED Vrela Ribnička</a:t>
            </a:r>
            <a:endParaRPr lang="en-US" sz="3100" dirty="0"/>
          </a:p>
        </p:txBody>
      </p:sp>
      <p:pic>
        <p:nvPicPr>
          <p:cNvPr id="7170" name="Picture 2" descr="slika5"/>
          <p:cNvPicPr>
            <a:picLocks noChangeAspect="1" noChangeArrowheads="1"/>
          </p:cNvPicPr>
          <p:nvPr/>
        </p:nvPicPr>
        <p:blipFill>
          <a:blip r:embed="rId3"/>
          <a:srcRect/>
          <a:stretch>
            <a:fillRect/>
          </a:stretch>
        </p:blipFill>
        <p:spPr bwMode="auto">
          <a:xfrm>
            <a:off x="914400" y="2466975"/>
            <a:ext cx="7427324" cy="2333625"/>
          </a:xfrm>
          <a:prstGeom prst="rect">
            <a:avLst/>
          </a:prstGeom>
          <a:noFill/>
          <a:ln w="19050">
            <a:noFill/>
            <a:miter lim="800000"/>
            <a:headEnd/>
            <a:tailEnd/>
          </a:ln>
        </p:spPr>
      </p:pic>
      <p:graphicFrame>
        <p:nvGraphicFramePr>
          <p:cNvPr id="7171" name="Object 3"/>
          <p:cNvGraphicFramePr>
            <a:graphicFrameLocks noChangeAspect="1"/>
          </p:cNvGraphicFramePr>
          <p:nvPr/>
        </p:nvGraphicFramePr>
        <p:xfrm>
          <a:off x="2374900" y="5130800"/>
          <a:ext cx="4387850" cy="660400"/>
        </p:xfrm>
        <a:graphic>
          <a:graphicData uri="http://schemas.openxmlformats.org/presentationml/2006/ole">
            <p:oleObj spid="_x0000_s7171" r:id="rId4" imgW="2869920" imgH="431640" progId="">
              <p:embed/>
            </p:oleObj>
          </a:graphicData>
        </a:graphic>
      </p:graphicFrame>
      <p:sp>
        <p:nvSpPr>
          <p:cNvPr id="9" name="Text Box 33"/>
          <p:cNvSpPr txBox="1">
            <a:spLocks noChangeArrowheads="1"/>
          </p:cNvSpPr>
          <p:nvPr/>
        </p:nvSpPr>
        <p:spPr bwMode="auto">
          <a:xfrm>
            <a:off x="5943600" y="6031468"/>
            <a:ext cx="1066800" cy="369332"/>
          </a:xfrm>
          <a:prstGeom prst="rect">
            <a:avLst/>
          </a:prstGeom>
          <a:noFill/>
          <a:ln w="31750" algn="ctr">
            <a:solidFill>
              <a:srgbClr val="006386"/>
            </a:solidFill>
            <a:miter lim="800000"/>
            <a:headEnd/>
            <a:tailEnd/>
          </a:ln>
          <a:effectLst/>
        </p:spPr>
        <p:txBody>
          <a:bodyPr wrap="square">
            <a:spAutoFit/>
          </a:bodyPr>
          <a:lstStyle/>
          <a:p>
            <a:pPr algn="ctr"/>
            <a:r>
              <a:rPr lang="en-US" dirty="0">
                <a:latin typeface="Arial" charset="0"/>
              </a:rPr>
              <a:t>  </a:t>
            </a:r>
            <a:r>
              <a:rPr lang="sr-Latn-ME" dirty="0" smtClean="0">
                <a:latin typeface="Arial" charset="0"/>
              </a:rPr>
              <a:t> 81,7%</a:t>
            </a:r>
            <a:r>
              <a:rPr lang="en-US" dirty="0" smtClean="0">
                <a:latin typeface="Arial" charset="0"/>
              </a:rPr>
              <a:t>  </a:t>
            </a:r>
            <a:endParaRPr lang="en-GB" dirty="0">
              <a:latin typeface="Arial" charset="0"/>
            </a:endParaRPr>
          </a:p>
        </p:txBody>
      </p:sp>
      <p:sp>
        <p:nvSpPr>
          <p:cNvPr id="10" name="Down Arrow 9"/>
          <p:cNvSpPr/>
          <p:nvPr/>
        </p:nvSpPr>
        <p:spPr>
          <a:xfrm>
            <a:off x="6400800" y="56388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E87C9AD6-53F7-4E52-9D5C-84C33B6EF65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14400"/>
          </a:xfrm>
        </p:spPr>
        <p:txBody>
          <a:bodyPr>
            <a:normAutofit/>
          </a:bodyPr>
          <a:lstStyle/>
          <a:p>
            <a:r>
              <a:rPr lang="en-US" sz="3100" dirty="0" smtClean="0">
                <a:solidFill>
                  <a:schemeClr val="tx1"/>
                </a:solidFill>
                <a:effectLst/>
              </a:rPr>
              <a:t>Z</a:t>
            </a:r>
            <a:r>
              <a:rPr lang="sr-Latn-ME" sz="3100" dirty="0" smtClean="0">
                <a:solidFill>
                  <a:schemeClr val="tx1"/>
                </a:solidFill>
                <a:effectLst/>
              </a:rPr>
              <a:t>aključci</a:t>
            </a:r>
            <a:endParaRPr lang="en-US" sz="3100" dirty="0"/>
          </a:p>
        </p:txBody>
      </p:sp>
      <p:sp>
        <p:nvSpPr>
          <p:cNvPr id="19" name="Rounded Rectangle 18"/>
          <p:cNvSpPr/>
          <p:nvPr/>
        </p:nvSpPr>
        <p:spPr>
          <a:xfrm>
            <a:off x="2057400" y="1295400"/>
            <a:ext cx="6553200" cy="914400"/>
          </a:xfrm>
          <a:prstGeom prst="roundRect">
            <a:avLst/>
          </a:prstGeom>
          <a:solidFill>
            <a:schemeClr val="bg2">
              <a:lumMod val="75000"/>
            </a:schemeClr>
          </a:solidFill>
          <a:ln>
            <a:noFill/>
          </a:ln>
          <a:effectLst>
            <a:outerShdw blurRad="88900" dist="38100" dir="3000000" sx="102000" sy="102000" algn="t" rotWithShape="0">
              <a:prstClr val="black">
                <a:alpha val="43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CS" dirty="0" smtClean="0">
                <a:solidFill>
                  <a:schemeClr val="tx1"/>
                </a:solidFill>
              </a:rPr>
              <a:t>Funkcije pripadnosti skupovima prema kriterijumima </a:t>
            </a:r>
            <a:r>
              <a:rPr lang="sr-Latn-CS" i="1" dirty="0" smtClean="0">
                <a:solidFill>
                  <a:schemeClr val="tx1"/>
                </a:solidFill>
              </a:rPr>
              <a:t>A</a:t>
            </a:r>
            <a:r>
              <a:rPr lang="sr-Latn-CS" dirty="0" smtClean="0">
                <a:solidFill>
                  <a:schemeClr val="tx1"/>
                </a:solidFill>
              </a:rPr>
              <a:t> i </a:t>
            </a:r>
            <a:r>
              <a:rPr lang="sr-Latn-CS" i="1" dirty="0" smtClean="0">
                <a:solidFill>
                  <a:schemeClr val="tx1"/>
                </a:solidFill>
              </a:rPr>
              <a:t>B</a:t>
            </a:r>
            <a:r>
              <a:rPr lang="sr-Latn-CS" dirty="0" smtClean="0">
                <a:solidFill>
                  <a:schemeClr val="tx1"/>
                </a:solidFill>
              </a:rPr>
              <a:t> treba pažljivo definisati. </a:t>
            </a:r>
          </a:p>
        </p:txBody>
      </p:sp>
      <p:sp>
        <p:nvSpPr>
          <p:cNvPr id="20" name="Flowchart: Connector 19"/>
          <p:cNvSpPr/>
          <p:nvPr/>
        </p:nvSpPr>
        <p:spPr>
          <a:xfrm>
            <a:off x="1219200" y="1371600"/>
            <a:ext cx="685800" cy="685800"/>
          </a:xfrm>
          <a:prstGeom prst="flowChartConnector">
            <a:avLst/>
          </a:prstGeom>
          <a:solidFill>
            <a:schemeClr val="bg2">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dirty="0" smtClean="0">
                <a:solidFill>
                  <a:schemeClr val="tx1"/>
                </a:solidFill>
              </a:rPr>
              <a:t>1</a:t>
            </a:r>
            <a:endParaRPr lang="en-US" dirty="0">
              <a:solidFill>
                <a:schemeClr val="tx1"/>
              </a:solidFill>
            </a:endParaRPr>
          </a:p>
        </p:txBody>
      </p:sp>
      <p:sp>
        <p:nvSpPr>
          <p:cNvPr id="21" name="Rounded Rectangle 20"/>
          <p:cNvSpPr/>
          <p:nvPr/>
        </p:nvSpPr>
        <p:spPr>
          <a:xfrm>
            <a:off x="2057400" y="2438400"/>
            <a:ext cx="6553200" cy="1828800"/>
          </a:xfrm>
          <a:prstGeom prst="roundRect">
            <a:avLst/>
          </a:prstGeom>
          <a:solidFill>
            <a:schemeClr val="accent2">
              <a:lumMod val="40000"/>
              <a:lumOff val="60000"/>
            </a:schemeClr>
          </a:solidFill>
          <a:ln>
            <a:noFill/>
          </a:ln>
          <a:effectLst>
            <a:outerShdw blurRad="88900" dist="38100" dir="3000000" sx="102000" sy="102000" algn="t" rotWithShape="0">
              <a:prstClr val="black">
                <a:alpha val="43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CS" dirty="0" smtClean="0">
                <a:solidFill>
                  <a:schemeClr val="tx1"/>
                </a:solidFill>
              </a:rPr>
              <a:t>Pravila postavljena u radu su rezultat viđenja autora. Do konačnih pravila se dolazi iterativnim putem zbog moguće pojave nekih nelogičnih ocjena za bliske vrijednosti ulaznih promjenljivih. Zato se vrši analiza izlaznih ocjena i, po potrebi, vrši korekcija nekih pravila.</a:t>
            </a:r>
          </a:p>
        </p:txBody>
      </p:sp>
      <p:sp>
        <p:nvSpPr>
          <p:cNvPr id="22" name="Flowchart: Connector 21"/>
          <p:cNvSpPr/>
          <p:nvPr/>
        </p:nvSpPr>
        <p:spPr>
          <a:xfrm>
            <a:off x="1219200" y="2971800"/>
            <a:ext cx="685800" cy="685800"/>
          </a:xfrm>
          <a:prstGeom prst="flowChartConnector">
            <a:avLst/>
          </a:prstGeom>
          <a:solidFill>
            <a:schemeClr val="accent2">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dirty="0" smtClean="0">
                <a:solidFill>
                  <a:schemeClr val="tx1"/>
                </a:solidFill>
              </a:rPr>
              <a:t>2</a:t>
            </a:r>
            <a:endParaRPr lang="en-US" dirty="0">
              <a:solidFill>
                <a:schemeClr val="tx1"/>
              </a:solidFill>
            </a:endParaRPr>
          </a:p>
        </p:txBody>
      </p:sp>
      <p:sp>
        <p:nvSpPr>
          <p:cNvPr id="23" name="Rounded Rectangle 22"/>
          <p:cNvSpPr/>
          <p:nvPr/>
        </p:nvSpPr>
        <p:spPr>
          <a:xfrm>
            <a:off x="2057400" y="4495800"/>
            <a:ext cx="6553200" cy="1828800"/>
          </a:xfrm>
          <a:prstGeom prst="roundRect">
            <a:avLst/>
          </a:prstGeom>
          <a:solidFill>
            <a:schemeClr val="bg1">
              <a:lumMod val="85000"/>
            </a:schemeClr>
          </a:solidFill>
          <a:ln>
            <a:noFill/>
          </a:ln>
          <a:effectLst>
            <a:outerShdw blurRad="88900" dist="38100" dir="3000000" sx="102000" sy="102000" algn="t" rotWithShape="0">
              <a:prstClr val="black">
                <a:alpha val="43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CS" dirty="0" smtClean="0">
                <a:solidFill>
                  <a:schemeClr val="tx1"/>
                </a:solidFill>
              </a:rPr>
              <a:t>Potrošači sa najvećom vrijednošću indeksa sumnje </a:t>
            </a:r>
            <a:r>
              <a:rPr lang="sr-Latn-CS" i="1" dirty="0" smtClean="0">
                <a:solidFill>
                  <a:schemeClr val="tx1"/>
                </a:solidFill>
              </a:rPr>
              <a:t>IP</a:t>
            </a:r>
            <a:r>
              <a:rPr lang="sr-Latn-CS" dirty="0" smtClean="0">
                <a:solidFill>
                  <a:schemeClr val="tx1"/>
                </a:solidFill>
              </a:rPr>
              <a:t> treba da budu na udaru dalje kontrole. Ovo je dio koji obuhvata detekciju. Nakon detekcije i kontrole mjernog mjesta potrošača vrši se identifikacija uzroka i nivoa netehničkih gubitaka. </a:t>
            </a:r>
            <a:endParaRPr lang="en-US" dirty="0" smtClean="0">
              <a:solidFill>
                <a:schemeClr val="tx1"/>
              </a:solidFill>
            </a:endParaRPr>
          </a:p>
        </p:txBody>
      </p:sp>
      <p:sp>
        <p:nvSpPr>
          <p:cNvPr id="24" name="Flowchart: Connector 23"/>
          <p:cNvSpPr/>
          <p:nvPr/>
        </p:nvSpPr>
        <p:spPr>
          <a:xfrm>
            <a:off x="1219200" y="5029200"/>
            <a:ext cx="685800" cy="685800"/>
          </a:xfrm>
          <a:prstGeom prst="flowChartConnector">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dirty="0" smtClean="0">
                <a:solidFill>
                  <a:schemeClr val="tx1"/>
                </a:solidFill>
              </a:rPr>
              <a:t>3</a:t>
            </a:r>
            <a:endParaRPr lang="en-US" dirty="0">
              <a:solidFill>
                <a:schemeClr val="tx1"/>
              </a:solidFill>
            </a:endParaRPr>
          </a:p>
        </p:txBody>
      </p:sp>
      <p:sp>
        <p:nvSpPr>
          <p:cNvPr id="9" name="Slide Number Placeholder 8"/>
          <p:cNvSpPr>
            <a:spLocks noGrp="1"/>
          </p:cNvSpPr>
          <p:nvPr>
            <p:ph type="sldNum" sz="quarter" idx="12"/>
          </p:nvPr>
        </p:nvSpPr>
        <p:spPr/>
        <p:txBody>
          <a:bodyPr/>
          <a:lstStyle/>
          <a:p>
            <a:fld id="{E87C9AD6-53F7-4E52-9D5C-84C33B6EF651}"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bg/>
                                          </p:spTgt>
                                        </p:tgtEl>
                                        <p:attrNameLst>
                                          <p:attrName>style.visibility</p:attrName>
                                        </p:attrNameLst>
                                      </p:cBhvr>
                                      <p:to>
                                        <p:strVal val="visible"/>
                                      </p:to>
                                    </p:set>
                                    <p:animEffect transition="in" filter="fade">
                                      <p:cBhvr>
                                        <p:cTn id="7" dur="500"/>
                                        <p:tgtEl>
                                          <p:spTgt spid="2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xEl>
                                              <p:pRg st="0" end="0"/>
                                            </p:txEl>
                                          </p:spTgt>
                                        </p:tgtEl>
                                        <p:attrNameLst>
                                          <p:attrName>style.visibility</p:attrName>
                                        </p:attrNameLst>
                                      </p:cBhvr>
                                      <p:to>
                                        <p:strVal val="visible"/>
                                      </p:to>
                                    </p:set>
                                    <p:animEffect transition="in" filter="fade">
                                      <p:cBhvr>
                                        <p:cTn id="10" dur="500"/>
                                        <p:tgtEl>
                                          <p:spTgt spid="2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bg/>
                                          </p:spTgt>
                                        </p:tgtEl>
                                        <p:attrNameLst>
                                          <p:attrName>style.visibility</p:attrName>
                                        </p:attrNameLst>
                                      </p:cBhvr>
                                      <p:to>
                                        <p:strVal val="visible"/>
                                      </p:to>
                                    </p:set>
                                    <p:animEffect transition="in" filter="fade">
                                      <p:cBhvr>
                                        <p:cTn id="13" dur="500"/>
                                        <p:tgtEl>
                                          <p:spTgt spid="19">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xEl>
                                              <p:pRg st="0" end="0"/>
                                            </p:txEl>
                                          </p:spTgt>
                                        </p:tgtEl>
                                        <p:attrNameLst>
                                          <p:attrName>style.visibility</p:attrName>
                                        </p:attrNameLst>
                                      </p:cBhvr>
                                      <p:to>
                                        <p:strVal val="visible"/>
                                      </p:to>
                                    </p:set>
                                    <p:animEffect transition="in" filter="fade">
                                      <p:cBhvr>
                                        <p:cTn id="16" dur="500"/>
                                        <p:tgtEl>
                                          <p:spTgt spid="1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
                                            <p:bg/>
                                          </p:spTgt>
                                        </p:tgtEl>
                                        <p:attrNameLst>
                                          <p:attrName>style.visibility</p:attrName>
                                        </p:attrNameLst>
                                      </p:cBhvr>
                                      <p:to>
                                        <p:strVal val="visible"/>
                                      </p:to>
                                    </p:set>
                                    <p:animEffect transition="in" filter="fade">
                                      <p:cBhvr>
                                        <p:cTn id="21" dur="500"/>
                                        <p:tgtEl>
                                          <p:spTgt spid="22">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Effect transition="in" filter="fade">
                                      <p:cBhvr>
                                        <p:cTn id="24" dur="500"/>
                                        <p:tgtEl>
                                          <p:spTgt spid="22">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bg/>
                                          </p:spTgt>
                                        </p:tgtEl>
                                        <p:attrNameLst>
                                          <p:attrName>style.visibility</p:attrName>
                                        </p:attrNameLst>
                                      </p:cBhvr>
                                      <p:to>
                                        <p:strVal val="visible"/>
                                      </p:to>
                                    </p:set>
                                    <p:animEffect transition="in" filter="fade">
                                      <p:cBhvr>
                                        <p:cTn id="27" dur="500"/>
                                        <p:tgtEl>
                                          <p:spTgt spid="21">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xEl>
                                              <p:pRg st="0" end="0"/>
                                            </p:txEl>
                                          </p:spTgt>
                                        </p:tgtEl>
                                        <p:attrNameLst>
                                          <p:attrName>style.visibility</p:attrName>
                                        </p:attrNameLst>
                                      </p:cBhvr>
                                      <p:to>
                                        <p:strVal val="visible"/>
                                      </p:to>
                                    </p:set>
                                    <p:animEffect transition="in" filter="fade">
                                      <p:cBhvr>
                                        <p:cTn id="30" dur="500"/>
                                        <p:tgtEl>
                                          <p:spTgt spid="21">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4">
                                            <p:bg/>
                                          </p:spTgt>
                                        </p:tgtEl>
                                        <p:attrNameLst>
                                          <p:attrName>style.visibility</p:attrName>
                                        </p:attrNameLst>
                                      </p:cBhvr>
                                      <p:to>
                                        <p:strVal val="visible"/>
                                      </p:to>
                                    </p:set>
                                    <p:animEffect transition="in" filter="fade">
                                      <p:cBhvr>
                                        <p:cTn id="35" dur="500"/>
                                        <p:tgtEl>
                                          <p:spTgt spid="24">
                                            <p:bg/>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4">
                                            <p:txEl>
                                              <p:pRg st="0" end="0"/>
                                            </p:txEl>
                                          </p:spTgt>
                                        </p:tgtEl>
                                        <p:attrNameLst>
                                          <p:attrName>style.visibility</p:attrName>
                                        </p:attrNameLst>
                                      </p:cBhvr>
                                      <p:to>
                                        <p:strVal val="visible"/>
                                      </p:to>
                                    </p:set>
                                    <p:animEffect transition="in" filter="fade">
                                      <p:cBhvr>
                                        <p:cTn id="38" dur="500"/>
                                        <p:tgtEl>
                                          <p:spTgt spid="24">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bg/>
                                          </p:spTgt>
                                        </p:tgtEl>
                                        <p:attrNameLst>
                                          <p:attrName>style.visibility</p:attrName>
                                        </p:attrNameLst>
                                      </p:cBhvr>
                                      <p:to>
                                        <p:strVal val="visible"/>
                                      </p:to>
                                    </p:set>
                                    <p:animEffect transition="in" filter="fade">
                                      <p:cBhvr>
                                        <p:cTn id="41" dur="500"/>
                                        <p:tgtEl>
                                          <p:spTgt spid="23">
                                            <p:bg/>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3">
                                            <p:txEl>
                                              <p:pRg st="0" end="0"/>
                                            </p:txEl>
                                          </p:spTgt>
                                        </p:tgtEl>
                                        <p:attrNameLst>
                                          <p:attrName>style.visibility</p:attrName>
                                        </p:attrNameLst>
                                      </p:cBhvr>
                                      <p:to>
                                        <p:strVal val="visible"/>
                                      </p:to>
                                    </p:set>
                                    <p:animEffect transition="in" filter="fade">
                                      <p:cBhvr>
                                        <p:cTn id="44"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allAtOnce" animBg="1"/>
      <p:bldP spid="20" grpId="0" build="allAtOnce" animBg="1"/>
      <p:bldP spid="21" grpId="0" build="allAtOnce" animBg="1"/>
      <p:bldP spid="22" grpId="0" build="allAtOnce" animBg="1"/>
      <p:bldP spid="23" grpId="0" build="allAtOnce" animBg="1"/>
      <p:bldP spid="24"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lstStyle/>
          <a:p>
            <a:pPr algn="ctr"/>
            <a:endParaRPr lang="sr-Latn-ME" dirty="0" smtClean="0"/>
          </a:p>
          <a:p>
            <a:pPr algn="ctr"/>
            <a:endParaRPr lang="sr-Latn-ME" dirty="0" smtClean="0"/>
          </a:p>
          <a:p>
            <a:pPr algn="ctr"/>
            <a:endParaRPr lang="sr-Latn-ME" dirty="0" smtClean="0"/>
          </a:p>
          <a:p>
            <a:pPr algn="ctr"/>
            <a:endParaRPr lang="sr-Latn-ME" dirty="0" smtClean="0"/>
          </a:p>
          <a:p>
            <a:pPr algn="ctr">
              <a:buNone/>
            </a:pPr>
            <a:r>
              <a:rPr lang="sr-Latn-ME" sz="3500" dirty="0" smtClean="0"/>
              <a:t>HVALA NA PAŽNJI!</a:t>
            </a:r>
            <a:endParaRPr lang="en-US" sz="3500" dirty="0"/>
          </a:p>
        </p:txBody>
      </p:sp>
      <p:sp>
        <p:nvSpPr>
          <p:cNvPr id="3" name="Slide Number Placeholder 2"/>
          <p:cNvSpPr>
            <a:spLocks noGrp="1"/>
          </p:cNvSpPr>
          <p:nvPr>
            <p:ph type="sldNum" sz="quarter" idx="12"/>
          </p:nvPr>
        </p:nvSpPr>
        <p:spPr/>
        <p:txBody>
          <a:bodyPr/>
          <a:lstStyle/>
          <a:p>
            <a:fld id="{E87C9AD6-53F7-4E52-9D5C-84C33B6EF651}"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14400"/>
          </a:xfrm>
        </p:spPr>
        <p:txBody>
          <a:bodyPr>
            <a:normAutofit/>
          </a:bodyPr>
          <a:lstStyle/>
          <a:p>
            <a:r>
              <a:rPr lang="sr-Latn-ME" sz="3100" dirty="0" smtClean="0">
                <a:solidFill>
                  <a:schemeClr val="tx1"/>
                </a:solidFill>
                <a:effectLst/>
              </a:rPr>
              <a:t>Sadržaj:</a:t>
            </a:r>
            <a:endParaRPr lang="en-US" sz="3100" dirty="0">
              <a:solidFill>
                <a:schemeClr val="tx1"/>
              </a:solidFill>
              <a:effectLst/>
            </a:endParaRPr>
          </a:p>
        </p:txBody>
      </p:sp>
      <p:sp>
        <p:nvSpPr>
          <p:cNvPr id="5" name="Rounded Rectangle 4"/>
          <p:cNvSpPr/>
          <p:nvPr/>
        </p:nvSpPr>
        <p:spPr>
          <a:xfrm>
            <a:off x="1676400" y="1295400"/>
            <a:ext cx="6553200" cy="914400"/>
          </a:xfrm>
          <a:prstGeom prst="roundRect">
            <a:avLst/>
          </a:prstGeom>
          <a:solidFill>
            <a:schemeClr val="bg2">
              <a:lumMod val="75000"/>
            </a:schemeClr>
          </a:solidFill>
          <a:ln>
            <a:noFill/>
          </a:ln>
          <a:effectLst>
            <a:outerShdw blurRad="88900" dist="38100" dir="3000000" sx="102000" sy="102000" algn="t" rotWithShape="0">
              <a:prstClr val="black">
                <a:alpha val="43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CS" sz="2700" dirty="0" smtClean="0">
                <a:solidFill>
                  <a:schemeClr val="tx1"/>
                </a:solidFill>
              </a:rPr>
              <a:t>Uvod</a:t>
            </a:r>
          </a:p>
        </p:txBody>
      </p:sp>
      <p:sp>
        <p:nvSpPr>
          <p:cNvPr id="6" name="Flowchart: Connector 5"/>
          <p:cNvSpPr/>
          <p:nvPr/>
        </p:nvSpPr>
        <p:spPr>
          <a:xfrm>
            <a:off x="838200" y="1371600"/>
            <a:ext cx="685800" cy="685800"/>
          </a:xfrm>
          <a:prstGeom prst="flowChartConnector">
            <a:avLst/>
          </a:prstGeom>
          <a:solidFill>
            <a:schemeClr val="bg2">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dirty="0" smtClean="0">
                <a:solidFill>
                  <a:schemeClr val="tx1"/>
                </a:solidFill>
              </a:rPr>
              <a:t>1</a:t>
            </a:r>
            <a:endParaRPr lang="en-US" dirty="0">
              <a:solidFill>
                <a:schemeClr val="tx1"/>
              </a:solidFill>
            </a:endParaRPr>
          </a:p>
        </p:txBody>
      </p:sp>
      <p:sp>
        <p:nvSpPr>
          <p:cNvPr id="8" name="Flowchart: Connector 7"/>
          <p:cNvSpPr/>
          <p:nvPr/>
        </p:nvSpPr>
        <p:spPr>
          <a:xfrm>
            <a:off x="838200" y="2590800"/>
            <a:ext cx="685800" cy="685800"/>
          </a:xfrm>
          <a:prstGeom prst="flowChartConnector">
            <a:avLst/>
          </a:prstGeom>
          <a:solidFill>
            <a:schemeClr val="accent2">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dirty="0" smtClean="0">
                <a:solidFill>
                  <a:schemeClr val="tx1"/>
                </a:solidFill>
              </a:rPr>
              <a:t>2</a:t>
            </a:r>
            <a:endParaRPr lang="en-US" dirty="0">
              <a:solidFill>
                <a:schemeClr val="tx1"/>
              </a:solidFill>
            </a:endParaRPr>
          </a:p>
        </p:txBody>
      </p:sp>
      <p:sp>
        <p:nvSpPr>
          <p:cNvPr id="9" name="Rounded Rectangle 8"/>
          <p:cNvSpPr/>
          <p:nvPr/>
        </p:nvSpPr>
        <p:spPr>
          <a:xfrm>
            <a:off x="1676400" y="4800600"/>
            <a:ext cx="6553200" cy="1066800"/>
          </a:xfrm>
          <a:prstGeom prst="roundRect">
            <a:avLst/>
          </a:prstGeom>
          <a:solidFill>
            <a:schemeClr val="accent5">
              <a:lumMod val="60000"/>
              <a:lumOff val="40000"/>
            </a:schemeClr>
          </a:solidFill>
          <a:ln>
            <a:noFill/>
          </a:ln>
          <a:effectLst>
            <a:outerShdw blurRad="88900" dist="38100" dir="3000000" sx="102000" sy="102000" algn="t" rotWithShape="0">
              <a:prstClr val="black">
                <a:alpha val="43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Latn-ME" sz="2700" dirty="0" smtClean="0">
                <a:solidFill>
                  <a:schemeClr val="tx1"/>
                </a:solidFill>
              </a:rPr>
              <a:t>Zaključci</a:t>
            </a:r>
            <a:endParaRPr lang="en-US" sz="2700" dirty="0">
              <a:solidFill>
                <a:schemeClr val="tx1"/>
              </a:solidFill>
            </a:endParaRPr>
          </a:p>
        </p:txBody>
      </p:sp>
      <p:sp>
        <p:nvSpPr>
          <p:cNvPr id="10" name="Flowchart: Connector 9"/>
          <p:cNvSpPr/>
          <p:nvPr/>
        </p:nvSpPr>
        <p:spPr>
          <a:xfrm>
            <a:off x="838200" y="5029200"/>
            <a:ext cx="685800" cy="685800"/>
          </a:xfrm>
          <a:prstGeom prst="flowChartConnector">
            <a:avLst/>
          </a:prstGeom>
          <a:solidFill>
            <a:schemeClr val="accent5">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dirty="0" smtClean="0">
                <a:solidFill>
                  <a:schemeClr val="tx1"/>
                </a:solidFill>
              </a:rPr>
              <a:t>4</a:t>
            </a:r>
            <a:endParaRPr lang="en-US" dirty="0">
              <a:solidFill>
                <a:schemeClr val="tx1"/>
              </a:solidFill>
            </a:endParaRPr>
          </a:p>
        </p:txBody>
      </p:sp>
      <p:sp>
        <p:nvSpPr>
          <p:cNvPr id="11" name="Rounded Rectangle 10"/>
          <p:cNvSpPr/>
          <p:nvPr/>
        </p:nvSpPr>
        <p:spPr>
          <a:xfrm>
            <a:off x="1676400" y="2438400"/>
            <a:ext cx="6553200" cy="914400"/>
          </a:xfrm>
          <a:prstGeom prst="roundRect">
            <a:avLst/>
          </a:prstGeom>
          <a:solidFill>
            <a:schemeClr val="accent2">
              <a:lumMod val="40000"/>
              <a:lumOff val="60000"/>
            </a:schemeClr>
          </a:solidFill>
          <a:ln>
            <a:noFill/>
          </a:ln>
          <a:effectLst>
            <a:outerShdw blurRad="88900" dist="38100" dir="3000000" sx="102000" sy="102000" algn="t" rotWithShape="0">
              <a:prstClr val="black">
                <a:alpha val="43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ME" sz="2700" dirty="0" smtClean="0">
              <a:solidFill>
                <a:schemeClr val="tx1"/>
              </a:solidFill>
            </a:endParaRPr>
          </a:p>
          <a:p>
            <a:pPr algn="ctr"/>
            <a:r>
              <a:rPr lang="sr-Latn-ME" sz="2700" dirty="0" smtClean="0">
                <a:solidFill>
                  <a:schemeClr val="tx1"/>
                </a:solidFill>
              </a:rPr>
              <a:t>Netehnički gubici električne energije</a:t>
            </a:r>
          </a:p>
          <a:p>
            <a:endParaRPr lang="sr-Latn-CS" sz="2700" dirty="0" smtClean="0">
              <a:solidFill>
                <a:schemeClr val="tx1"/>
              </a:solidFill>
            </a:endParaRPr>
          </a:p>
        </p:txBody>
      </p:sp>
      <p:sp>
        <p:nvSpPr>
          <p:cNvPr id="12" name="Rounded Rectangle 11"/>
          <p:cNvSpPr/>
          <p:nvPr/>
        </p:nvSpPr>
        <p:spPr>
          <a:xfrm>
            <a:off x="1676400" y="3581400"/>
            <a:ext cx="6553200" cy="914400"/>
          </a:xfrm>
          <a:prstGeom prst="roundRect">
            <a:avLst/>
          </a:prstGeom>
          <a:solidFill>
            <a:schemeClr val="bg1">
              <a:lumMod val="85000"/>
            </a:schemeClr>
          </a:solidFill>
          <a:ln>
            <a:noFill/>
          </a:ln>
          <a:effectLst>
            <a:outerShdw blurRad="88900" dist="38100" dir="3000000" sx="102000" sy="102000" algn="t" rotWithShape="0">
              <a:prstClr val="black">
                <a:alpha val="43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r-Latn-ME" sz="2700" dirty="0" smtClean="0">
              <a:solidFill>
                <a:schemeClr val="tx1"/>
              </a:solidFill>
            </a:endParaRPr>
          </a:p>
          <a:p>
            <a:r>
              <a:rPr lang="sr-Latn-ME" sz="2700" dirty="0" smtClean="0">
                <a:solidFill>
                  <a:schemeClr val="tx1"/>
                </a:solidFill>
              </a:rPr>
              <a:t>Primjena Fuzzy logike za detekciju netehničkih gubitaka</a:t>
            </a:r>
          </a:p>
          <a:p>
            <a:endParaRPr lang="sr-Latn-CS" sz="2700" dirty="0" smtClean="0">
              <a:solidFill>
                <a:schemeClr val="tx1"/>
              </a:solidFill>
            </a:endParaRPr>
          </a:p>
        </p:txBody>
      </p:sp>
      <p:sp>
        <p:nvSpPr>
          <p:cNvPr id="13" name="Flowchart: Connector 12"/>
          <p:cNvSpPr/>
          <p:nvPr/>
        </p:nvSpPr>
        <p:spPr>
          <a:xfrm>
            <a:off x="838200" y="3733800"/>
            <a:ext cx="685800" cy="685800"/>
          </a:xfrm>
          <a:prstGeom prst="flowChartConnector">
            <a:avLst/>
          </a:prstGeom>
          <a:solidFill>
            <a:schemeClr val="bg1">
              <a:lumMod val="8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dirty="0" smtClean="0">
                <a:solidFill>
                  <a:schemeClr val="tx1"/>
                </a:solidFill>
              </a:rPr>
              <a:t>3</a:t>
            </a:r>
            <a:endParaRPr lang="en-US" dirty="0">
              <a:solidFill>
                <a:schemeClr val="tx1"/>
              </a:solidFill>
            </a:endParaRPr>
          </a:p>
        </p:txBody>
      </p:sp>
      <p:sp>
        <p:nvSpPr>
          <p:cNvPr id="14" name="Slide Number Placeholder 13"/>
          <p:cNvSpPr>
            <a:spLocks noGrp="1"/>
          </p:cNvSpPr>
          <p:nvPr>
            <p:ph type="sldNum" sz="quarter" idx="12"/>
          </p:nvPr>
        </p:nvSpPr>
        <p:spPr/>
        <p:txBody>
          <a:bodyPr/>
          <a:lstStyle/>
          <a:p>
            <a:fld id="{E87C9AD6-53F7-4E52-9D5C-84C33B6EF651}"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bg/>
                                          </p:spTgt>
                                        </p:tgtEl>
                                        <p:attrNameLst>
                                          <p:attrName>style.visibility</p:attrName>
                                        </p:attrNameLst>
                                      </p:cBhvr>
                                      <p:to>
                                        <p:strVal val="visible"/>
                                      </p:to>
                                    </p:set>
                                    <p:anim calcmode="lin" valueType="num">
                                      <p:cBhvr additive="base">
                                        <p:cTn id="15"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6">
                                            <p:bg/>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bg/>
                                          </p:spTgt>
                                        </p:tgtEl>
                                        <p:attrNameLst>
                                          <p:attrName>style.visibility</p:attrName>
                                        </p:attrNameLst>
                                      </p:cBhvr>
                                      <p:to>
                                        <p:strVal val="visible"/>
                                      </p:to>
                                    </p:set>
                                    <p:anim calcmode="lin" valueType="num">
                                      <p:cBhvr additive="base">
                                        <p:cTn id="23" dur="500" fill="hold"/>
                                        <p:tgtEl>
                                          <p:spTgt spid="8">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8">
                                            <p:bg/>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additive="base">
                                        <p:cTn id="2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bg/>
                                          </p:spTgt>
                                        </p:tgtEl>
                                        <p:attrNameLst>
                                          <p:attrName>style.visibility</p:attrName>
                                        </p:attrNameLst>
                                      </p:cBhvr>
                                      <p:to>
                                        <p:strVal val="visible"/>
                                      </p:to>
                                    </p:set>
                                    <p:anim calcmode="lin" valueType="num">
                                      <p:cBhvr additive="base">
                                        <p:cTn id="31" dur="500" fill="hold"/>
                                        <p:tgtEl>
                                          <p:spTgt spid="9">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9">
                                            <p:bg/>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 calcmode="lin" valueType="num">
                                      <p:cBhvr additive="base">
                                        <p:cTn id="3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
                                            <p:bg/>
                                          </p:spTgt>
                                        </p:tgtEl>
                                        <p:attrNameLst>
                                          <p:attrName>style.visibility</p:attrName>
                                        </p:attrNameLst>
                                      </p:cBhvr>
                                      <p:to>
                                        <p:strVal val="visible"/>
                                      </p:to>
                                    </p:set>
                                    <p:anim calcmode="lin" valueType="num">
                                      <p:cBhvr additive="base">
                                        <p:cTn id="39"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40" dur="500" fill="hold"/>
                                        <p:tgtEl>
                                          <p:spTgt spid="10">
                                            <p:bg/>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
                                            <p:bg/>
                                          </p:spTgt>
                                        </p:tgtEl>
                                        <p:attrNameLst>
                                          <p:attrName>style.visibility</p:attrName>
                                        </p:attrNameLst>
                                      </p:cBhvr>
                                      <p:to>
                                        <p:strVal val="visible"/>
                                      </p:to>
                                    </p:set>
                                    <p:anim calcmode="lin" valueType="num">
                                      <p:cBhvr additive="base">
                                        <p:cTn id="47"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11">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
                                            <p:txEl>
                                              <p:pRg st="1" end="1"/>
                                            </p:txEl>
                                          </p:spTgt>
                                        </p:tgtEl>
                                        <p:attrNameLst>
                                          <p:attrName>style.visibility</p:attrName>
                                        </p:attrNameLst>
                                      </p:cBhvr>
                                      <p:to>
                                        <p:strVal val="visible"/>
                                      </p:to>
                                    </p:set>
                                    <p:anim calcmode="lin" valueType="num">
                                      <p:cBhvr additive="base">
                                        <p:cTn id="5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
                                            <p:bg/>
                                          </p:spTgt>
                                        </p:tgtEl>
                                        <p:attrNameLst>
                                          <p:attrName>style.visibility</p:attrName>
                                        </p:attrNameLst>
                                      </p:cBhvr>
                                      <p:to>
                                        <p:strVal val="visible"/>
                                      </p:to>
                                    </p:set>
                                    <p:anim calcmode="lin" valueType="num">
                                      <p:cBhvr additive="base">
                                        <p:cTn id="55"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bg/>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
                                            <p:txEl>
                                              <p:pRg st="1" end="1"/>
                                            </p:txEl>
                                          </p:spTgt>
                                        </p:tgtEl>
                                        <p:attrNameLst>
                                          <p:attrName>style.visibility</p:attrName>
                                        </p:attrNameLst>
                                      </p:cBhvr>
                                      <p:to>
                                        <p:strVal val="visible"/>
                                      </p:to>
                                    </p:set>
                                    <p:anim calcmode="lin" valueType="num">
                                      <p:cBhvr additive="base">
                                        <p:cTn id="5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2">
                                            <p:txEl>
                                              <p:pRg st="1" end="1"/>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
                                            <p:bg/>
                                          </p:spTgt>
                                        </p:tgtEl>
                                        <p:attrNameLst>
                                          <p:attrName>style.visibility</p:attrName>
                                        </p:attrNameLst>
                                      </p:cBhvr>
                                      <p:to>
                                        <p:strVal val="visible"/>
                                      </p:to>
                                    </p:set>
                                    <p:anim calcmode="lin" valueType="num">
                                      <p:cBhvr additive="base">
                                        <p:cTn id="63"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64" dur="500" fill="hold"/>
                                        <p:tgtEl>
                                          <p:spTgt spid="13">
                                            <p:bg/>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
                                            <p:txEl>
                                              <p:pRg st="0" end="0"/>
                                            </p:txEl>
                                          </p:spTgt>
                                        </p:tgtEl>
                                        <p:attrNameLst>
                                          <p:attrName>style.visibility</p:attrName>
                                        </p:attrNameLst>
                                      </p:cBhvr>
                                      <p:to>
                                        <p:strVal val="visible"/>
                                      </p:to>
                                    </p:set>
                                    <p:anim calcmode="lin" valueType="num">
                                      <p:cBhvr additive="base">
                                        <p:cTn id="6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8" grpId="0" build="allAtOnce" animBg="1"/>
      <p:bldP spid="9" grpId="0" build="allAtOnce" animBg="1"/>
      <p:bldP spid="10" grpId="0" build="allAtOnce" animBg="1"/>
      <p:bldP spid="11" grpId="0" build="allAtOnce" animBg="1"/>
      <p:bldP spid="12" grpId="0" build="allAtOnce" animBg="1"/>
      <p:bldP spid="13"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14400"/>
          </a:xfrm>
        </p:spPr>
        <p:txBody>
          <a:bodyPr>
            <a:normAutofit/>
          </a:bodyPr>
          <a:lstStyle/>
          <a:p>
            <a:r>
              <a:rPr lang="sr-Latn-ME" sz="3100" dirty="0" smtClean="0">
                <a:solidFill>
                  <a:schemeClr val="tx1"/>
                </a:solidFill>
                <a:effectLst/>
              </a:rPr>
              <a:t>Uvod</a:t>
            </a:r>
            <a:endParaRPr lang="en-US" sz="3100" dirty="0">
              <a:solidFill>
                <a:schemeClr val="tx1"/>
              </a:solidFill>
              <a:effectLst/>
            </a:endParaRPr>
          </a:p>
        </p:txBody>
      </p:sp>
      <p:graphicFrame>
        <p:nvGraphicFramePr>
          <p:cNvPr id="5" name="Diagram 4"/>
          <p:cNvGraphicFramePr/>
          <p:nvPr/>
        </p:nvGraphicFramePr>
        <p:xfrm>
          <a:off x="228600" y="1295400"/>
          <a:ext cx="8305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E87C9AD6-53F7-4E52-9D5C-84C33B6EF651}"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F8278E90-38DA-4514-96BD-4BBF0E723A88}"/>
                                            </p:graphicEl>
                                          </p:spTgt>
                                        </p:tgtEl>
                                        <p:attrNameLst>
                                          <p:attrName>style.visibility</p:attrName>
                                        </p:attrNameLst>
                                      </p:cBhvr>
                                      <p:to>
                                        <p:strVal val="visible"/>
                                      </p:to>
                                    </p:set>
                                    <p:anim calcmode="lin" valueType="num">
                                      <p:cBhvr additive="base">
                                        <p:cTn id="7" dur="500" fill="hold"/>
                                        <p:tgtEl>
                                          <p:spTgt spid="5">
                                            <p:graphicEl>
                                              <a:dgm id="{F8278E90-38DA-4514-96BD-4BBF0E723A8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F8278E90-38DA-4514-96BD-4BBF0E723A8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F316E6B5-4AB6-4CBC-813C-201008F36169}"/>
                                            </p:graphicEl>
                                          </p:spTgt>
                                        </p:tgtEl>
                                        <p:attrNameLst>
                                          <p:attrName>style.visibility</p:attrName>
                                        </p:attrNameLst>
                                      </p:cBhvr>
                                      <p:to>
                                        <p:strVal val="visible"/>
                                      </p:to>
                                    </p:set>
                                    <p:anim calcmode="lin" valueType="num">
                                      <p:cBhvr additive="base">
                                        <p:cTn id="13" dur="500" fill="hold"/>
                                        <p:tgtEl>
                                          <p:spTgt spid="5">
                                            <p:graphicEl>
                                              <a:dgm id="{F316E6B5-4AB6-4CBC-813C-201008F3616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F316E6B5-4AB6-4CBC-813C-201008F36169}"/>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2E62A554-5784-40AF-8ABC-1E83DFF66A6B}"/>
                                            </p:graphicEl>
                                          </p:spTgt>
                                        </p:tgtEl>
                                        <p:attrNameLst>
                                          <p:attrName>style.visibility</p:attrName>
                                        </p:attrNameLst>
                                      </p:cBhvr>
                                      <p:to>
                                        <p:strVal val="visible"/>
                                      </p:to>
                                    </p:set>
                                    <p:anim calcmode="lin" valueType="num">
                                      <p:cBhvr additive="base">
                                        <p:cTn id="17" dur="500" fill="hold"/>
                                        <p:tgtEl>
                                          <p:spTgt spid="5">
                                            <p:graphicEl>
                                              <a:dgm id="{2E62A554-5784-40AF-8ABC-1E83DFF66A6B}"/>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2E62A554-5784-40AF-8ABC-1E83DFF66A6B}"/>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2D4B55B8-42EB-4440-BEA7-2A6EC265A92B}"/>
                                            </p:graphicEl>
                                          </p:spTgt>
                                        </p:tgtEl>
                                        <p:attrNameLst>
                                          <p:attrName>style.visibility</p:attrName>
                                        </p:attrNameLst>
                                      </p:cBhvr>
                                      <p:to>
                                        <p:strVal val="visible"/>
                                      </p:to>
                                    </p:set>
                                    <p:anim calcmode="lin" valueType="num">
                                      <p:cBhvr additive="base">
                                        <p:cTn id="23" dur="500" fill="hold"/>
                                        <p:tgtEl>
                                          <p:spTgt spid="5">
                                            <p:graphicEl>
                                              <a:dgm id="{2D4B55B8-42EB-4440-BEA7-2A6EC265A92B}"/>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2D4B55B8-42EB-4440-BEA7-2A6EC265A92B}"/>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513B0578-B82D-4C3B-8A15-3344F60A6BC4}"/>
                                            </p:graphicEl>
                                          </p:spTgt>
                                        </p:tgtEl>
                                        <p:attrNameLst>
                                          <p:attrName>style.visibility</p:attrName>
                                        </p:attrNameLst>
                                      </p:cBhvr>
                                      <p:to>
                                        <p:strVal val="visible"/>
                                      </p:to>
                                    </p:set>
                                    <p:anim calcmode="lin" valueType="num">
                                      <p:cBhvr additive="base">
                                        <p:cTn id="27" dur="500" fill="hold"/>
                                        <p:tgtEl>
                                          <p:spTgt spid="5">
                                            <p:graphicEl>
                                              <a:dgm id="{513B0578-B82D-4C3B-8A15-3344F60A6BC4}"/>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513B0578-B82D-4C3B-8A15-3344F60A6BC4}"/>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graphicEl>
                                              <a:dgm id="{DB34608D-C7B2-43A2-834F-BFD6930E1256}"/>
                                            </p:graphicEl>
                                          </p:spTgt>
                                        </p:tgtEl>
                                        <p:attrNameLst>
                                          <p:attrName>style.visibility</p:attrName>
                                        </p:attrNameLst>
                                      </p:cBhvr>
                                      <p:to>
                                        <p:strVal val="visible"/>
                                      </p:to>
                                    </p:set>
                                    <p:anim calcmode="lin" valueType="num">
                                      <p:cBhvr additive="base">
                                        <p:cTn id="33" dur="500" fill="hold"/>
                                        <p:tgtEl>
                                          <p:spTgt spid="5">
                                            <p:graphicEl>
                                              <a:dgm id="{DB34608D-C7B2-43A2-834F-BFD6930E1256}"/>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DB34608D-C7B2-43A2-834F-BFD6930E1256}"/>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graphicEl>
                                              <a:dgm id="{8B150438-F063-48BD-9D44-103D853C215D}"/>
                                            </p:graphicEl>
                                          </p:spTgt>
                                        </p:tgtEl>
                                        <p:attrNameLst>
                                          <p:attrName>style.visibility</p:attrName>
                                        </p:attrNameLst>
                                      </p:cBhvr>
                                      <p:to>
                                        <p:strVal val="visible"/>
                                      </p:to>
                                    </p:set>
                                    <p:anim calcmode="lin" valueType="num">
                                      <p:cBhvr additive="base">
                                        <p:cTn id="37" dur="500" fill="hold"/>
                                        <p:tgtEl>
                                          <p:spTgt spid="5">
                                            <p:graphicEl>
                                              <a:dgm id="{8B150438-F063-48BD-9D44-103D853C215D}"/>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8B150438-F063-48BD-9D44-103D853C215D}"/>
                                            </p:graphic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
                                            <p:graphicEl>
                                              <a:dgm id="{D3D41B15-F9D9-4FC4-8F64-C4E925EF62D5}"/>
                                            </p:graphicEl>
                                          </p:spTgt>
                                        </p:tgtEl>
                                        <p:attrNameLst>
                                          <p:attrName>style.visibility</p:attrName>
                                        </p:attrNameLst>
                                      </p:cBhvr>
                                      <p:to>
                                        <p:strVal val="visible"/>
                                      </p:to>
                                    </p:set>
                                    <p:anim calcmode="lin" valueType="num">
                                      <p:cBhvr additive="base">
                                        <p:cTn id="41" dur="500" fill="hold"/>
                                        <p:tgtEl>
                                          <p:spTgt spid="5">
                                            <p:graphicEl>
                                              <a:dgm id="{D3D41B15-F9D9-4FC4-8F64-C4E925EF62D5}"/>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graphicEl>
                                              <a:dgm id="{D3D41B15-F9D9-4FC4-8F64-C4E925EF62D5}"/>
                                            </p:graphic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
                                            <p:graphicEl>
                                              <a:dgm id="{5EB845A4-FEDA-4CB1-8619-B9A585002335}"/>
                                            </p:graphicEl>
                                          </p:spTgt>
                                        </p:tgtEl>
                                        <p:attrNameLst>
                                          <p:attrName>style.visibility</p:attrName>
                                        </p:attrNameLst>
                                      </p:cBhvr>
                                      <p:to>
                                        <p:strVal val="visible"/>
                                      </p:to>
                                    </p:set>
                                    <p:anim calcmode="lin" valueType="num">
                                      <p:cBhvr additive="base">
                                        <p:cTn id="45" dur="500" fill="hold"/>
                                        <p:tgtEl>
                                          <p:spTgt spid="5">
                                            <p:graphicEl>
                                              <a:dgm id="{5EB845A4-FEDA-4CB1-8619-B9A585002335}"/>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graphicEl>
                                              <a:dgm id="{5EB845A4-FEDA-4CB1-8619-B9A585002335}"/>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
                                            <p:graphicEl>
                                              <a:dgm id="{19B8FA5B-61E1-4D7D-821F-1B7240A2B3C2}"/>
                                            </p:graphicEl>
                                          </p:spTgt>
                                        </p:tgtEl>
                                        <p:attrNameLst>
                                          <p:attrName>style.visibility</p:attrName>
                                        </p:attrNameLst>
                                      </p:cBhvr>
                                      <p:to>
                                        <p:strVal val="visible"/>
                                      </p:to>
                                    </p:set>
                                    <p:anim calcmode="lin" valueType="num">
                                      <p:cBhvr additive="base">
                                        <p:cTn id="49" dur="500" fill="hold"/>
                                        <p:tgtEl>
                                          <p:spTgt spid="5">
                                            <p:graphicEl>
                                              <a:dgm id="{19B8FA5B-61E1-4D7D-821F-1B7240A2B3C2}"/>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graphicEl>
                                              <a:dgm id="{19B8FA5B-61E1-4D7D-821F-1B7240A2B3C2}"/>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
                                            <p:graphicEl>
                                              <a:dgm id="{25720B1D-C3B3-47BC-B8E9-C28B8DF0974A}"/>
                                            </p:graphicEl>
                                          </p:spTgt>
                                        </p:tgtEl>
                                        <p:attrNameLst>
                                          <p:attrName>style.visibility</p:attrName>
                                        </p:attrNameLst>
                                      </p:cBhvr>
                                      <p:to>
                                        <p:strVal val="visible"/>
                                      </p:to>
                                    </p:set>
                                    <p:anim calcmode="lin" valueType="num">
                                      <p:cBhvr additive="base">
                                        <p:cTn id="53" dur="500" fill="hold"/>
                                        <p:tgtEl>
                                          <p:spTgt spid="5">
                                            <p:graphicEl>
                                              <a:dgm id="{25720B1D-C3B3-47BC-B8E9-C28B8DF0974A}"/>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25720B1D-C3B3-47BC-B8E9-C28B8DF0974A}"/>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
                                            <p:graphicEl>
                                              <a:dgm id="{CB41CD15-457A-4AAC-8812-74CB324FE589}"/>
                                            </p:graphicEl>
                                          </p:spTgt>
                                        </p:tgtEl>
                                        <p:attrNameLst>
                                          <p:attrName>style.visibility</p:attrName>
                                        </p:attrNameLst>
                                      </p:cBhvr>
                                      <p:to>
                                        <p:strVal val="visible"/>
                                      </p:to>
                                    </p:set>
                                    <p:anim calcmode="lin" valueType="num">
                                      <p:cBhvr additive="base">
                                        <p:cTn id="59" dur="500" fill="hold"/>
                                        <p:tgtEl>
                                          <p:spTgt spid="5">
                                            <p:graphicEl>
                                              <a:dgm id="{CB41CD15-457A-4AAC-8812-74CB324FE589}"/>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graphicEl>
                                              <a:dgm id="{CB41CD15-457A-4AAC-8812-74CB324FE589}"/>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
                                            <p:graphicEl>
                                              <a:dgm id="{C6E0EAC5-7F86-4053-9E74-A9FFFCA70B16}"/>
                                            </p:graphicEl>
                                          </p:spTgt>
                                        </p:tgtEl>
                                        <p:attrNameLst>
                                          <p:attrName>style.visibility</p:attrName>
                                        </p:attrNameLst>
                                      </p:cBhvr>
                                      <p:to>
                                        <p:strVal val="visible"/>
                                      </p:to>
                                    </p:set>
                                    <p:anim calcmode="lin" valueType="num">
                                      <p:cBhvr additive="base">
                                        <p:cTn id="63" dur="500" fill="hold"/>
                                        <p:tgtEl>
                                          <p:spTgt spid="5">
                                            <p:graphicEl>
                                              <a:dgm id="{C6E0EAC5-7F86-4053-9E74-A9FFFCA70B16}"/>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graphicEl>
                                              <a:dgm id="{C6E0EAC5-7F86-4053-9E74-A9FFFCA70B16}"/>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
                                            <p:graphicEl>
                                              <a:dgm id="{3971C19C-C2BF-4750-89E1-01D06972818F}"/>
                                            </p:graphicEl>
                                          </p:spTgt>
                                        </p:tgtEl>
                                        <p:attrNameLst>
                                          <p:attrName>style.visibility</p:attrName>
                                        </p:attrNameLst>
                                      </p:cBhvr>
                                      <p:to>
                                        <p:strVal val="visible"/>
                                      </p:to>
                                    </p:set>
                                    <p:anim calcmode="lin" valueType="num">
                                      <p:cBhvr additive="base">
                                        <p:cTn id="67" dur="500" fill="hold"/>
                                        <p:tgtEl>
                                          <p:spTgt spid="5">
                                            <p:graphicEl>
                                              <a:dgm id="{3971C19C-C2BF-4750-89E1-01D06972818F}"/>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graphicEl>
                                              <a:dgm id="{3971C19C-C2BF-4750-89E1-01D06972818F}"/>
                                            </p:graphic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5">
                                            <p:graphicEl>
                                              <a:dgm id="{6155FAF9-D8A0-4E4E-8854-83D5DD42BBD9}"/>
                                            </p:graphicEl>
                                          </p:spTgt>
                                        </p:tgtEl>
                                        <p:attrNameLst>
                                          <p:attrName>style.visibility</p:attrName>
                                        </p:attrNameLst>
                                      </p:cBhvr>
                                      <p:to>
                                        <p:strVal val="visible"/>
                                      </p:to>
                                    </p:set>
                                    <p:anim calcmode="lin" valueType="num">
                                      <p:cBhvr additive="base">
                                        <p:cTn id="71" dur="500" fill="hold"/>
                                        <p:tgtEl>
                                          <p:spTgt spid="5">
                                            <p:graphicEl>
                                              <a:dgm id="{6155FAF9-D8A0-4E4E-8854-83D5DD42BBD9}"/>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5">
                                            <p:graphicEl>
                                              <a:dgm id="{6155FAF9-D8A0-4E4E-8854-83D5DD42BBD9}"/>
                                            </p:graphic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5">
                                            <p:graphicEl>
                                              <a:dgm id="{B3456C6A-32B5-4A80-8A37-F562CDF5AD34}"/>
                                            </p:graphicEl>
                                          </p:spTgt>
                                        </p:tgtEl>
                                        <p:attrNameLst>
                                          <p:attrName>style.visibility</p:attrName>
                                        </p:attrNameLst>
                                      </p:cBhvr>
                                      <p:to>
                                        <p:strVal val="visible"/>
                                      </p:to>
                                    </p:set>
                                    <p:anim calcmode="lin" valueType="num">
                                      <p:cBhvr additive="base">
                                        <p:cTn id="75" dur="500" fill="hold"/>
                                        <p:tgtEl>
                                          <p:spTgt spid="5">
                                            <p:graphicEl>
                                              <a:dgm id="{B3456C6A-32B5-4A80-8A37-F562CDF5AD34}"/>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5">
                                            <p:graphicEl>
                                              <a:dgm id="{B3456C6A-32B5-4A80-8A37-F562CDF5AD34}"/>
                                            </p:graphic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5">
                                            <p:graphicEl>
                                              <a:dgm id="{B74A278C-3396-4B42-B166-F8A572CED7A0}"/>
                                            </p:graphicEl>
                                          </p:spTgt>
                                        </p:tgtEl>
                                        <p:attrNameLst>
                                          <p:attrName>style.visibility</p:attrName>
                                        </p:attrNameLst>
                                      </p:cBhvr>
                                      <p:to>
                                        <p:strVal val="visible"/>
                                      </p:to>
                                    </p:set>
                                    <p:anim calcmode="lin" valueType="num">
                                      <p:cBhvr additive="base">
                                        <p:cTn id="79" dur="500" fill="hold"/>
                                        <p:tgtEl>
                                          <p:spTgt spid="5">
                                            <p:graphicEl>
                                              <a:dgm id="{B74A278C-3396-4B42-B166-F8A572CED7A0}"/>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graphicEl>
                                              <a:dgm id="{B74A278C-3396-4B42-B166-F8A572CED7A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14400"/>
          </a:xfrm>
        </p:spPr>
        <p:txBody>
          <a:bodyPr>
            <a:normAutofit/>
          </a:bodyPr>
          <a:lstStyle/>
          <a:p>
            <a:pPr lvl="0"/>
            <a:r>
              <a:rPr lang="sr-Latn-CS" sz="3100" dirty="0" smtClean="0">
                <a:solidFill>
                  <a:schemeClr val="tx1"/>
                </a:solidFill>
                <a:effectLst/>
              </a:rPr>
              <a:t>Netehnički gubici električne energije</a:t>
            </a:r>
            <a:endParaRPr lang="en-US" sz="3100" dirty="0"/>
          </a:p>
        </p:txBody>
      </p:sp>
      <p:graphicFrame>
        <p:nvGraphicFramePr>
          <p:cNvPr id="1026" name="Object 2"/>
          <p:cNvGraphicFramePr>
            <a:graphicFrameLocks noChangeAspect="1"/>
          </p:cNvGraphicFramePr>
          <p:nvPr/>
        </p:nvGraphicFramePr>
        <p:xfrm>
          <a:off x="1828800" y="1524000"/>
          <a:ext cx="5334000" cy="533400"/>
        </p:xfrm>
        <a:graphic>
          <a:graphicData uri="http://schemas.openxmlformats.org/presentationml/2006/ole">
            <p:oleObj spid="_x0000_s1026" r:id="rId3" imgW="2539800" imgH="253800" progId="">
              <p:embed/>
            </p:oleObj>
          </a:graphicData>
        </a:graphic>
      </p:graphicFrame>
      <p:graphicFrame>
        <p:nvGraphicFramePr>
          <p:cNvPr id="8" name="Diagram 7"/>
          <p:cNvGraphicFramePr/>
          <p:nvPr/>
        </p:nvGraphicFramePr>
        <p:xfrm>
          <a:off x="914400" y="1981200"/>
          <a:ext cx="7696200"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Slide Number Placeholder 4"/>
          <p:cNvSpPr>
            <a:spLocks noGrp="1"/>
          </p:cNvSpPr>
          <p:nvPr>
            <p:ph type="sldNum" sz="quarter" idx="12"/>
          </p:nvPr>
        </p:nvSpPr>
        <p:spPr/>
        <p:txBody>
          <a:bodyPr/>
          <a:lstStyle/>
          <a:p>
            <a:fld id="{E87C9AD6-53F7-4E52-9D5C-84C33B6EF651}" type="slidenum">
              <a:rPr lang="en-US" smtClean="0"/>
              <a:pPr/>
              <a:t>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graphicEl>
                                              <a:dgm id="{65EE49EB-A9A2-429F-8216-2A4DEA8B759D}"/>
                                            </p:graphicEl>
                                          </p:spTgt>
                                        </p:tgtEl>
                                        <p:attrNameLst>
                                          <p:attrName>style.visibility</p:attrName>
                                        </p:attrNameLst>
                                      </p:cBhvr>
                                      <p:to>
                                        <p:strVal val="visible"/>
                                      </p:to>
                                    </p:set>
                                    <p:anim calcmode="lin" valueType="num">
                                      <p:cBhvr additive="base">
                                        <p:cTn id="7" dur="500" fill="hold"/>
                                        <p:tgtEl>
                                          <p:spTgt spid="8">
                                            <p:graphicEl>
                                              <a:dgm id="{65EE49EB-A9A2-429F-8216-2A4DEA8B759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65EE49EB-A9A2-429F-8216-2A4DEA8B759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graphicEl>
                                              <a:dgm id="{3C50B603-B043-47D4-8E8B-ED9795260496}"/>
                                            </p:graphicEl>
                                          </p:spTgt>
                                        </p:tgtEl>
                                        <p:attrNameLst>
                                          <p:attrName>style.visibility</p:attrName>
                                        </p:attrNameLst>
                                      </p:cBhvr>
                                      <p:to>
                                        <p:strVal val="visible"/>
                                      </p:to>
                                    </p:set>
                                    <p:anim calcmode="lin" valueType="num">
                                      <p:cBhvr additive="base">
                                        <p:cTn id="13" dur="500" fill="hold"/>
                                        <p:tgtEl>
                                          <p:spTgt spid="8">
                                            <p:graphicEl>
                                              <a:dgm id="{3C50B603-B043-47D4-8E8B-ED979526049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3C50B603-B043-47D4-8E8B-ED9795260496}"/>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graphicEl>
                                              <a:dgm id="{B24759D8-E17D-47BC-A987-661EA32A8D5C}"/>
                                            </p:graphicEl>
                                          </p:spTgt>
                                        </p:tgtEl>
                                        <p:attrNameLst>
                                          <p:attrName>style.visibility</p:attrName>
                                        </p:attrNameLst>
                                      </p:cBhvr>
                                      <p:to>
                                        <p:strVal val="visible"/>
                                      </p:to>
                                    </p:set>
                                    <p:anim calcmode="lin" valueType="num">
                                      <p:cBhvr additive="base">
                                        <p:cTn id="17" dur="500" fill="hold"/>
                                        <p:tgtEl>
                                          <p:spTgt spid="8">
                                            <p:graphicEl>
                                              <a:dgm id="{B24759D8-E17D-47BC-A987-661EA32A8D5C}"/>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graphicEl>
                                              <a:dgm id="{B24759D8-E17D-47BC-A987-661EA32A8D5C}"/>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graphicEl>
                                              <a:dgm id="{27259F30-AFD4-475F-AB12-9BCE2FA95647}"/>
                                            </p:graphicEl>
                                          </p:spTgt>
                                        </p:tgtEl>
                                        <p:attrNameLst>
                                          <p:attrName>style.visibility</p:attrName>
                                        </p:attrNameLst>
                                      </p:cBhvr>
                                      <p:to>
                                        <p:strVal val="visible"/>
                                      </p:to>
                                    </p:set>
                                    <p:anim calcmode="lin" valueType="num">
                                      <p:cBhvr additive="base">
                                        <p:cTn id="23" dur="500" fill="hold"/>
                                        <p:tgtEl>
                                          <p:spTgt spid="8">
                                            <p:graphicEl>
                                              <a:dgm id="{27259F30-AFD4-475F-AB12-9BCE2FA95647}"/>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graphicEl>
                                              <a:dgm id="{27259F30-AFD4-475F-AB12-9BCE2FA95647}"/>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graphicEl>
                                              <a:dgm id="{03E40908-9AFB-4390-979C-F5B0C95F33B5}"/>
                                            </p:graphicEl>
                                          </p:spTgt>
                                        </p:tgtEl>
                                        <p:attrNameLst>
                                          <p:attrName>style.visibility</p:attrName>
                                        </p:attrNameLst>
                                      </p:cBhvr>
                                      <p:to>
                                        <p:strVal val="visible"/>
                                      </p:to>
                                    </p:set>
                                    <p:anim calcmode="lin" valueType="num">
                                      <p:cBhvr additive="base">
                                        <p:cTn id="27" dur="500" fill="hold"/>
                                        <p:tgtEl>
                                          <p:spTgt spid="8">
                                            <p:graphicEl>
                                              <a:dgm id="{03E40908-9AFB-4390-979C-F5B0C95F33B5}"/>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graphicEl>
                                              <a:dgm id="{03E40908-9AFB-4390-979C-F5B0C95F33B5}"/>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graphicEl>
                                              <a:dgm id="{B2605E73-4F46-4ACE-B2A8-F8F4D6445FC0}"/>
                                            </p:graphicEl>
                                          </p:spTgt>
                                        </p:tgtEl>
                                        <p:attrNameLst>
                                          <p:attrName>style.visibility</p:attrName>
                                        </p:attrNameLst>
                                      </p:cBhvr>
                                      <p:to>
                                        <p:strVal val="visible"/>
                                      </p:to>
                                    </p:set>
                                    <p:anim calcmode="lin" valueType="num">
                                      <p:cBhvr additive="base">
                                        <p:cTn id="33" dur="500" fill="hold"/>
                                        <p:tgtEl>
                                          <p:spTgt spid="8">
                                            <p:graphicEl>
                                              <a:dgm id="{B2605E73-4F46-4ACE-B2A8-F8F4D6445FC0}"/>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graphicEl>
                                              <a:dgm id="{B2605E73-4F46-4ACE-B2A8-F8F4D6445FC0}"/>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
                                            <p:graphicEl>
                                              <a:dgm id="{DC215A8C-E18A-402A-89A4-8036E51AD61D}"/>
                                            </p:graphicEl>
                                          </p:spTgt>
                                        </p:tgtEl>
                                        <p:attrNameLst>
                                          <p:attrName>style.visibility</p:attrName>
                                        </p:attrNameLst>
                                      </p:cBhvr>
                                      <p:to>
                                        <p:strVal val="visible"/>
                                      </p:to>
                                    </p:set>
                                    <p:anim calcmode="lin" valueType="num">
                                      <p:cBhvr additive="base">
                                        <p:cTn id="37" dur="500" fill="hold"/>
                                        <p:tgtEl>
                                          <p:spTgt spid="8">
                                            <p:graphicEl>
                                              <a:dgm id="{DC215A8C-E18A-402A-89A4-8036E51AD61D}"/>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graphicEl>
                                              <a:dgm id="{DC215A8C-E18A-402A-89A4-8036E51AD61D}"/>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graphicEl>
                                              <a:dgm id="{4B98AABE-39A0-42C8-9B45-4AA08AD80270}"/>
                                            </p:graphicEl>
                                          </p:spTgt>
                                        </p:tgtEl>
                                        <p:attrNameLst>
                                          <p:attrName>style.visibility</p:attrName>
                                        </p:attrNameLst>
                                      </p:cBhvr>
                                      <p:to>
                                        <p:strVal val="visible"/>
                                      </p:to>
                                    </p:set>
                                    <p:anim calcmode="lin" valueType="num">
                                      <p:cBhvr additive="base">
                                        <p:cTn id="43" dur="500" fill="hold"/>
                                        <p:tgtEl>
                                          <p:spTgt spid="8">
                                            <p:graphicEl>
                                              <a:dgm id="{4B98AABE-39A0-42C8-9B45-4AA08AD80270}"/>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graphicEl>
                                              <a:dgm id="{4B98AABE-39A0-42C8-9B45-4AA08AD80270}"/>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
                                            <p:graphicEl>
                                              <a:dgm id="{9F7EB516-144C-4C71-91EA-746E048E00CF}"/>
                                            </p:graphicEl>
                                          </p:spTgt>
                                        </p:tgtEl>
                                        <p:attrNameLst>
                                          <p:attrName>style.visibility</p:attrName>
                                        </p:attrNameLst>
                                      </p:cBhvr>
                                      <p:to>
                                        <p:strVal val="visible"/>
                                      </p:to>
                                    </p:set>
                                    <p:anim calcmode="lin" valueType="num">
                                      <p:cBhvr additive="base">
                                        <p:cTn id="47" dur="500" fill="hold"/>
                                        <p:tgtEl>
                                          <p:spTgt spid="8">
                                            <p:graphicEl>
                                              <a:dgm id="{9F7EB516-144C-4C71-91EA-746E048E00CF}"/>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graphicEl>
                                              <a:dgm id="{9F7EB516-144C-4C71-91EA-746E048E00C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a:bodyPr>
          <a:lstStyle/>
          <a:p>
            <a:r>
              <a:rPr lang="sr-Latn-ME" sz="2100" dirty="0" smtClean="0">
                <a:solidFill>
                  <a:srgbClr val="00B0F0"/>
                </a:solidFill>
              </a:rPr>
              <a:t>Fuzzy logika </a:t>
            </a:r>
            <a:r>
              <a:rPr lang="sr-Latn-ME" sz="2100" dirty="0" smtClean="0"/>
              <a:t>– mogućnost da izrazi stepen neodređenosti u čovjekovom razmišljanju i njegovu subjektivnost (slučajevi okarakterisani nepostojanjem matematičkog modela)</a:t>
            </a:r>
          </a:p>
          <a:p>
            <a:endParaRPr lang="en-US" sz="2500" dirty="0" smtClean="0">
              <a:solidFill>
                <a:srgbClr val="00B0F0"/>
              </a:solidFill>
            </a:endParaRPr>
          </a:p>
          <a:p>
            <a:pPr lvl="1">
              <a:buNone/>
            </a:pPr>
            <a:endParaRPr lang="en-US" sz="2100" dirty="0" smtClean="0">
              <a:solidFill>
                <a:srgbClr val="00B0F0"/>
              </a:solidFill>
            </a:endParaRPr>
          </a:p>
          <a:p>
            <a:pPr>
              <a:buNone/>
            </a:pPr>
            <a:endParaRPr lang="sr-Latn-ME" dirty="0" smtClean="0">
              <a:solidFill>
                <a:srgbClr val="00B0F0"/>
              </a:solidFill>
            </a:endParaRPr>
          </a:p>
          <a:p>
            <a:pPr>
              <a:spcBef>
                <a:spcPts val="1800"/>
              </a:spcBef>
              <a:buNone/>
            </a:pPr>
            <a:endParaRPr lang="sr-Latn-ME" sz="2300" dirty="0" smtClean="0"/>
          </a:p>
          <a:p>
            <a:pPr>
              <a:buNone/>
            </a:pPr>
            <a:endParaRPr lang="sr-Latn-ME" dirty="0" smtClean="0">
              <a:solidFill>
                <a:srgbClr val="00B0F0"/>
              </a:solidFill>
            </a:endParaRPr>
          </a:p>
        </p:txBody>
      </p:sp>
      <p:sp>
        <p:nvSpPr>
          <p:cNvPr id="3" name="Title 2"/>
          <p:cNvSpPr>
            <a:spLocks noGrp="1"/>
          </p:cNvSpPr>
          <p:nvPr>
            <p:ph type="title"/>
          </p:nvPr>
        </p:nvSpPr>
        <p:spPr>
          <a:xfrm>
            <a:off x="457200" y="457200"/>
            <a:ext cx="8229600" cy="1066800"/>
          </a:xfrm>
        </p:spPr>
        <p:txBody>
          <a:bodyPr>
            <a:normAutofit fontScale="90000"/>
          </a:bodyPr>
          <a:lstStyle/>
          <a:p>
            <a:pPr lvl="0"/>
            <a:r>
              <a:rPr lang="sr-Latn-CS" sz="3400" dirty="0" smtClean="0">
                <a:solidFill>
                  <a:schemeClr val="tx1"/>
                </a:solidFill>
                <a:effectLst/>
              </a:rPr>
              <a:t>Primjena Fuzzy logike za detekciju netehničkih gubitaka</a:t>
            </a:r>
            <a:r>
              <a:rPr lang="en-US" dirty="0" smtClean="0"/>
              <a:t/>
            </a:r>
            <a:br>
              <a:rPr lang="en-US" dirty="0" smtClean="0"/>
            </a:br>
            <a:endParaRPr lang="en-US" dirty="0"/>
          </a:p>
        </p:txBody>
      </p:sp>
      <p:graphicFrame>
        <p:nvGraphicFramePr>
          <p:cNvPr id="2050" name="Object 2"/>
          <p:cNvGraphicFramePr>
            <a:graphicFrameLocks noChangeAspect="1"/>
          </p:cNvGraphicFramePr>
          <p:nvPr/>
        </p:nvGraphicFramePr>
        <p:xfrm>
          <a:off x="1676400" y="4038600"/>
          <a:ext cx="1062182" cy="762000"/>
        </p:xfrm>
        <a:graphic>
          <a:graphicData uri="http://schemas.openxmlformats.org/presentationml/2006/ole">
            <p:oleObj spid="_x0000_s2050" r:id="rId3" imgW="583920" imgH="419040" progId="">
              <p:embed/>
            </p:oleObj>
          </a:graphicData>
        </a:graphic>
      </p:graphicFrame>
      <p:sp>
        <p:nvSpPr>
          <p:cNvPr id="8" name="TextBox 7"/>
          <p:cNvSpPr txBox="1"/>
          <p:nvPr/>
        </p:nvSpPr>
        <p:spPr>
          <a:xfrm>
            <a:off x="3429000" y="4050268"/>
            <a:ext cx="5334000" cy="369332"/>
          </a:xfrm>
          <a:prstGeom prst="rect">
            <a:avLst/>
          </a:prstGeom>
          <a:noFill/>
        </p:spPr>
        <p:txBody>
          <a:bodyPr wrap="square" rtlCol="0">
            <a:spAutoFit/>
          </a:bodyPr>
          <a:lstStyle/>
          <a:p>
            <a:r>
              <a:rPr lang="en-US" dirty="0" smtClean="0"/>
              <a:t>u</a:t>
            </a:r>
            <a:r>
              <a:rPr lang="sr-Latn-ME" dirty="0" smtClean="0"/>
              <a:t>trošena (evidentirana) električna energija</a:t>
            </a:r>
            <a:endParaRPr lang="en-US" dirty="0"/>
          </a:p>
        </p:txBody>
      </p:sp>
      <p:sp>
        <p:nvSpPr>
          <p:cNvPr id="10" name="TextBox 9"/>
          <p:cNvSpPr txBox="1"/>
          <p:nvPr/>
        </p:nvSpPr>
        <p:spPr>
          <a:xfrm>
            <a:off x="3429000" y="4419600"/>
            <a:ext cx="5334000" cy="646331"/>
          </a:xfrm>
          <a:prstGeom prst="rect">
            <a:avLst/>
          </a:prstGeom>
          <a:noFill/>
        </p:spPr>
        <p:txBody>
          <a:bodyPr wrap="square" rtlCol="0">
            <a:spAutoFit/>
          </a:bodyPr>
          <a:lstStyle/>
          <a:p>
            <a:r>
              <a:rPr lang="sr-Latn-ME" dirty="0"/>
              <a:t>p</a:t>
            </a:r>
            <a:r>
              <a:rPr lang="sr-Latn-ME" dirty="0" smtClean="0"/>
              <a:t>rosječna evidentirana električna energija za određenu elektrificiranost domaćinstva</a:t>
            </a:r>
            <a:endParaRPr lang="en-US" dirty="0"/>
          </a:p>
        </p:txBody>
      </p:sp>
      <p:graphicFrame>
        <p:nvGraphicFramePr>
          <p:cNvPr id="2051" name="Object 3"/>
          <p:cNvGraphicFramePr>
            <a:graphicFrameLocks noChangeAspect="1"/>
          </p:cNvGraphicFramePr>
          <p:nvPr/>
        </p:nvGraphicFramePr>
        <p:xfrm>
          <a:off x="1676400" y="5486400"/>
          <a:ext cx="1062182" cy="762000"/>
        </p:xfrm>
        <a:graphic>
          <a:graphicData uri="http://schemas.openxmlformats.org/presentationml/2006/ole">
            <p:oleObj spid="_x0000_s2051" r:id="rId4" imgW="583920" imgH="419040" progId="">
              <p:embed/>
            </p:oleObj>
          </a:graphicData>
        </a:graphic>
      </p:graphicFrame>
      <p:sp>
        <p:nvSpPr>
          <p:cNvPr id="16" name="TextBox 15"/>
          <p:cNvSpPr txBox="1"/>
          <p:nvPr/>
        </p:nvSpPr>
        <p:spPr>
          <a:xfrm>
            <a:off x="4114800" y="5629870"/>
            <a:ext cx="4724400" cy="923330"/>
          </a:xfrm>
          <a:prstGeom prst="rect">
            <a:avLst/>
          </a:prstGeom>
          <a:noFill/>
          <a:ln w="54991" cmpd="thickThin">
            <a:solidFill>
              <a:srgbClr val="1E768C"/>
            </a:solidFill>
          </a:ln>
          <a:effectLst>
            <a:outerShdw blurRad="533400" dist="38100" dir="5400000" sx="105000" sy="105000" algn="t" rotWithShape="0">
              <a:prstClr val="black">
                <a:alpha val="41000"/>
              </a:prstClr>
            </a:outerShdw>
          </a:effectLst>
        </p:spPr>
        <p:txBody>
          <a:bodyPr wrap="square" rtlCol="0">
            <a:spAutoFit/>
          </a:bodyPr>
          <a:lstStyle/>
          <a:p>
            <a:r>
              <a:rPr lang="sr-Latn-ME" dirty="0"/>
              <a:t>Z</a:t>
            </a:r>
            <a:r>
              <a:rPr lang="sr-Latn-ME" dirty="0" smtClean="0"/>
              <a:t>bog specifičnosti područja u kome se potrošač nalazi, </a:t>
            </a:r>
            <a:r>
              <a:rPr lang="sr-Latn-ME" i="1" u="sng" dirty="0" smtClean="0">
                <a:latin typeface="Times New Roman" pitchFamily="18" charset="0"/>
                <a:cs typeface="Times New Roman" pitchFamily="18" charset="0"/>
              </a:rPr>
              <a:t>Wh</a:t>
            </a:r>
            <a:r>
              <a:rPr lang="sr-Latn-ME" dirty="0" smtClean="0"/>
              <a:t> i </a:t>
            </a:r>
            <a:r>
              <a:rPr lang="sr-Latn-ME" i="1" u="sng" dirty="0" smtClean="0">
                <a:latin typeface="Times New Roman" pitchFamily="18" charset="0"/>
                <a:cs typeface="Times New Roman" pitchFamily="18" charset="0"/>
              </a:rPr>
              <a:t>Wt</a:t>
            </a:r>
            <a:r>
              <a:rPr lang="sr-Latn-ME" dirty="0" smtClean="0"/>
              <a:t> se vezuju za određeni lokalitet, trafo reon, naselje...</a:t>
            </a:r>
            <a:endParaRPr lang="en-US" i="1" u="sng" dirty="0">
              <a:latin typeface="Times New Roman" pitchFamily="18" charset="0"/>
              <a:cs typeface="Times New Roman" pitchFamily="18" charset="0"/>
            </a:endParaRPr>
          </a:p>
        </p:txBody>
      </p:sp>
      <p:sp>
        <p:nvSpPr>
          <p:cNvPr id="11" name="Text Box 34"/>
          <p:cNvSpPr txBox="1">
            <a:spLocks noChangeArrowheads="1"/>
          </p:cNvSpPr>
          <p:nvPr/>
        </p:nvSpPr>
        <p:spPr bwMode="auto">
          <a:xfrm>
            <a:off x="0" y="2971800"/>
            <a:ext cx="4953000" cy="400110"/>
          </a:xfrm>
          <a:prstGeom prst="rect">
            <a:avLst/>
          </a:prstGeom>
          <a:solidFill>
            <a:srgbClr val="78D6EA"/>
          </a:solidFill>
          <a:ln w="12700" algn="ctr">
            <a:noFill/>
            <a:miter lim="800000"/>
            <a:headEnd/>
            <a:tailEnd/>
          </a:ln>
          <a:effectLst/>
        </p:spPr>
        <p:txBody>
          <a:bodyPr wrap="square">
            <a:spAutoFit/>
          </a:bodyPr>
          <a:lstStyle/>
          <a:p>
            <a:r>
              <a:rPr lang="en-US" sz="2000" dirty="0" smtClean="0">
                <a:solidFill>
                  <a:srgbClr val="292929"/>
                </a:solidFill>
                <a:latin typeface="+mj-lt"/>
              </a:rPr>
              <a:t>Fuzzy </a:t>
            </a:r>
            <a:r>
              <a:rPr lang="en-US" sz="2000" dirty="0" err="1" smtClean="0">
                <a:solidFill>
                  <a:srgbClr val="292929"/>
                </a:solidFill>
                <a:latin typeface="+mj-lt"/>
              </a:rPr>
              <a:t>logika</a:t>
            </a:r>
            <a:r>
              <a:rPr lang="en-US" sz="2000" dirty="0" smtClean="0">
                <a:solidFill>
                  <a:srgbClr val="292929"/>
                </a:solidFill>
                <a:latin typeface="+mj-lt"/>
              </a:rPr>
              <a:t> – </a:t>
            </a:r>
            <a:r>
              <a:rPr lang="en-US" sz="2000" dirty="0" err="1" smtClean="0">
                <a:solidFill>
                  <a:srgbClr val="292929"/>
                </a:solidFill>
                <a:latin typeface="+mj-lt"/>
              </a:rPr>
              <a:t>Formiranje</a:t>
            </a:r>
            <a:r>
              <a:rPr lang="en-US" sz="2000" dirty="0" smtClean="0">
                <a:solidFill>
                  <a:srgbClr val="292929"/>
                </a:solidFill>
                <a:latin typeface="+mj-lt"/>
              </a:rPr>
              <a:t> </a:t>
            </a:r>
            <a:r>
              <a:rPr lang="en-US" sz="2000" dirty="0" err="1" smtClean="0">
                <a:solidFill>
                  <a:srgbClr val="292929"/>
                </a:solidFill>
                <a:latin typeface="+mj-lt"/>
              </a:rPr>
              <a:t>kriterijuma</a:t>
            </a:r>
            <a:endParaRPr lang="de-DE" sz="2000" dirty="0">
              <a:solidFill>
                <a:srgbClr val="292929"/>
              </a:solidFill>
              <a:latin typeface="+mj-lt"/>
            </a:endParaRPr>
          </a:p>
        </p:txBody>
      </p:sp>
      <p:sp>
        <p:nvSpPr>
          <p:cNvPr id="12" name="Text Box 92"/>
          <p:cNvSpPr txBox="1">
            <a:spLocks noChangeArrowheads="1"/>
          </p:cNvSpPr>
          <p:nvPr/>
        </p:nvSpPr>
        <p:spPr bwMode="auto">
          <a:xfrm>
            <a:off x="836613" y="3581400"/>
            <a:ext cx="4040187" cy="369332"/>
          </a:xfrm>
          <a:prstGeom prst="rect">
            <a:avLst/>
          </a:prstGeom>
          <a:noFill/>
          <a:ln w="12700" algn="ctr">
            <a:noFill/>
            <a:miter lim="800000"/>
            <a:headEnd/>
            <a:tailEnd/>
          </a:ln>
          <a:effectLst/>
        </p:spPr>
        <p:txBody>
          <a:bodyPr wrap="square">
            <a:spAutoFit/>
          </a:bodyPr>
          <a:lstStyle/>
          <a:p>
            <a:r>
              <a:rPr lang="en-US" dirty="0" smtClean="0">
                <a:latin typeface="+mj-lt"/>
              </a:rPr>
              <a:t>A (</a:t>
            </a:r>
            <a:r>
              <a:rPr lang="en-US" dirty="0" err="1" smtClean="0">
                <a:latin typeface="+mj-lt"/>
              </a:rPr>
              <a:t>hladniji</a:t>
            </a:r>
            <a:r>
              <a:rPr lang="en-US" dirty="0" smtClean="0">
                <a:latin typeface="+mj-lt"/>
              </a:rPr>
              <a:t> period </a:t>
            </a:r>
            <a:r>
              <a:rPr lang="en-US" dirty="0" err="1" smtClean="0">
                <a:latin typeface="+mj-lt"/>
              </a:rPr>
              <a:t>oktobar</a:t>
            </a:r>
            <a:r>
              <a:rPr lang="en-US" dirty="0" smtClean="0">
                <a:latin typeface="+mj-lt"/>
              </a:rPr>
              <a:t>-mart)</a:t>
            </a:r>
            <a:endParaRPr lang="de-DE" dirty="0">
              <a:latin typeface="+mj-lt"/>
            </a:endParaRPr>
          </a:p>
        </p:txBody>
      </p:sp>
      <p:sp>
        <p:nvSpPr>
          <p:cNvPr id="13" name="Text Box 92"/>
          <p:cNvSpPr txBox="1">
            <a:spLocks noChangeArrowheads="1"/>
          </p:cNvSpPr>
          <p:nvPr/>
        </p:nvSpPr>
        <p:spPr bwMode="auto">
          <a:xfrm>
            <a:off x="838200" y="5040868"/>
            <a:ext cx="4040187" cy="369332"/>
          </a:xfrm>
          <a:prstGeom prst="rect">
            <a:avLst/>
          </a:prstGeom>
          <a:noFill/>
          <a:ln w="12700" algn="ctr">
            <a:noFill/>
            <a:miter lim="800000"/>
            <a:headEnd/>
            <a:tailEnd/>
          </a:ln>
          <a:effectLst/>
        </p:spPr>
        <p:txBody>
          <a:bodyPr wrap="square">
            <a:spAutoFit/>
          </a:bodyPr>
          <a:lstStyle/>
          <a:p>
            <a:r>
              <a:rPr lang="en-US" dirty="0" smtClean="0">
                <a:latin typeface="+mj-lt"/>
              </a:rPr>
              <a:t>B (</a:t>
            </a:r>
            <a:r>
              <a:rPr lang="en-US" dirty="0" err="1" smtClean="0">
                <a:latin typeface="+mj-lt"/>
              </a:rPr>
              <a:t>topl</a:t>
            </a:r>
            <a:r>
              <a:rPr lang="sr-Latn-ME" dirty="0" smtClean="0">
                <a:latin typeface="+mj-lt"/>
              </a:rPr>
              <a:t>i</a:t>
            </a:r>
            <a:r>
              <a:rPr lang="en-US" dirty="0" err="1" smtClean="0">
                <a:latin typeface="+mj-lt"/>
              </a:rPr>
              <a:t>ji</a:t>
            </a:r>
            <a:r>
              <a:rPr lang="en-US" dirty="0" smtClean="0">
                <a:latin typeface="+mj-lt"/>
              </a:rPr>
              <a:t> period mart-</a:t>
            </a:r>
            <a:r>
              <a:rPr lang="en-US" dirty="0" err="1" smtClean="0">
                <a:latin typeface="+mj-lt"/>
              </a:rPr>
              <a:t>oktobar</a:t>
            </a:r>
            <a:r>
              <a:rPr lang="en-US" dirty="0" smtClean="0">
                <a:latin typeface="+mj-lt"/>
              </a:rPr>
              <a:t>)</a:t>
            </a:r>
            <a:endParaRPr lang="de-DE" dirty="0">
              <a:latin typeface="+mj-lt"/>
            </a:endParaRPr>
          </a:p>
        </p:txBody>
      </p:sp>
      <p:sp>
        <p:nvSpPr>
          <p:cNvPr id="15" name="Right Arrow 14"/>
          <p:cNvSpPr/>
          <p:nvPr/>
        </p:nvSpPr>
        <p:spPr>
          <a:xfrm>
            <a:off x="2895600" y="4191000"/>
            <a:ext cx="457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2895600" y="4572000"/>
            <a:ext cx="457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2"/>
          </p:nvPr>
        </p:nvSpPr>
        <p:spPr/>
        <p:txBody>
          <a:bodyPr/>
          <a:lstStyle/>
          <a:p>
            <a:fld id="{E87C9AD6-53F7-4E52-9D5C-84C33B6EF651}"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Effect transition="in" filter="fade">
                                      <p:cBhvr>
                                        <p:cTn id="7" dur="1000"/>
                                        <p:tgtEl>
                                          <p:spTgt spid="1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animEffect transition="in" filter="fade">
                                      <p:cBhvr>
                                        <p:cTn id="10" dur="10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normAutofit/>
          </a:bodyPr>
          <a:lstStyle/>
          <a:p>
            <a:r>
              <a:rPr lang="sr-Latn-CS" sz="3100" dirty="0" smtClean="0">
                <a:solidFill>
                  <a:schemeClr val="tx1"/>
                </a:solidFill>
                <a:effectLst/>
              </a:rPr>
              <a:t>Primjena Fuzzy logike za detekciju netehničkih gubitaka</a:t>
            </a:r>
            <a:endParaRPr lang="en-US" sz="3100" dirty="0">
              <a:solidFill>
                <a:schemeClr val="tx1"/>
              </a:solidFill>
              <a:effectLst/>
            </a:endParaRPr>
          </a:p>
        </p:txBody>
      </p:sp>
      <p:pic>
        <p:nvPicPr>
          <p:cNvPr id="3074" name="Picture 2" descr="slika1"/>
          <p:cNvPicPr>
            <a:picLocks noChangeAspect="1" noChangeArrowheads="1"/>
          </p:cNvPicPr>
          <p:nvPr/>
        </p:nvPicPr>
        <p:blipFill>
          <a:blip r:embed="rId3"/>
          <a:srcRect/>
          <a:stretch>
            <a:fillRect/>
          </a:stretch>
        </p:blipFill>
        <p:spPr bwMode="auto">
          <a:xfrm>
            <a:off x="1524000" y="3695773"/>
            <a:ext cx="6483669" cy="3009827"/>
          </a:xfrm>
          <a:prstGeom prst="rect">
            <a:avLst/>
          </a:prstGeom>
          <a:noFill/>
          <a:ln w="19050">
            <a:solidFill>
              <a:srgbClr val="00B0F0">
                <a:alpha val="50000"/>
              </a:srgbClr>
            </a:solidFill>
            <a:miter lim="800000"/>
            <a:headEnd/>
            <a:tailEnd/>
          </a:ln>
        </p:spPr>
      </p:pic>
      <p:sp>
        <p:nvSpPr>
          <p:cNvPr id="7" name="Rounded Rectangle 6"/>
          <p:cNvSpPr/>
          <p:nvPr/>
        </p:nvSpPr>
        <p:spPr>
          <a:xfrm>
            <a:off x="4419600" y="2100943"/>
            <a:ext cx="3429000" cy="718457"/>
          </a:xfrm>
          <a:prstGeom prst="roundRect">
            <a:avLst/>
          </a:prstGeom>
          <a:noFill/>
          <a:ln w="54991" cmpd="thickThin">
            <a:solidFill>
              <a:srgbClr val="1E768C"/>
            </a:solidFill>
          </a:ln>
          <a:effectLst>
            <a:outerShdw blurRad="88900" dir="9720000" sx="106000" sy="106000" algn="t" rotWithShape="0">
              <a:schemeClr val="bg2">
                <a:lumMod val="10000"/>
                <a:alpha val="4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sr-Latn-ME" sz="1700" i="1" dirty="0" smtClean="0">
                <a:solidFill>
                  <a:schemeClr val="tx1"/>
                </a:solidFill>
                <a:latin typeface="Times New Roman" pitchFamily="18" charset="0"/>
                <a:cs typeface="Times New Roman" pitchFamily="18" charset="0"/>
              </a:rPr>
              <a:t>µA(x)</a:t>
            </a:r>
            <a:r>
              <a:rPr lang="sr-Latn-ME" sz="1700" dirty="0" smtClean="0">
                <a:solidFill>
                  <a:schemeClr val="tx1"/>
                </a:solidFill>
                <a:latin typeface="Times New Roman" pitchFamily="18" charset="0"/>
                <a:cs typeface="Times New Roman" pitchFamily="18" charset="0"/>
              </a:rPr>
              <a:t>=1, </a:t>
            </a:r>
            <a:r>
              <a:rPr lang="sr-Latn-ME" sz="1700" dirty="0">
                <a:solidFill>
                  <a:schemeClr val="tx1"/>
                </a:solidFill>
                <a:cs typeface="Times New Roman" pitchFamily="18" charset="0"/>
              </a:rPr>
              <a:t>kada x pripada </a:t>
            </a:r>
            <a:r>
              <a:rPr lang="sr-Latn-ME" sz="1700" dirty="0" smtClean="0">
                <a:solidFill>
                  <a:schemeClr val="tx1"/>
                </a:solidFill>
                <a:cs typeface="Times New Roman" pitchFamily="18" charset="0"/>
              </a:rPr>
              <a:t>A</a:t>
            </a:r>
          </a:p>
          <a:p>
            <a:pPr>
              <a:buNone/>
            </a:pPr>
            <a:r>
              <a:rPr lang="sr-Latn-ME" sz="1700" i="1" dirty="0" smtClean="0">
                <a:solidFill>
                  <a:schemeClr val="tx1"/>
                </a:solidFill>
                <a:latin typeface="Times New Roman" pitchFamily="18" charset="0"/>
                <a:cs typeface="Times New Roman" pitchFamily="18" charset="0"/>
              </a:rPr>
              <a:t>µA(x)</a:t>
            </a:r>
            <a:r>
              <a:rPr lang="sr-Latn-ME" sz="1700" dirty="0" smtClean="0">
                <a:solidFill>
                  <a:schemeClr val="tx1"/>
                </a:solidFill>
                <a:latin typeface="Times New Roman" pitchFamily="18" charset="0"/>
                <a:cs typeface="Times New Roman" pitchFamily="18" charset="0"/>
              </a:rPr>
              <a:t>=0, </a:t>
            </a:r>
            <a:r>
              <a:rPr lang="sr-Latn-ME" sz="1700" dirty="0">
                <a:solidFill>
                  <a:schemeClr val="tx1"/>
                </a:solidFill>
                <a:cs typeface="Times New Roman" pitchFamily="18" charset="0"/>
              </a:rPr>
              <a:t>kada x ne pripada </a:t>
            </a:r>
            <a:r>
              <a:rPr lang="sr-Latn-ME" sz="1700" dirty="0" smtClean="0">
                <a:solidFill>
                  <a:schemeClr val="tx1"/>
                </a:solidFill>
                <a:cs typeface="Times New Roman" pitchFamily="18" charset="0"/>
              </a:rPr>
              <a:t>A</a:t>
            </a:r>
            <a:endParaRPr lang="sr-Latn-ME" sz="1700" dirty="0">
              <a:solidFill>
                <a:schemeClr val="tx1"/>
              </a:solidFill>
              <a:cs typeface="Times New Roman" pitchFamily="18" charset="0"/>
            </a:endParaRPr>
          </a:p>
        </p:txBody>
      </p:sp>
      <p:sp>
        <p:nvSpPr>
          <p:cNvPr id="6" name="Text Box 34"/>
          <p:cNvSpPr txBox="1">
            <a:spLocks noChangeArrowheads="1"/>
          </p:cNvSpPr>
          <p:nvPr/>
        </p:nvSpPr>
        <p:spPr bwMode="auto">
          <a:xfrm>
            <a:off x="0" y="1524000"/>
            <a:ext cx="8229600" cy="400110"/>
          </a:xfrm>
          <a:prstGeom prst="rect">
            <a:avLst/>
          </a:prstGeom>
          <a:solidFill>
            <a:srgbClr val="78D6EA"/>
          </a:solidFill>
          <a:ln w="12700" algn="ctr">
            <a:noFill/>
            <a:miter lim="800000"/>
            <a:headEnd/>
            <a:tailEnd/>
          </a:ln>
          <a:effectLst/>
        </p:spPr>
        <p:txBody>
          <a:bodyPr wrap="square">
            <a:spAutoFit/>
          </a:bodyPr>
          <a:lstStyle/>
          <a:p>
            <a:r>
              <a:rPr lang="en-US" sz="2000" dirty="0" smtClean="0">
                <a:solidFill>
                  <a:srgbClr val="292929"/>
                </a:solidFill>
                <a:latin typeface="+mj-lt"/>
              </a:rPr>
              <a:t>Fuzzy </a:t>
            </a:r>
            <a:r>
              <a:rPr lang="en-US" sz="2000" dirty="0" err="1" smtClean="0">
                <a:solidFill>
                  <a:srgbClr val="292929"/>
                </a:solidFill>
                <a:latin typeface="+mj-lt"/>
              </a:rPr>
              <a:t>logika</a:t>
            </a:r>
            <a:r>
              <a:rPr lang="en-US" sz="2000" dirty="0" smtClean="0">
                <a:solidFill>
                  <a:srgbClr val="292929"/>
                </a:solidFill>
                <a:latin typeface="+mj-lt"/>
              </a:rPr>
              <a:t> – </a:t>
            </a:r>
            <a:r>
              <a:rPr lang="en-US" sz="2000" dirty="0" err="1" smtClean="0">
                <a:solidFill>
                  <a:srgbClr val="292929"/>
                </a:solidFill>
                <a:latin typeface="+mj-lt"/>
              </a:rPr>
              <a:t>Formiranje</a:t>
            </a:r>
            <a:r>
              <a:rPr lang="en-US" sz="2000" dirty="0" smtClean="0">
                <a:solidFill>
                  <a:srgbClr val="292929"/>
                </a:solidFill>
                <a:latin typeface="+mj-lt"/>
              </a:rPr>
              <a:t> </a:t>
            </a:r>
            <a:r>
              <a:rPr lang="en-US" sz="2000" dirty="0" err="1" smtClean="0">
                <a:solidFill>
                  <a:srgbClr val="292929"/>
                </a:solidFill>
                <a:latin typeface="+mj-lt"/>
              </a:rPr>
              <a:t>funkcija</a:t>
            </a:r>
            <a:r>
              <a:rPr lang="en-US" sz="2000" dirty="0" smtClean="0">
                <a:solidFill>
                  <a:srgbClr val="292929"/>
                </a:solidFill>
                <a:latin typeface="+mj-lt"/>
              </a:rPr>
              <a:t> </a:t>
            </a:r>
            <a:r>
              <a:rPr lang="en-US" sz="2000" dirty="0" err="1" smtClean="0">
                <a:solidFill>
                  <a:srgbClr val="292929"/>
                </a:solidFill>
                <a:latin typeface="+mj-lt"/>
              </a:rPr>
              <a:t>pripadnosti</a:t>
            </a:r>
            <a:r>
              <a:rPr lang="en-US" sz="2000" dirty="0" smtClean="0">
                <a:solidFill>
                  <a:srgbClr val="292929"/>
                </a:solidFill>
                <a:latin typeface="+mj-lt"/>
              </a:rPr>
              <a:t> FUZZY </a:t>
            </a:r>
            <a:r>
              <a:rPr lang="en-US" sz="2000" dirty="0" err="1" smtClean="0">
                <a:solidFill>
                  <a:srgbClr val="292929"/>
                </a:solidFill>
                <a:latin typeface="+mj-lt"/>
              </a:rPr>
              <a:t>skupovima</a:t>
            </a:r>
            <a:endParaRPr lang="de-DE" sz="2000" dirty="0">
              <a:solidFill>
                <a:srgbClr val="292929"/>
              </a:solidFill>
              <a:latin typeface="+mj-lt"/>
            </a:endParaRPr>
          </a:p>
        </p:txBody>
      </p:sp>
      <p:sp>
        <p:nvSpPr>
          <p:cNvPr id="9" name="Rounded Rectangle 8"/>
          <p:cNvSpPr/>
          <p:nvPr/>
        </p:nvSpPr>
        <p:spPr>
          <a:xfrm>
            <a:off x="4419600" y="2971800"/>
            <a:ext cx="3429000" cy="457200"/>
          </a:xfrm>
          <a:prstGeom prst="roundRect">
            <a:avLst/>
          </a:prstGeom>
          <a:noFill/>
          <a:ln w="54991" cmpd="thickThin">
            <a:solidFill>
              <a:srgbClr val="1E768C"/>
            </a:solidFill>
          </a:ln>
          <a:effectLst>
            <a:outerShdw blurRad="88900" dir="9720000" sx="106000" sy="106000" algn="t" rotWithShape="0">
              <a:schemeClr val="bg2">
                <a:lumMod val="10000"/>
                <a:alpha val="4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1700" dirty="0" err="1" smtClean="0">
                <a:solidFill>
                  <a:schemeClr val="tx1"/>
                </a:solidFill>
                <a:latin typeface="+mj-lt"/>
                <a:cs typeface="Times New Roman" pitchFamily="18" charset="0"/>
              </a:rPr>
              <a:t>Bilo</a:t>
            </a:r>
            <a:r>
              <a:rPr lang="en-US" sz="1700" dirty="0" smtClean="0">
                <a:solidFill>
                  <a:schemeClr val="tx1"/>
                </a:solidFill>
                <a:latin typeface="+mj-lt"/>
                <a:cs typeface="Times New Roman" pitchFamily="18" charset="0"/>
              </a:rPr>
              <a:t> </a:t>
            </a:r>
            <a:r>
              <a:rPr lang="en-US" sz="1700" dirty="0" err="1" smtClean="0">
                <a:solidFill>
                  <a:schemeClr val="tx1"/>
                </a:solidFill>
                <a:latin typeface="+mj-lt"/>
                <a:cs typeface="Times New Roman" pitchFamily="18" charset="0"/>
              </a:rPr>
              <a:t>koja</a:t>
            </a:r>
            <a:r>
              <a:rPr lang="en-US" sz="1700" dirty="0" smtClean="0">
                <a:solidFill>
                  <a:schemeClr val="tx1"/>
                </a:solidFill>
                <a:latin typeface="+mj-lt"/>
                <a:cs typeface="Times New Roman" pitchFamily="18" charset="0"/>
              </a:rPr>
              <a:t> </a:t>
            </a:r>
            <a:r>
              <a:rPr lang="en-US" sz="1700" dirty="0" err="1" smtClean="0">
                <a:solidFill>
                  <a:schemeClr val="tx1"/>
                </a:solidFill>
                <a:latin typeface="+mj-lt"/>
                <a:cs typeface="Times New Roman" pitchFamily="18" charset="0"/>
              </a:rPr>
              <a:t>vrijednost</a:t>
            </a:r>
            <a:r>
              <a:rPr lang="en-US" sz="1700" dirty="0" smtClean="0">
                <a:solidFill>
                  <a:schemeClr val="tx1"/>
                </a:solidFill>
                <a:latin typeface="+mj-lt"/>
                <a:cs typeface="Times New Roman" pitchFamily="18" charset="0"/>
              </a:rPr>
              <a:t> [0,1]</a:t>
            </a:r>
            <a:endParaRPr lang="sr-Latn-ME" sz="1700" dirty="0">
              <a:solidFill>
                <a:schemeClr val="tx1"/>
              </a:solidFill>
              <a:latin typeface="+mj-lt"/>
              <a:cs typeface="Times New Roman" pitchFamily="18" charset="0"/>
            </a:endParaRPr>
          </a:p>
        </p:txBody>
      </p:sp>
      <p:sp>
        <p:nvSpPr>
          <p:cNvPr id="12" name="Right Arrow Callout 11"/>
          <p:cNvSpPr/>
          <p:nvPr/>
        </p:nvSpPr>
        <p:spPr>
          <a:xfrm>
            <a:off x="762000" y="2209800"/>
            <a:ext cx="3505200" cy="457200"/>
          </a:xfrm>
          <a:prstGeom prst="rightArrowCallout">
            <a:avLst>
              <a:gd name="adj1" fmla="val 25000"/>
              <a:gd name="adj2" fmla="val 25000"/>
              <a:gd name="adj3" fmla="val 25000"/>
              <a:gd name="adj4" fmla="val 85700"/>
            </a:avLst>
          </a:prstGeom>
          <a:noFill/>
          <a:ln w="6350" cmpd="sng"/>
          <a:effectLst>
            <a:outerShdw blurRad="88900" dir="9720000" sx="106000" sy="106000" algn="t" rotWithShape="0">
              <a:schemeClr val="bg2">
                <a:lumMod val="10000"/>
                <a:alpha val="4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sz="1700" dirty="0" smtClean="0">
                <a:solidFill>
                  <a:schemeClr val="tx1"/>
                </a:solidFill>
              </a:rPr>
              <a:t>Teorija Klasičnih skupova</a:t>
            </a:r>
            <a:endParaRPr lang="en-US" sz="1700" dirty="0">
              <a:solidFill>
                <a:schemeClr val="tx1"/>
              </a:solidFill>
            </a:endParaRPr>
          </a:p>
        </p:txBody>
      </p:sp>
      <p:sp>
        <p:nvSpPr>
          <p:cNvPr id="14" name="Right Arrow Callout 13"/>
          <p:cNvSpPr/>
          <p:nvPr/>
        </p:nvSpPr>
        <p:spPr>
          <a:xfrm>
            <a:off x="762000" y="2971800"/>
            <a:ext cx="3505200" cy="457200"/>
          </a:xfrm>
          <a:prstGeom prst="rightArrowCallout">
            <a:avLst>
              <a:gd name="adj1" fmla="val 25000"/>
              <a:gd name="adj2" fmla="val 25000"/>
              <a:gd name="adj3" fmla="val 25000"/>
              <a:gd name="adj4" fmla="val 85700"/>
            </a:avLst>
          </a:prstGeom>
          <a:noFill/>
          <a:ln w="6350" cmpd="sng"/>
          <a:effectLst>
            <a:outerShdw blurRad="88900" dir="9720000" sx="106000" sy="106000" algn="t" rotWithShape="0">
              <a:schemeClr val="bg2">
                <a:lumMod val="10000"/>
                <a:alpha val="4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sz="1700" dirty="0" smtClean="0">
                <a:solidFill>
                  <a:schemeClr val="tx1"/>
                </a:solidFill>
              </a:rPr>
              <a:t>Teorija Fuzzy skupova</a:t>
            </a:r>
            <a:endParaRPr lang="en-US" sz="1700" dirty="0">
              <a:solidFill>
                <a:schemeClr val="tx1"/>
              </a:solidFill>
            </a:endParaRPr>
          </a:p>
        </p:txBody>
      </p:sp>
      <p:sp>
        <p:nvSpPr>
          <p:cNvPr id="10" name="Slide Number Placeholder 9"/>
          <p:cNvSpPr>
            <a:spLocks noGrp="1"/>
          </p:cNvSpPr>
          <p:nvPr>
            <p:ph type="sldNum" sz="quarter" idx="12"/>
          </p:nvPr>
        </p:nvSpPr>
        <p:spPr/>
        <p:txBody>
          <a:bodyPr/>
          <a:lstStyle/>
          <a:p>
            <a:fld id="{E87C9AD6-53F7-4E52-9D5C-84C33B6EF651}" type="slidenum">
              <a:rPr lang="en-US" smtClean="0"/>
              <a:pPr/>
              <a:t>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wipe(down)">
                                      <p:cBhvr>
                                        <p:cTn id="7" dur="500"/>
                                        <p:tgtEl>
                                          <p:spTgt spid="1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wipe(down)">
                                      <p:cBhvr>
                                        <p:cTn id="10" dur="500"/>
                                        <p:tgtEl>
                                          <p:spTgt spid="12">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bg/>
                                          </p:spTgt>
                                        </p:tgtEl>
                                        <p:attrNameLst>
                                          <p:attrName>style.visibility</p:attrName>
                                        </p:attrNameLst>
                                      </p:cBhvr>
                                      <p:to>
                                        <p:strVal val="visible"/>
                                      </p:to>
                                    </p:set>
                                    <p:animEffect transition="in" filter="wipe(down)">
                                      <p:cBhvr>
                                        <p:cTn id="13" dur="500"/>
                                        <p:tgtEl>
                                          <p:spTgt spid="7">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wipe(down)">
                                      <p:cBhvr>
                                        <p:cTn id="16" dur="500"/>
                                        <p:tgtEl>
                                          <p:spTgt spid="7">
                                            <p:txEl>
                                              <p:pRg st="0" end="0"/>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wipe(down)">
                                      <p:cBhvr>
                                        <p:cTn id="19" dur="5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4">
                                            <p:bg/>
                                          </p:spTgt>
                                        </p:tgtEl>
                                        <p:attrNameLst>
                                          <p:attrName>style.visibility</p:attrName>
                                        </p:attrNameLst>
                                      </p:cBhvr>
                                      <p:to>
                                        <p:strVal val="visible"/>
                                      </p:to>
                                    </p:set>
                                    <p:animEffect transition="in" filter="wipe(down)">
                                      <p:cBhvr>
                                        <p:cTn id="24" dur="500"/>
                                        <p:tgtEl>
                                          <p:spTgt spid="14">
                                            <p:bg/>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wipe(down)">
                                      <p:cBhvr>
                                        <p:cTn id="27" dur="500"/>
                                        <p:tgtEl>
                                          <p:spTgt spid="14">
                                            <p:txEl>
                                              <p:pRg st="0" end="0"/>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9">
                                            <p:bg/>
                                          </p:spTgt>
                                        </p:tgtEl>
                                        <p:attrNameLst>
                                          <p:attrName>style.visibility</p:attrName>
                                        </p:attrNameLst>
                                      </p:cBhvr>
                                      <p:to>
                                        <p:strVal val="visible"/>
                                      </p:to>
                                    </p:set>
                                    <p:animEffect transition="in" filter="wipe(down)">
                                      <p:cBhvr>
                                        <p:cTn id="30" dur="500"/>
                                        <p:tgtEl>
                                          <p:spTgt spid="9">
                                            <p:bg/>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wipe(down)">
                                      <p:cBhvr>
                                        <p:cTn id="33" dur="500"/>
                                        <p:tgtEl>
                                          <p:spTgt spid="9">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074"/>
                                        </p:tgtEl>
                                        <p:attrNameLst>
                                          <p:attrName>style.visibility</p:attrName>
                                        </p:attrNameLst>
                                      </p:cBhvr>
                                      <p:to>
                                        <p:strVal val="visible"/>
                                      </p:to>
                                    </p:set>
                                    <p:animEffect transition="in" filter="wipe(down)">
                                      <p:cBhvr>
                                        <p:cTn id="38"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9" grpId="0" build="allAtOnce" animBg="1"/>
      <p:bldP spid="12" grpId="0" build="allAtOnce" animBg="1"/>
      <p:bldP spid="14"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525963"/>
          </a:xfrm>
        </p:spPr>
        <p:txBody>
          <a:bodyPr/>
          <a:lstStyle/>
          <a:p>
            <a:r>
              <a:rPr lang="sr-Latn-CS" sz="2100" dirty="0" smtClean="0"/>
              <a:t>Model zasnovan na FUZZY logici sastoji se od „ako </a:t>
            </a:r>
            <a:r>
              <a:rPr lang="pl-PL" sz="2100" dirty="0" smtClean="0"/>
              <a:t>- tada</a:t>
            </a:r>
            <a:r>
              <a:rPr lang="sr-Latn-CS" sz="2100" dirty="0" smtClean="0"/>
              <a:t>” pravila (kombinacijom </a:t>
            </a:r>
            <a:r>
              <a:rPr lang="sr-Latn-CS" sz="2100" i="1" dirty="0" smtClean="0"/>
              <a:t>A</a:t>
            </a:r>
            <a:r>
              <a:rPr lang="sr-Latn-CS" sz="2100" dirty="0" smtClean="0"/>
              <a:t> i </a:t>
            </a:r>
            <a:r>
              <a:rPr lang="sr-Latn-CS" sz="2100" i="1" dirty="0" smtClean="0"/>
              <a:t>B</a:t>
            </a:r>
            <a:r>
              <a:rPr lang="sr-Latn-CS" sz="2100" dirty="0" smtClean="0"/>
              <a:t> može se postaviti 9 pravila za ocjenju sumnje </a:t>
            </a:r>
            <a:r>
              <a:rPr lang="sr-Latn-CS" sz="2100" i="1" dirty="0" smtClean="0"/>
              <a:t>IP</a:t>
            </a:r>
            <a:r>
              <a:rPr lang="sr-Latn-CS" sz="2100" dirty="0" smtClean="0"/>
              <a:t>)</a:t>
            </a:r>
          </a:p>
          <a:p>
            <a:endParaRPr lang="sr-Latn-CS" sz="1700" dirty="0" smtClean="0"/>
          </a:p>
          <a:p>
            <a:endParaRPr lang="sr-Latn-CS" sz="2100" dirty="0" smtClean="0"/>
          </a:p>
          <a:p>
            <a:endParaRPr lang="sr-Latn-CS" sz="2100" dirty="0" smtClean="0"/>
          </a:p>
          <a:p>
            <a:r>
              <a:rPr lang="sr-Latn-CS" sz="2100" dirty="0" smtClean="0"/>
              <a:t>Funkcija pripadnosti skupovima za ocjenu sumnje</a:t>
            </a:r>
          </a:p>
          <a:p>
            <a:endParaRPr lang="en-US" sz="2500" dirty="0" smtClean="0"/>
          </a:p>
          <a:p>
            <a:endParaRPr lang="en-US" dirty="0"/>
          </a:p>
        </p:txBody>
      </p:sp>
      <p:sp>
        <p:nvSpPr>
          <p:cNvPr id="3" name="Title 2"/>
          <p:cNvSpPr>
            <a:spLocks noGrp="1"/>
          </p:cNvSpPr>
          <p:nvPr>
            <p:ph type="title"/>
          </p:nvPr>
        </p:nvSpPr>
        <p:spPr>
          <a:xfrm>
            <a:off x="457200" y="152400"/>
            <a:ext cx="8229600" cy="1143000"/>
          </a:xfrm>
        </p:spPr>
        <p:txBody>
          <a:bodyPr>
            <a:normAutofit/>
          </a:bodyPr>
          <a:lstStyle/>
          <a:p>
            <a:r>
              <a:rPr lang="sr-Latn-CS" sz="3100" dirty="0" smtClean="0">
                <a:solidFill>
                  <a:schemeClr val="tx1"/>
                </a:solidFill>
                <a:effectLst/>
              </a:rPr>
              <a:t>Primjena Fuzzy logike za detekciju netehničkih gubitaka</a:t>
            </a:r>
            <a:endParaRPr lang="en-US" sz="3100" dirty="0"/>
          </a:p>
        </p:txBody>
      </p:sp>
      <p:pic>
        <p:nvPicPr>
          <p:cNvPr id="4098" name="Picture 2" descr="slika2"/>
          <p:cNvPicPr>
            <a:picLocks noChangeAspect="1" noChangeArrowheads="1"/>
          </p:cNvPicPr>
          <p:nvPr/>
        </p:nvPicPr>
        <p:blipFill>
          <a:blip r:embed="rId2"/>
          <a:srcRect/>
          <a:stretch>
            <a:fillRect/>
          </a:stretch>
        </p:blipFill>
        <p:spPr bwMode="auto">
          <a:xfrm>
            <a:off x="838200" y="4038600"/>
            <a:ext cx="7812464" cy="2590800"/>
          </a:xfrm>
          <a:prstGeom prst="rect">
            <a:avLst/>
          </a:prstGeom>
          <a:noFill/>
          <a:ln w="19050">
            <a:solidFill>
              <a:srgbClr val="00B0F0">
                <a:alpha val="50000"/>
              </a:srgbClr>
            </a:solidFill>
            <a:miter lim="800000"/>
            <a:headEnd/>
            <a:tailEnd/>
          </a:ln>
        </p:spPr>
      </p:pic>
      <p:sp>
        <p:nvSpPr>
          <p:cNvPr id="5" name="TextBox 4"/>
          <p:cNvSpPr txBox="1"/>
          <p:nvPr/>
        </p:nvSpPr>
        <p:spPr>
          <a:xfrm>
            <a:off x="2819400" y="2706469"/>
            <a:ext cx="5943600" cy="646331"/>
          </a:xfrm>
          <a:prstGeom prst="rect">
            <a:avLst/>
          </a:prstGeom>
          <a:noFill/>
          <a:ln w="54991" cmpd="thickThin">
            <a:solidFill>
              <a:srgbClr val="1E768C"/>
            </a:solidFill>
          </a:ln>
        </p:spPr>
        <p:txBody>
          <a:bodyPr wrap="square" rtlCol="0">
            <a:spAutoFit/>
          </a:bodyPr>
          <a:lstStyle/>
          <a:p>
            <a:r>
              <a:rPr lang="sr-Latn-CS" dirty="0" smtClean="0"/>
              <a:t>AKO je potrošač po kriterijumu </a:t>
            </a:r>
            <a:r>
              <a:rPr lang="sr-Latn-CS" i="1" dirty="0" smtClean="0"/>
              <a:t>A</a:t>
            </a:r>
            <a:r>
              <a:rPr lang="sr-Latn-CS" dirty="0" smtClean="0"/>
              <a:t> više sumnjiv, a po kriterijumu </a:t>
            </a:r>
            <a:r>
              <a:rPr lang="sr-Latn-CS" i="1" dirty="0" smtClean="0"/>
              <a:t>B</a:t>
            </a:r>
            <a:r>
              <a:rPr lang="sr-Latn-CS" dirty="0" smtClean="0"/>
              <a:t> srednje sumnjiv, TADA je </a:t>
            </a:r>
            <a:r>
              <a:rPr lang="sr-Latn-CS" i="1" dirty="0" smtClean="0"/>
              <a:t>IP</a:t>
            </a:r>
            <a:r>
              <a:rPr lang="sr-Latn-CS" dirty="0" smtClean="0"/>
              <a:t> značajna.</a:t>
            </a:r>
            <a:endParaRPr lang="en-US" dirty="0" smtClean="0"/>
          </a:p>
        </p:txBody>
      </p:sp>
      <p:sp>
        <p:nvSpPr>
          <p:cNvPr id="6" name="Slide Number Placeholder 5"/>
          <p:cNvSpPr>
            <a:spLocks noGrp="1"/>
          </p:cNvSpPr>
          <p:nvPr>
            <p:ph type="sldNum" sz="quarter" idx="12"/>
          </p:nvPr>
        </p:nvSpPr>
        <p:spPr/>
        <p:txBody>
          <a:bodyPr/>
          <a:lstStyle/>
          <a:p>
            <a:fld id="{E87C9AD6-53F7-4E52-9D5C-84C33B6EF651}" type="slidenum">
              <a:rPr lang="en-US" smtClean="0"/>
              <a:pPr/>
              <a:t>7</a:t>
            </a:fld>
            <a:endParaRPr lang="en-US"/>
          </a:p>
        </p:txBody>
      </p:sp>
      <p:sp>
        <p:nvSpPr>
          <p:cNvPr id="7" name="TextBox 6"/>
          <p:cNvSpPr txBox="1"/>
          <p:nvPr/>
        </p:nvSpPr>
        <p:spPr>
          <a:xfrm>
            <a:off x="3733800" y="2667000"/>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normAutofit/>
          </a:bodyPr>
          <a:lstStyle/>
          <a:p>
            <a:r>
              <a:rPr lang="sr-Latn-ME" sz="3100" dirty="0" smtClean="0">
                <a:solidFill>
                  <a:schemeClr val="tx1"/>
                </a:solidFill>
                <a:effectLst/>
              </a:rPr>
              <a:t>Primjer potrošača iz Baze ED Vrela Ribnička</a:t>
            </a:r>
            <a:endParaRPr lang="en-US" sz="3100" dirty="0">
              <a:solidFill>
                <a:schemeClr val="tx1"/>
              </a:solidFill>
              <a:effectLst/>
            </a:endParaRPr>
          </a:p>
        </p:txBody>
      </p:sp>
      <p:pic>
        <p:nvPicPr>
          <p:cNvPr id="5122" name="Picture 2" descr="slika3"/>
          <p:cNvPicPr>
            <a:picLocks noChangeAspect="1" noChangeArrowheads="1"/>
          </p:cNvPicPr>
          <p:nvPr/>
        </p:nvPicPr>
        <p:blipFill>
          <a:blip r:embed="rId2"/>
          <a:srcRect/>
          <a:stretch>
            <a:fillRect/>
          </a:stretch>
        </p:blipFill>
        <p:spPr bwMode="auto">
          <a:xfrm>
            <a:off x="1570984" y="2209800"/>
            <a:ext cx="6102991" cy="2830749"/>
          </a:xfrm>
          <a:prstGeom prst="rect">
            <a:avLst/>
          </a:prstGeom>
          <a:noFill/>
          <a:ln w="19050">
            <a:solidFill>
              <a:srgbClr val="00B0F0">
                <a:alpha val="50000"/>
              </a:srgbClr>
            </a:solidFill>
            <a:miter lim="800000"/>
            <a:headEnd/>
            <a:tailEnd/>
          </a:ln>
        </p:spPr>
      </p:pic>
      <p:sp>
        <p:nvSpPr>
          <p:cNvPr id="6" name="AutoShape 28"/>
          <p:cNvSpPr>
            <a:spLocks noChangeArrowheads="1"/>
          </p:cNvSpPr>
          <p:nvPr/>
        </p:nvSpPr>
        <p:spPr bwMode="auto">
          <a:xfrm rot="5400000">
            <a:off x="3529013" y="5135563"/>
            <a:ext cx="276225" cy="215900"/>
          </a:xfrm>
          <a:prstGeom prst="chevron">
            <a:avLst>
              <a:gd name="adj" fmla="val 31985"/>
            </a:avLst>
          </a:prstGeom>
          <a:solidFill>
            <a:schemeClr val="accent2"/>
          </a:solidFill>
          <a:ln w="3175" algn="ctr">
            <a:solidFill>
              <a:schemeClr val="tx1"/>
            </a:solidFill>
            <a:miter lim="800000"/>
            <a:headEnd/>
            <a:tailEnd/>
          </a:ln>
          <a:effectLst/>
        </p:spPr>
        <p:txBody>
          <a:bodyPr wrap="none" anchor="ctr"/>
          <a:lstStyle/>
          <a:p>
            <a:endParaRPr lang="en-US"/>
          </a:p>
        </p:txBody>
      </p:sp>
      <p:sp>
        <p:nvSpPr>
          <p:cNvPr id="7" name="AutoShape 29"/>
          <p:cNvSpPr>
            <a:spLocks noChangeArrowheads="1"/>
          </p:cNvSpPr>
          <p:nvPr/>
        </p:nvSpPr>
        <p:spPr bwMode="auto">
          <a:xfrm rot="5400000">
            <a:off x="4456906" y="5136357"/>
            <a:ext cx="276225" cy="214312"/>
          </a:xfrm>
          <a:prstGeom prst="chevron">
            <a:avLst>
              <a:gd name="adj" fmla="val 32222"/>
            </a:avLst>
          </a:prstGeom>
          <a:solidFill>
            <a:srgbClr val="FFFF00"/>
          </a:solidFill>
          <a:ln w="3175" algn="ctr">
            <a:solidFill>
              <a:schemeClr val="tx1"/>
            </a:solidFill>
            <a:miter lim="800000"/>
            <a:headEnd/>
            <a:tailEnd/>
          </a:ln>
          <a:effectLst/>
        </p:spPr>
        <p:txBody>
          <a:bodyPr wrap="none" anchor="ctr"/>
          <a:lstStyle/>
          <a:p>
            <a:endParaRPr lang="en-US"/>
          </a:p>
        </p:txBody>
      </p:sp>
      <p:sp>
        <p:nvSpPr>
          <p:cNvPr id="8" name="AutoShape 30"/>
          <p:cNvSpPr>
            <a:spLocks noChangeArrowheads="1"/>
          </p:cNvSpPr>
          <p:nvPr/>
        </p:nvSpPr>
        <p:spPr bwMode="auto">
          <a:xfrm rot="5400000">
            <a:off x="5357813" y="5135563"/>
            <a:ext cx="276225" cy="215900"/>
          </a:xfrm>
          <a:prstGeom prst="chevron">
            <a:avLst>
              <a:gd name="adj" fmla="val 31985"/>
            </a:avLst>
          </a:prstGeom>
          <a:solidFill>
            <a:srgbClr val="00FF00"/>
          </a:solidFill>
          <a:ln w="3175" algn="ctr">
            <a:solidFill>
              <a:schemeClr val="tx1"/>
            </a:solidFill>
            <a:miter lim="800000"/>
            <a:headEnd/>
            <a:tailEnd/>
          </a:ln>
          <a:effectLst/>
        </p:spPr>
        <p:txBody>
          <a:bodyPr wrap="none" anchor="ctr"/>
          <a:lstStyle/>
          <a:p>
            <a:endParaRPr lang="en-US"/>
          </a:p>
        </p:txBody>
      </p:sp>
      <p:sp>
        <p:nvSpPr>
          <p:cNvPr id="11" name="Text Box 33"/>
          <p:cNvSpPr txBox="1">
            <a:spLocks noChangeArrowheads="1"/>
          </p:cNvSpPr>
          <p:nvPr/>
        </p:nvSpPr>
        <p:spPr bwMode="auto">
          <a:xfrm>
            <a:off x="3254375" y="5454650"/>
            <a:ext cx="2763837" cy="369332"/>
          </a:xfrm>
          <a:prstGeom prst="rect">
            <a:avLst/>
          </a:prstGeom>
          <a:solidFill>
            <a:schemeClr val="hlink">
              <a:alpha val="11000"/>
            </a:schemeClr>
          </a:solidFill>
          <a:ln w="3175" algn="ctr">
            <a:solidFill>
              <a:schemeClr val="tx1"/>
            </a:solidFill>
            <a:miter lim="800000"/>
            <a:headEnd/>
            <a:tailEnd/>
          </a:ln>
          <a:effectLst/>
        </p:spPr>
        <p:txBody>
          <a:bodyPr wrap="square">
            <a:spAutoFit/>
          </a:bodyPr>
          <a:lstStyle/>
          <a:p>
            <a:pPr algn="l"/>
            <a:r>
              <a:rPr lang="en-US" dirty="0">
                <a:latin typeface="Arial" charset="0"/>
              </a:rPr>
              <a:t>  [  </a:t>
            </a:r>
            <a:r>
              <a:rPr lang="en-US" dirty="0" smtClean="0">
                <a:latin typeface="Arial" charset="0"/>
              </a:rPr>
              <a:t>1    ,    0.32    ,     0   ]</a:t>
            </a:r>
            <a:endParaRPr lang="en-GB" dirty="0">
              <a:latin typeface="Arial" charset="0"/>
            </a:endParaRPr>
          </a:p>
        </p:txBody>
      </p:sp>
      <p:sp>
        <p:nvSpPr>
          <p:cNvPr id="15" name="Text Box 34"/>
          <p:cNvSpPr txBox="1">
            <a:spLocks noChangeArrowheads="1"/>
          </p:cNvSpPr>
          <p:nvPr/>
        </p:nvSpPr>
        <p:spPr bwMode="auto">
          <a:xfrm>
            <a:off x="0" y="1447800"/>
            <a:ext cx="8915400" cy="707886"/>
          </a:xfrm>
          <a:prstGeom prst="rect">
            <a:avLst/>
          </a:prstGeom>
          <a:solidFill>
            <a:srgbClr val="78D6EA"/>
          </a:solidFill>
          <a:ln w="12700" algn="ctr">
            <a:noFill/>
            <a:miter lim="800000"/>
            <a:headEnd/>
            <a:tailEnd/>
          </a:ln>
          <a:effectLst/>
        </p:spPr>
        <p:txBody>
          <a:bodyPr wrap="square">
            <a:spAutoFit/>
          </a:bodyPr>
          <a:lstStyle/>
          <a:p>
            <a:r>
              <a:rPr lang="en-US" sz="2000" dirty="0" smtClean="0">
                <a:solidFill>
                  <a:srgbClr val="292929"/>
                </a:solidFill>
                <a:latin typeface="+mj-lt"/>
              </a:rPr>
              <a:t>Fuzzy </a:t>
            </a:r>
            <a:r>
              <a:rPr lang="en-US" sz="2000" dirty="0" err="1" smtClean="0">
                <a:solidFill>
                  <a:srgbClr val="292929"/>
                </a:solidFill>
                <a:latin typeface="+mj-lt"/>
              </a:rPr>
              <a:t>logika</a:t>
            </a:r>
            <a:r>
              <a:rPr lang="en-US" sz="2000" dirty="0" smtClean="0">
                <a:solidFill>
                  <a:srgbClr val="292929"/>
                </a:solidFill>
                <a:latin typeface="+mj-lt"/>
              </a:rPr>
              <a:t> - </a:t>
            </a:r>
            <a:r>
              <a:rPr lang="en-US" sz="2000" dirty="0" err="1" smtClean="0">
                <a:solidFill>
                  <a:srgbClr val="292929"/>
                </a:solidFill>
                <a:latin typeface="+mj-lt"/>
              </a:rPr>
              <a:t>Fazifikacija</a:t>
            </a:r>
            <a:r>
              <a:rPr lang="en-US" sz="2000" dirty="0" smtClean="0">
                <a:solidFill>
                  <a:srgbClr val="292929"/>
                </a:solidFill>
                <a:latin typeface="+mj-lt"/>
              </a:rPr>
              <a:t> </a:t>
            </a:r>
            <a:r>
              <a:rPr lang="en-US" sz="2000" dirty="0" err="1" smtClean="0">
                <a:solidFill>
                  <a:srgbClr val="292929"/>
                </a:solidFill>
                <a:latin typeface="+mj-lt"/>
              </a:rPr>
              <a:t>dobijenih</a:t>
            </a:r>
            <a:r>
              <a:rPr lang="en-US" sz="2000" dirty="0" smtClean="0">
                <a:solidFill>
                  <a:srgbClr val="292929"/>
                </a:solidFill>
                <a:latin typeface="+mj-lt"/>
              </a:rPr>
              <a:t> </a:t>
            </a:r>
            <a:r>
              <a:rPr lang="en-US" sz="2000" dirty="0" err="1" smtClean="0">
                <a:solidFill>
                  <a:srgbClr val="292929"/>
                </a:solidFill>
                <a:latin typeface="+mj-lt"/>
              </a:rPr>
              <a:t>ulaznih</a:t>
            </a:r>
            <a:r>
              <a:rPr lang="en-US" sz="2000" dirty="0" smtClean="0">
                <a:solidFill>
                  <a:srgbClr val="292929"/>
                </a:solidFill>
                <a:latin typeface="+mj-lt"/>
              </a:rPr>
              <a:t> </a:t>
            </a:r>
            <a:r>
              <a:rPr lang="en-US" sz="2000" dirty="0" err="1" smtClean="0">
                <a:solidFill>
                  <a:srgbClr val="292929"/>
                </a:solidFill>
                <a:latin typeface="+mj-lt"/>
              </a:rPr>
              <a:t>koeficijenata</a:t>
            </a:r>
            <a:r>
              <a:rPr lang="en-US" sz="2000" dirty="0" smtClean="0">
                <a:solidFill>
                  <a:srgbClr val="292929"/>
                </a:solidFill>
                <a:latin typeface="+mj-lt"/>
              </a:rPr>
              <a:t> </a:t>
            </a:r>
            <a:r>
              <a:rPr lang="en-US" sz="2000" dirty="0" err="1" smtClean="0">
                <a:solidFill>
                  <a:srgbClr val="292929"/>
                </a:solidFill>
                <a:latin typeface="+mj-lt"/>
              </a:rPr>
              <a:t>Kz</a:t>
            </a:r>
            <a:r>
              <a:rPr lang="en-US" sz="2000" dirty="0" smtClean="0">
                <a:solidFill>
                  <a:srgbClr val="292929"/>
                </a:solidFill>
                <a:latin typeface="+mj-lt"/>
              </a:rPr>
              <a:t> = 0.3 </a:t>
            </a:r>
            <a:r>
              <a:rPr lang="en-US" sz="2000" dirty="0" err="1" smtClean="0">
                <a:solidFill>
                  <a:srgbClr val="292929"/>
                </a:solidFill>
                <a:latin typeface="+mj-lt"/>
              </a:rPr>
              <a:t>i</a:t>
            </a:r>
            <a:r>
              <a:rPr lang="en-US" sz="2000" dirty="0" smtClean="0">
                <a:solidFill>
                  <a:srgbClr val="292929"/>
                </a:solidFill>
                <a:latin typeface="+mj-lt"/>
              </a:rPr>
              <a:t> 		</a:t>
            </a:r>
            <a:r>
              <a:rPr lang="en-US" sz="2000" dirty="0" err="1" smtClean="0">
                <a:solidFill>
                  <a:srgbClr val="292929"/>
                </a:solidFill>
                <a:latin typeface="+mj-lt"/>
              </a:rPr>
              <a:t>Klj</a:t>
            </a:r>
            <a:r>
              <a:rPr lang="en-US" sz="2000" dirty="0" smtClean="0">
                <a:solidFill>
                  <a:srgbClr val="292929"/>
                </a:solidFill>
                <a:latin typeface="+mj-lt"/>
              </a:rPr>
              <a:t> = 0.4 </a:t>
            </a:r>
            <a:endParaRPr lang="de-DE" sz="2000" dirty="0">
              <a:solidFill>
                <a:srgbClr val="292929"/>
              </a:solidFill>
              <a:latin typeface="+mj-lt"/>
            </a:endParaRPr>
          </a:p>
        </p:txBody>
      </p:sp>
      <p:sp>
        <p:nvSpPr>
          <p:cNvPr id="16" name="Text Box 34"/>
          <p:cNvSpPr txBox="1">
            <a:spLocks noChangeArrowheads="1"/>
          </p:cNvSpPr>
          <p:nvPr/>
        </p:nvSpPr>
        <p:spPr bwMode="auto">
          <a:xfrm>
            <a:off x="6096000" y="5410200"/>
            <a:ext cx="3178175" cy="415498"/>
          </a:xfrm>
          <a:prstGeom prst="rect">
            <a:avLst/>
          </a:prstGeom>
          <a:noFill/>
          <a:ln w="12700" algn="ctr">
            <a:noFill/>
            <a:miter lim="800000"/>
            <a:headEnd/>
            <a:tailEnd/>
          </a:ln>
          <a:effectLst/>
        </p:spPr>
        <p:txBody>
          <a:bodyPr wrap="square">
            <a:spAutoFit/>
          </a:bodyPr>
          <a:lstStyle/>
          <a:p>
            <a:r>
              <a:rPr lang="en-US" sz="2100" dirty="0" err="1" smtClean="0">
                <a:solidFill>
                  <a:srgbClr val="292929"/>
                </a:solidFill>
                <a:latin typeface="Candara" pitchFamily="34" charset="0"/>
              </a:rPr>
              <a:t>Dobijeni</a:t>
            </a:r>
            <a:r>
              <a:rPr lang="en-US" sz="2100" dirty="0" smtClean="0">
                <a:solidFill>
                  <a:srgbClr val="292929"/>
                </a:solidFill>
                <a:latin typeface="Candara" pitchFamily="34" charset="0"/>
              </a:rPr>
              <a:t> fuzzy </a:t>
            </a:r>
            <a:r>
              <a:rPr lang="en-US" sz="2100" dirty="0" err="1" smtClean="0">
                <a:solidFill>
                  <a:srgbClr val="292929"/>
                </a:solidFill>
                <a:latin typeface="Candara" pitchFamily="34" charset="0"/>
              </a:rPr>
              <a:t>skup</a:t>
            </a:r>
            <a:r>
              <a:rPr lang="en-US" sz="2100" dirty="0" smtClean="0">
                <a:solidFill>
                  <a:srgbClr val="292929"/>
                </a:solidFill>
                <a:latin typeface="Candara" pitchFamily="34" charset="0"/>
              </a:rPr>
              <a:t> </a:t>
            </a:r>
            <a:r>
              <a:rPr lang="en-US" sz="2100" dirty="0" err="1" smtClean="0">
                <a:solidFill>
                  <a:srgbClr val="292929"/>
                </a:solidFill>
                <a:latin typeface="Candara" pitchFamily="34" charset="0"/>
              </a:rPr>
              <a:t>Kz</a:t>
            </a:r>
            <a:endParaRPr lang="de-DE" sz="2100" dirty="0">
              <a:solidFill>
                <a:srgbClr val="292929"/>
              </a:solidFill>
            </a:endParaRPr>
          </a:p>
        </p:txBody>
      </p:sp>
      <p:sp>
        <p:nvSpPr>
          <p:cNvPr id="17" name="AutoShape 28"/>
          <p:cNvSpPr>
            <a:spLocks noChangeArrowheads="1"/>
          </p:cNvSpPr>
          <p:nvPr/>
        </p:nvSpPr>
        <p:spPr bwMode="auto">
          <a:xfrm rot="5400000">
            <a:off x="3529013" y="5897563"/>
            <a:ext cx="276225" cy="215900"/>
          </a:xfrm>
          <a:prstGeom prst="chevron">
            <a:avLst>
              <a:gd name="adj" fmla="val 31985"/>
            </a:avLst>
          </a:prstGeom>
          <a:solidFill>
            <a:schemeClr val="accent2"/>
          </a:solidFill>
          <a:ln w="3175" algn="ctr">
            <a:solidFill>
              <a:schemeClr val="tx1"/>
            </a:solidFill>
            <a:miter lim="800000"/>
            <a:headEnd/>
            <a:tailEnd/>
          </a:ln>
          <a:effectLst/>
        </p:spPr>
        <p:txBody>
          <a:bodyPr wrap="none" anchor="ctr"/>
          <a:lstStyle/>
          <a:p>
            <a:endParaRPr lang="en-US"/>
          </a:p>
        </p:txBody>
      </p:sp>
      <p:sp>
        <p:nvSpPr>
          <p:cNvPr id="18" name="AutoShape 29"/>
          <p:cNvSpPr>
            <a:spLocks noChangeArrowheads="1"/>
          </p:cNvSpPr>
          <p:nvPr/>
        </p:nvSpPr>
        <p:spPr bwMode="auto">
          <a:xfrm rot="5400000">
            <a:off x="4456906" y="5898357"/>
            <a:ext cx="276225" cy="214312"/>
          </a:xfrm>
          <a:prstGeom prst="chevron">
            <a:avLst>
              <a:gd name="adj" fmla="val 32222"/>
            </a:avLst>
          </a:prstGeom>
          <a:solidFill>
            <a:srgbClr val="FFFF00"/>
          </a:solidFill>
          <a:ln w="3175" algn="ctr">
            <a:solidFill>
              <a:schemeClr val="tx1"/>
            </a:solidFill>
            <a:miter lim="800000"/>
            <a:headEnd/>
            <a:tailEnd/>
          </a:ln>
          <a:effectLst/>
        </p:spPr>
        <p:txBody>
          <a:bodyPr wrap="none" anchor="ctr"/>
          <a:lstStyle/>
          <a:p>
            <a:endParaRPr lang="en-US"/>
          </a:p>
        </p:txBody>
      </p:sp>
      <p:sp>
        <p:nvSpPr>
          <p:cNvPr id="19" name="AutoShape 30"/>
          <p:cNvSpPr>
            <a:spLocks noChangeArrowheads="1"/>
          </p:cNvSpPr>
          <p:nvPr/>
        </p:nvSpPr>
        <p:spPr bwMode="auto">
          <a:xfrm rot="5400000">
            <a:off x="5357813" y="5897563"/>
            <a:ext cx="276225" cy="215900"/>
          </a:xfrm>
          <a:prstGeom prst="chevron">
            <a:avLst>
              <a:gd name="adj" fmla="val 31985"/>
            </a:avLst>
          </a:prstGeom>
          <a:solidFill>
            <a:srgbClr val="00FF00"/>
          </a:solidFill>
          <a:ln w="3175" algn="ctr">
            <a:solidFill>
              <a:schemeClr val="tx1"/>
            </a:solidFill>
            <a:miter lim="800000"/>
            <a:headEnd/>
            <a:tailEnd/>
          </a:ln>
          <a:effectLst/>
        </p:spPr>
        <p:txBody>
          <a:bodyPr wrap="none" anchor="ctr"/>
          <a:lstStyle/>
          <a:p>
            <a:endParaRPr lang="en-US"/>
          </a:p>
        </p:txBody>
      </p:sp>
      <p:sp>
        <p:nvSpPr>
          <p:cNvPr id="20" name="Text Box 33"/>
          <p:cNvSpPr txBox="1">
            <a:spLocks noChangeArrowheads="1"/>
          </p:cNvSpPr>
          <p:nvPr/>
        </p:nvSpPr>
        <p:spPr bwMode="auto">
          <a:xfrm>
            <a:off x="3254375" y="6216650"/>
            <a:ext cx="2763837" cy="369332"/>
          </a:xfrm>
          <a:prstGeom prst="rect">
            <a:avLst/>
          </a:prstGeom>
          <a:solidFill>
            <a:schemeClr val="hlink">
              <a:alpha val="11000"/>
            </a:schemeClr>
          </a:solidFill>
          <a:ln w="3175" algn="ctr">
            <a:solidFill>
              <a:schemeClr val="tx1"/>
            </a:solidFill>
            <a:miter lim="800000"/>
            <a:headEnd/>
            <a:tailEnd/>
          </a:ln>
          <a:effectLst/>
        </p:spPr>
        <p:txBody>
          <a:bodyPr wrap="square">
            <a:spAutoFit/>
          </a:bodyPr>
          <a:lstStyle/>
          <a:p>
            <a:pPr algn="l"/>
            <a:r>
              <a:rPr lang="en-US" dirty="0" smtClean="0">
                <a:latin typeface="Arial" charset="0"/>
              </a:rPr>
              <a:t>  </a:t>
            </a:r>
            <a:r>
              <a:rPr lang="en-US" dirty="0">
                <a:latin typeface="Arial" charset="0"/>
              </a:rPr>
              <a:t>[  </a:t>
            </a:r>
            <a:r>
              <a:rPr lang="en-US" dirty="0" smtClean="0">
                <a:latin typeface="Arial" charset="0"/>
              </a:rPr>
              <a:t>0.5 ,    0.68    ,     0   ]</a:t>
            </a:r>
            <a:endParaRPr lang="en-GB" dirty="0">
              <a:latin typeface="Arial" charset="0"/>
            </a:endParaRPr>
          </a:p>
        </p:txBody>
      </p:sp>
      <p:sp>
        <p:nvSpPr>
          <p:cNvPr id="21" name="Text Box 34"/>
          <p:cNvSpPr txBox="1">
            <a:spLocks noChangeArrowheads="1"/>
          </p:cNvSpPr>
          <p:nvPr/>
        </p:nvSpPr>
        <p:spPr bwMode="auto">
          <a:xfrm>
            <a:off x="6118225" y="6172200"/>
            <a:ext cx="3178175" cy="415498"/>
          </a:xfrm>
          <a:prstGeom prst="rect">
            <a:avLst/>
          </a:prstGeom>
          <a:noFill/>
          <a:ln w="12700" algn="ctr">
            <a:noFill/>
            <a:miter lim="800000"/>
            <a:headEnd/>
            <a:tailEnd/>
          </a:ln>
          <a:effectLst/>
        </p:spPr>
        <p:txBody>
          <a:bodyPr wrap="square">
            <a:spAutoFit/>
          </a:bodyPr>
          <a:lstStyle/>
          <a:p>
            <a:r>
              <a:rPr lang="en-US" sz="2100" dirty="0" err="1" smtClean="0">
                <a:solidFill>
                  <a:srgbClr val="292929"/>
                </a:solidFill>
                <a:latin typeface="Candara" pitchFamily="34" charset="0"/>
              </a:rPr>
              <a:t>Dobijeni</a:t>
            </a:r>
            <a:r>
              <a:rPr lang="en-US" sz="2100" dirty="0" smtClean="0">
                <a:solidFill>
                  <a:srgbClr val="292929"/>
                </a:solidFill>
                <a:latin typeface="Candara" pitchFamily="34" charset="0"/>
              </a:rPr>
              <a:t> fuzzy </a:t>
            </a:r>
            <a:r>
              <a:rPr lang="en-US" sz="2100" dirty="0" err="1" smtClean="0">
                <a:solidFill>
                  <a:srgbClr val="292929"/>
                </a:solidFill>
                <a:latin typeface="Candara" pitchFamily="34" charset="0"/>
              </a:rPr>
              <a:t>skup</a:t>
            </a:r>
            <a:r>
              <a:rPr lang="en-US" sz="2100" dirty="0" smtClean="0">
                <a:solidFill>
                  <a:srgbClr val="292929"/>
                </a:solidFill>
                <a:latin typeface="Candara" pitchFamily="34" charset="0"/>
              </a:rPr>
              <a:t> </a:t>
            </a:r>
            <a:r>
              <a:rPr lang="en-US" sz="2100" dirty="0" err="1" smtClean="0">
                <a:solidFill>
                  <a:srgbClr val="292929"/>
                </a:solidFill>
                <a:latin typeface="Candara" pitchFamily="34" charset="0"/>
              </a:rPr>
              <a:t>Klj</a:t>
            </a:r>
            <a:endParaRPr lang="de-DE" sz="2100" dirty="0">
              <a:solidFill>
                <a:srgbClr val="292929"/>
              </a:solidFill>
            </a:endParaRPr>
          </a:p>
        </p:txBody>
      </p:sp>
      <p:sp>
        <p:nvSpPr>
          <p:cNvPr id="22" name="Slide Number Placeholder 21"/>
          <p:cNvSpPr>
            <a:spLocks noGrp="1"/>
          </p:cNvSpPr>
          <p:nvPr>
            <p:ph type="sldNum" sz="quarter" idx="12"/>
          </p:nvPr>
        </p:nvSpPr>
        <p:spPr/>
        <p:txBody>
          <a:bodyPr/>
          <a:lstStyle/>
          <a:p>
            <a:fld id="{E87C9AD6-53F7-4E52-9D5C-84C33B6EF651}"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down)">
                                      <p:cBhvr>
                                        <p:cTn id="24" dur="500"/>
                                        <p:tgtEl>
                                          <p:spTgt spid="1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down)">
                                      <p:cBhvr>
                                        <p:cTn id="30" dur="500"/>
                                        <p:tgtEl>
                                          <p:spTgt spid="19"/>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down)">
                                      <p:cBhvr>
                                        <p:cTn id="33" dur="500"/>
                                        <p:tgtEl>
                                          <p:spTgt spid="20"/>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down)">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6" grpId="0"/>
      <p:bldP spid="17" grpId="0" animBg="1"/>
      <p:bldP spid="18" grpId="0" animBg="1"/>
      <p:bldP spid="19" grpId="0" animBg="1"/>
      <p:bldP spid="20" grpId="0" animBg="1"/>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normAutofit/>
          </a:bodyPr>
          <a:lstStyle/>
          <a:p>
            <a:r>
              <a:rPr lang="sr-Latn-ME" sz="3100" dirty="0" smtClean="0">
                <a:solidFill>
                  <a:schemeClr val="tx1"/>
                </a:solidFill>
                <a:effectLst/>
              </a:rPr>
              <a:t>Primjer potrošača iz Baze ED Vrela Ribnička</a:t>
            </a:r>
            <a:endParaRPr lang="en-US" sz="3100" dirty="0"/>
          </a:p>
        </p:txBody>
      </p:sp>
      <p:sp>
        <p:nvSpPr>
          <p:cNvPr id="165" name="Text Box 34"/>
          <p:cNvSpPr txBox="1">
            <a:spLocks noChangeArrowheads="1"/>
          </p:cNvSpPr>
          <p:nvPr/>
        </p:nvSpPr>
        <p:spPr bwMode="auto">
          <a:xfrm>
            <a:off x="0" y="1371600"/>
            <a:ext cx="4953000" cy="400110"/>
          </a:xfrm>
          <a:prstGeom prst="rect">
            <a:avLst/>
          </a:prstGeom>
          <a:solidFill>
            <a:srgbClr val="78D6EA"/>
          </a:solidFill>
          <a:ln w="12700" algn="ctr">
            <a:noFill/>
            <a:miter lim="800000"/>
            <a:headEnd/>
            <a:tailEnd/>
          </a:ln>
          <a:effectLst/>
        </p:spPr>
        <p:txBody>
          <a:bodyPr wrap="square">
            <a:spAutoFit/>
          </a:bodyPr>
          <a:lstStyle/>
          <a:p>
            <a:r>
              <a:rPr lang="en-US" sz="2000" dirty="0" smtClean="0">
                <a:solidFill>
                  <a:srgbClr val="292929"/>
                </a:solidFill>
                <a:latin typeface="+mj-lt"/>
              </a:rPr>
              <a:t>Fuzzy </a:t>
            </a:r>
            <a:r>
              <a:rPr lang="en-US" sz="2000" dirty="0" err="1" smtClean="0">
                <a:solidFill>
                  <a:srgbClr val="292929"/>
                </a:solidFill>
                <a:latin typeface="+mj-lt"/>
              </a:rPr>
              <a:t>logika</a:t>
            </a:r>
            <a:r>
              <a:rPr lang="en-US" sz="2000" dirty="0" smtClean="0">
                <a:solidFill>
                  <a:srgbClr val="292929"/>
                </a:solidFill>
                <a:latin typeface="+mj-lt"/>
              </a:rPr>
              <a:t> - </a:t>
            </a:r>
            <a:r>
              <a:rPr lang="en-US" sz="2000" dirty="0" err="1" smtClean="0">
                <a:solidFill>
                  <a:srgbClr val="292929"/>
                </a:solidFill>
                <a:latin typeface="+mj-lt"/>
              </a:rPr>
              <a:t>Mapiranje</a:t>
            </a:r>
            <a:r>
              <a:rPr lang="en-US" sz="2000" dirty="0" smtClean="0">
                <a:solidFill>
                  <a:srgbClr val="292929"/>
                </a:solidFill>
                <a:latin typeface="+mj-lt"/>
              </a:rPr>
              <a:t> </a:t>
            </a:r>
            <a:r>
              <a:rPr lang="en-US" sz="2000" dirty="0" err="1" smtClean="0">
                <a:solidFill>
                  <a:srgbClr val="292929"/>
                </a:solidFill>
                <a:latin typeface="+mj-lt"/>
              </a:rPr>
              <a:t>i</a:t>
            </a:r>
            <a:r>
              <a:rPr lang="en-US" sz="2000" dirty="0" smtClean="0">
                <a:solidFill>
                  <a:srgbClr val="292929"/>
                </a:solidFill>
                <a:latin typeface="+mj-lt"/>
              </a:rPr>
              <a:t> </a:t>
            </a:r>
            <a:r>
              <a:rPr lang="en-US" sz="2000" dirty="0" err="1" smtClean="0">
                <a:solidFill>
                  <a:srgbClr val="292929"/>
                </a:solidFill>
                <a:latin typeface="+mj-lt"/>
              </a:rPr>
              <a:t>agregacija</a:t>
            </a:r>
            <a:endParaRPr lang="de-DE" sz="2000" dirty="0">
              <a:solidFill>
                <a:srgbClr val="292929"/>
              </a:solidFill>
              <a:latin typeface="+mj-lt"/>
            </a:endParaRPr>
          </a:p>
        </p:txBody>
      </p:sp>
      <p:sp>
        <p:nvSpPr>
          <p:cNvPr id="57" name="Line 36"/>
          <p:cNvSpPr>
            <a:spLocks noChangeShapeType="1"/>
          </p:cNvSpPr>
          <p:nvPr/>
        </p:nvSpPr>
        <p:spPr bwMode="auto">
          <a:xfrm flipH="1">
            <a:off x="2971800" y="3169285"/>
            <a:ext cx="0" cy="183515"/>
          </a:xfrm>
          <a:prstGeom prst="line">
            <a:avLst/>
          </a:prstGeom>
          <a:noFill/>
          <a:ln w="3175">
            <a:solidFill>
              <a:schemeClr val="tx1"/>
            </a:solidFill>
            <a:round/>
            <a:headEnd/>
            <a:tailEnd type="triangle" w="med" len="med"/>
          </a:ln>
          <a:effectLst/>
        </p:spPr>
        <p:txBody>
          <a:bodyPr/>
          <a:lstStyle/>
          <a:p>
            <a:endParaRPr lang="en-US"/>
          </a:p>
        </p:txBody>
      </p:sp>
      <p:sp>
        <p:nvSpPr>
          <p:cNvPr id="58" name="AutoShape 41" descr="Diagonal hell nach unten"/>
          <p:cNvSpPr>
            <a:spLocks noChangeArrowheads="1"/>
          </p:cNvSpPr>
          <p:nvPr/>
        </p:nvSpPr>
        <p:spPr bwMode="auto">
          <a:xfrm>
            <a:off x="4953000" y="3295650"/>
            <a:ext cx="680085" cy="2266950"/>
          </a:xfrm>
          <a:prstGeom prst="chevron">
            <a:avLst>
              <a:gd name="adj" fmla="val 25000"/>
            </a:avLst>
          </a:prstGeom>
          <a:solidFill>
            <a:schemeClr val="bg1">
              <a:lumMod val="85000"/>
            </a:schemeClr>
          </a:solidFill>
          <a:ln w="9525">
            <a:solidFill>
              <a:schemeClr val="tx1"/>
            </a:solidFill>
            <a:miter lim="800000"/>
            <a:headEnd/>
            <a:tailEnd/>
          </a:ln>
          <a:effectLst/>
        </p:spPr>
        <p:txBody>
          <a:bodyPr wrap="none" anchor="ctr"/>
          <a:lstStyle/>
          <a:p>
            <a:endParaRPr lang="en-US" sz="1400"/>
          </a:p>
        </p:txBody>
      </p:sp>
      <p:sp>
        <p:nvSpPr>
          <p:cNvPr id="59" name="Text Box 67"/>
          <p:cNvSpPr txBox="1">
            <a:spLocks noChangeArrowheads="1"/>
          </p:cNvSpPr>
          <p:nvPr/>
        </p:nvSpPr>
        <p:spPr bwMode="auto">
          <a:xfrm>
            <a:off x="2568576" y="2057400"/>
            <a:ext cx="2155824" cy="353943"/>
          </a:xfrm>
          <a:prstGeom prst="rect">
            <a:avLst/>
          </a:prstGeom>
          <a:noFill/>
          <a:ln w="3175" algn="ctr">
            <a:noFill/>
            <a:miter lim="800000"/>
            <a:headEnd/>
            <a:tailEnd/>
          </a:ln>
          <a:effectLst/>
        </p:spPr>
        <p:txBody>
          <a:bodyPr wrap="square">
            <a:spAutoFit/>
          </a:bodyPr>
          <a:lstStyle/>
          <a:p>
            <a:r>
              <a:rPr lang="sr-Latn-ME" sz="1700" dirty="0" smtClean="0">
                <a:latin typeface="Candara" pitchFamily="34" charset="0"/>
              </a:rPr>
              <a:t>Ulazni </a:t>
            </a:r>
            <a:r>
              <a:rPr lang="en-US" sz="1700" dirty="0" smtClean="0">
                <a:latin typeface="Candara" pitchFamily="34" charset="0"/>
              </a:rPr>
              <a:t> fuzzy </a:t>
            </a:r>
            <a:r>
              <a:rPr lang="sr-Latn-ME" sz="1700" dirty="0" smtClean="0">
                <a:latin typeface="Candara" pitchFamily="34" charset="0"/>
              </a:rPr>
              <a:t>skup Kz</a:t>
            </a:r>
            <a:r>
              <a:rPr lang="en-US" sz="1700" dirty="0" smtClean="0">
                <a:latin typeface="Candara" pitchFamily="34" charset="0"/>
              </a:rPr>
              <a:t> </a:t>
            </a:r>
            <a:endParaRPr lang="en-GB" sz="1700" dirty="0">
              <a:latin typeface="Candara" pitchFamily="34" charset="0"/>
            </a:endParaRPr>
          </a:p>
        </p:txBody>
      </p:sp>
      <p:sp>
        <p:nvSpPr>
          <p:cNvPr id="60" name="Text Box 68"/>
          <p:cNvSpPr txBox="1">
            <a:spLocks noChangeArrowheads="1"/>
          </p:cNvSpPr>
          <p:nvPr/>
        </p:nvSpPr>
        <p:spPr bwMode="auto">
          <a:xfrm>
            <a:off x="228600" y="4038600"/>
            <a:ext cx="1371600" cy="615553"/>
          </a:xfrm>
          <a:prstGeom prst="rect">
            <a:avLst/>
          </a:prstGeom>
          <a:noFill/>
          <a:ln w="3175" algn="ctr">
            <a:noFill/>
            <a:miter lim="800000"/>
            <a:headEnd/>
            <a:tailEnd/>
          </a:ln>
          <a:effectLst/>
        </p:spPr>
        <p:txBody>
          <a:bodyPr wrap="square">
            <a:spAutoFit/>
          </a:bodyPr>
          <a:lstStyle/>
          <a:p>
            <a:r>
              <a:rPr lang="sr-Latn-ME" sz="1700" dirty="0" smtClean="0">
                <a:latin typeface="Candara" pitchFamily="34" charset="0"/>
              </a:rPr>
              <a:t>Ulazni </a:t>
            </a:r>
            <a:r>
              <a:rPr lang="en-US" sz="1700" dirty="0" smtClean="0">
                <a:latin typeface="Candara" pitchFamily="34" charset="0"/>
              </a:rPr>
              <a:t> fuzzy</a:t>
            </a:r>
            <a:endParaRPr lang="sr-Latn-ME" sz="1700" dirty="0" smtClean="0">
              <a:latin typeface="Candara" pitchFamily="34" charset="0"/>
            </a:endParaRPr>
          </a:p>
          <a:p>
            <a:r>
              <a:rPr lang="sr-Latn-ME" sz="1700" dirty="0" smtClean="0">
                <a:latin typeface="Candara" pitchFamily="34" charset="0"/>
              </a:rPr>
              <a:t>skup Klj</a:t>
            </a:r>
            <a:r>
              <a:rPr lang="en-US" sz="1700" dirty="0" smtClean="0">
                <a:latin typeface="Candara" pitchFamily="34" charset="0"/>
              </a:rPr>
              <a:t> </a:t>
            </a:r>
            <a:endParaRPr lang="en-GB" sz="1700" dirty="0">
              <a:latin typeface="Candara" pitchFamily="34" charset="0"/>
            </a:endParaRPr>
          </a:p>
        </p:txBody>
      </p:sp>
      <p:sp>
        <p:nvSpPr>
          <p:cNvPr id="61" name="Text Box 69"/>
          <p:cNvSpPr txBox="1">
            <a:spLocks noChangeArrowheads="1"/>
          </p:cNvSpPr>
          <p:nvPr/>
        </p:nvSpPr>
        <p:spPr bwMode="auto">
          <a:xfrm>
            <a:off x="7116765" y="3230709"/>
            <a:ext cx="1399303" cy="549386"/>
          </a:xfrm>
          <a:prstGeom prst="rect">
            <a:avLst/>
          </a:prstGeom>
          <a:noFill/>
          <a:ln w="3175" algn="ctr">
            <a:noFill/>
            <a:miter lim="800000"/>
            <a:headEnd/>
            <a:tailEnd/>
          </a:ln>
          <a:effectLst/>
        </p:spPr>
        <p:txBody>
          <a:bodyPr wrap="square">
            <a:spAutoFit/>
          </a:bodyPr>
          <a:lstStyle/>
          <a:p>
            <a:r>
              <a:rPr lang="sr-Latn-ME" dirty="0" smtClean="0">
                <a:latin typeface="Candara" pitchFamily="34" charset="0"/>
              </a:rPr>
              <a:t>Izlazni</a:t>
            </a:r>
            <a:r>
              <a:rPr lang="en-US" dirty="0" smtClean="0">
                <a:latin typeface="Candara" pitchFamily="34" charset="0"/>
              </a:rPr>
              <a:t> </a:t>
            </a:r>
            <a:r>
              <a:rPr lang="en-US" dirty="0">
                <a:latin typeface="Candara" pitchFamily="34" charset="0"/>
              </a:rPr>
              <a:t>fuzzy </a:t>
            </a:r>
            <a:endParaRPr lang="sr-Latn-ME" dirty="0" smtClean="0">
              <a:latin typeface="Candara" pitchFamily="34" charset="0"/>
            </a:endParaRPr>
          </a:p>
          <a:p>
            <a:r>
              <a:rPr lang="en-US" dirty="0" smtClean="0">
                <a:latin typeface="Candara" pitchFamily="34" charset="0"/>
              </a:rPr>
              <a:t>s</a:t>
            </a:r>
            <a:r>
              <a:rPr lang="sr-Latn-ME" dirty="0" smtClean="0">
                <a:latin typeface="Candara" pitchFamily="34" charset="0"/>
              </a:rPr>
              <a:t>kup</a:t>
            </a:r>
            <a:r>
              <a:rPr lang="en-US" dirty="0" smtClean="0">
                <a:latin typeface="Candara" pitchFamily="34" charset="0"/>
              </a:rPr>
              <a:t> </a:t>
            </a:r>
            <a:r>
              <a:rPr lang="sr-Latn-ME" dirty="0" smtClean="0">
                <a:latin typeface="Candara" pitchFamily="34" charset="0"/>
              </a:rPr>
              <a:t>IP</a:t>
            </a:r>
            <a:endParaRPr lang="en-GB" dirty="0">
              <a:latin typeface="Candara" pitchFamily="34" charset="0"/>
            </a:endParaRPr>
          </a:p>
        </p:txBody>
      </p:sp>
      <p:sp>
        <p:nvSpPr>
          <p:cNvPr id="62" name="Text Box 70"/>
          <p:cNvSpPr txBox="1">
            <a:spLocks noChangeArrowheads="1"/>
          </p:cNvSpPr>
          <p:nvPr/>
        </p:nvSpPr>
        <p:spPr bwMode="auto">
          <a:xfrm>
            <a:off x="2743200" y="5410200"/>
            <a:ext cx="1897222" cy="353943"/>
          </a:xfrm>
          <a:prstGeom prst="rect">
            <a:avLst/>
          </a:prstGeom>
          <a:noFill/>
          <a:ln w="3175" algn="ctr">
            <a:noFill/>
            <a:miter lim="800000"/>
            <a:headEnd/>
            <a:tailEnd/>
          </a:ln>
          <a:effectLst/>
        </p:spPr>
        <p:txBody>
          <a:bodyPr>
            <a:spAutoFit/>
          </a:bodyPr>
          <a:lstStyle/>
          <a:p>
            <a:r>
              <a:rPr lang="sr-Latn-ME" sz="1700" dirty="0" smtClean="0">
                <a:latin typeface="Candara" pitchFamily="34" charset="0"/>
              </a:rPr>
              <a:t>Matrica pravila </a:t>
            </a:r>
            <a:r>
              <a:rPr lang="en-US" sz="1700" dirty="0" smtClean="0">
                <a:latin typeface="Candara" pitchFamily="34" charset="0"/>
              </a:rPr>
              <a:t>R</a:t>
            </a:r>
            <a:endParaRPr lang="en-GB" sz="1700" dirty="0">
              <a:latin typeface="Candara" pitchFamily="34" charset="0"/>
            </a:endParaRPr>
          </a:p>
        </p:txBody>
      </p:sp>
      <p:sp>
        <p:nvSpPr>
          <p:cNvPr id="63" name="Text Box 72"/>
          <p:cNvSpPr txBox="1">
            <a:spLocks noChangeArrowheads="1"/>
          </p:cNvSpPr>
          <p:nvPr/>
        </p:nvSpPr>
        <p:spPr bwMode="auto">
          <a:xfrm>
            <a:off x="5067308" y="4191000"/>
            <a:ext cx="723892" cy="384721"/>
          </a:xfrm>
          <a:prstGeom prst="rect">
            <a:avLst/>
          </a:prstGeom>
          <a:noFill/>
          <a:ln w="3175" algn="ctr">
            <a:noFill/>
            <a:miter lim="800000"/>
            <a:headEnd/>
            <a:tailEnd/>
          </a:ln>
          <a:effectLst/>
        </p:spPr>
        <p:txBody>
          <a:bodyPr wrap="square">
            <a:spAutoFit/>
          </a:bodyPr>
          <a:lstStyle/>
          <a:p>
            <a:r>
              <a:rPr lang="en-US" sz="1900" dirty="0" smtClean="0">
                <a:latin typeface="Candara" pitchFamily="34" charset="0"/>
              </a:rPr>
              <a:t>ma</a:t>
            </a:r>
            <a:r>
              <a:rPr lang="sr-Latn-ME" sz="1900" dirty="0" smtClean="0">
                <a:latin typeface="Candara" pitchFamily="34" charset="0"/>
              </a:rPr>
              <a:t>x</a:t>
            </a:r>
            <a:endParaRPr lang="en-GB" sz="1900" dirty="0">
              <a:latin typeface="Candara" pitchFamily="34" charset="0"/>
            </a:endParaRPr>
          </a:p>
        </p:txBody>
      </p:sp>
      <p:sp>
        <p:nvSpPr>
          <p:cNvPr id="64" name="Text Box 73"/>
          <p:cNvSpPr txBox="1">
            <a:spLocks noChangeArrowheads="1"/>
          </p:cNvSpPr>
          <p:nvPr/>
        </p:nvSpPr>
        <p:spPr bwMode="auto">
          <a:xfrm>
            <a:off x="7169154" y="5257800"/>
            <a:ext cx="1419543" cy="337340"/>
          </a:xfrm>
          <a:prstGeom prst="rect">
            <a:avLst/>
          </a:prstGeom>
          <a:noFill/>
          <a:ln w="3175" algn="ctr">
            <a:noFill/>
            <a:miter lim="800000"/>
            <a:headEnd/>
            <a:tailEnd/>
          </a:ln>
          <a:effectLst/>
        </p:spPr>
        <p:txBody>
          <a:bodyPr wrap="square">
            <a:spAutoFit/>
          </a:bodyPr>
          <a:lstStyle/>
          <a:p>
            <a:pPr algn="l">
              <a:buFontTx/>
              <a:buBlip>
                <a:blip r:embed="rId3"/>
              </a:buBlip>
            </a:pPr>
            <a:r>
              <a:rPr lang="sr-Latn-ME" sz="2000" u="sng" dirty="0" smtClean="0">
                <a:latin typeface="Candara" pitchFamily="34" charset="0"/>
              </a:rPr>
              <a:t> </a:t>
            </a:r>
            <a:r>
              <a:rPr lang="sr-Latn-ME" sz="1600" u="sng" dirty="0" smtClean="0">
                <a:latin typeface="+mj-lt"/>
              </a:rPr>
              <a:t>Primjer:</a:t>
            </a:r>
            <a:endParaRPr lang="en-GB" sz="1600" u="sng" dirty="0">
              <a:latin typeface="+mj-lt"/>
            </a:endParaRPr>
          </a:p>
        </p:txBody>
      </p:sp>
      <p:sp>
        <p:nvSpPr>
          <p:cNvPr id="65" name="Line 75"/>
          <p:cNvSpPr>
            <a:spLocks noChangeShapeType="1"/>
          </p:cNvSpPr>
          <p:nvPr/>
        </p:nvSpPr>
        <p:spPr bwMode="auto">
          <a:xfrm flipH="1" flipV="1">
            <a:off x="6781800" y="3733800"/>
            <a:ext cx="746760" cy="1469468"/>
          </a:xfrm>
          <a:prstGeom prst="line">
            <a:avLst/>
          </a:prstGeom>
          <a:noFill/>
          <a:ln w="38100">
            <a:solidFill>
              <a:srgbClr val="808080"/>
            </a:solidFill>
            <a:round/>
            <a:headEnd/>
            <a:tailEnd type="triangle" w="med" len="med"/>
          </a:ln>
          <a:effectLst/>
        </p:spPr>
        <p:txBody>
          <a:bodyPr wrap="none" anchor="ctr"/>
          <a:lstStyle/>
          <a:p>
            <a:endParaRPr lang="en-US"/>
          </a:p>
        </p:txBody>
      </p:sp>
      <p:sp>
        <p:nvSpPr>
          <p:cNvPr id="66" name="Text Box 92"/>
          <p:cNvSpPr txBox="1">
            <a:spLocks noChangeArrowheads="1"/>
          </p:cNvSpPr>
          <p:nvPr/>
        </p:nvSpPr>
        <p:spPr bwMode="auto">
          <a:xfrm>
            <a:off x="5561014" y="2145268"/>
            <a:ext cx="3125786" cy="369332"/>
          </a:xfrm>
          <a:prstGeom prst="rect">
            <a:avLst/>
          </a:prstGeom>
          <a:solidFill>
            <a:schemeClr val="accent2">
              <a:lumMod val="40000"/>
              <a:lumOff val="60000"/>
              <a:alpha val="48000"/>
            </a:schemeClr>
          </a:solidFill>
          <a:ln w="12700" algn="ctr">
            <a:noFill/>
            <a:miter lim="800000"/>
            <a:headEnd/>
            <a:tailEnd/>
          </a:ln>
          <a:effectLst/>
        </p:spPr>
        <p:txBody>
          <a:bodyPr wrap="square">
            <a:spAutoFit/>
          </a:bodyPr>
          <a:lstStyle/>
          <a:p>
            <a:r>
              <a:rPr lang="en-US" dirty="0" smtClean="0">
                <a:latin typeface="Candara" pitchFamily="34" charset="0"/>
              </a:rPr>
              <a:t>“</a:t>
            </a:r>
            <a:r>
              <a:rPr lang="en-US" dirty="0" err="1" smtClean="0">
                <a:latin typeface="Candara" pitchFamily="34" charset="0"/>
              </a:rPr>
              <a:t>Mamdani</a:t>
            </a:r>
            <a:r>
              <a:rPr lang="en-US" dirty="0" smtClean="0">
                <a:latin typeface="Candara" pitchFamily="34" charset="0"/>
              </a:rPr>
              <a:t> min-max” </a:t>
            </a:r>
            <a:r>
              <a:rPr lang="sr-Latn-ME" dirty="0" smtClean="0">
                <a:latin typeface="Candara" pitchFamily="34" charset="0"/>
              </a:rPr>
              <a:t>metoda</a:t>
            </a:r>
            <a:endParaRPr lang="de-DE" dirty="0">
              <a:latin typeface="Candara" pitchFamily="34" charset="0"/>
            </a:endParaRPr>
          </a:p>
        </p:txBody>
      </p:sp>
      <p:sp>
        <p:nvSpPr>
          <p:cNvPr id="67" name="Rectangle 66"/>
          <p:cNvSpPr>
            <a:spLocks noChangeArrowheads="1"/>
          </p:cNvSpPr>
          <p:nvPr/>
        </p:nvSpPr>
        <p:spPr bwMode="auto">
          <a:xfrm>
            <a:off x="2679195" y="2438400"/>
            <a:ext cx="673605" cy="647701"/>
          </a:xfrm>
          <a:prstGeom prst="rect">
            <a:avLst/>
          </a:prstGeom>
          <a:solidFill>
            <a:srgbClr val="FF00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VS</a:t>
            </a:r>
          </a:p>
          <a:p>
            <a:pPr algn="ctr" eaLnBrk="0" fontAlgn="ctr" hangingPunct="0">
              <a:spcBef>
                <a:spcPct val="0"/>
              </a:spcBef>
            </a:pPr>
            <a:r>
              <a:rPr lang="sr-Latn-ME" sz="1400" dirty="0" smtClean="0">
                <a:latin typeface="Arial" charset="0"/>
              </a:rPr>
              <a:t>(1)</a:t>
            </a:r>
            <a:endParaRPr lang="de-DE" sz="1400" dirty="0">
              <a:latin typeface="Arial" charset="0"/>
            </a:endParaRPr>
          </a:p>
        </p:txBody>
      </p:sp>
      <p:sp>
        <p:nvSpPr>
          <p:cNvPr id="72" name="Rectangle 71"/>
          <p:cNvSpPr>
            <a:spLocks noChangeArrowheads="1"/>
          </p:cNvSpPr>
          <p:nvPr/>
        </p:nvSpPr>
        <p:spPr bwMode="auto">
          <a:xfrm>
            <a:off x="3352800" y="2438402"/>
            <a:ext cx="673605" cy="647701"/>
          </a:xfrm>
          <a:prstGeom prst="rect">
            <a:avLst/>
          </a:prstGeom>
          <a:solidFill>
            <a:srgbClr val="FFFF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SS</a:t>
            </a:r>
          </a:p>
          <a:p>
            <a:pPr algn="ctr" eaLnBrk="0" fontAlgn="ctr" hangingPunct="0">
              <a:spcBef>
                <a:spcPct val="0"/>
              </a:spcBef>
            </a:pPr>
            <a:r>
              <a:rPr lang="sr-Latn-ME" sz="1400" dirty="0" smtClean="0">
                <a:latin typeface="Arial" charset="0"/>
              </a:rPr>
              <a:t>(0.32</a:t>
            </a:r>
            <a:r>
              <a:rPr lang="sr-Latn-ME" sz="1300" dirty="0" smtClean="0">
                <a:latin typeface="Arial" charset="0"/>
              </a:rPr>
              <a:t>)</a:t>
            </a:r>
            <a:endParaRPr lang="de-DE" sz="1300" dirty="0">
              <a:latin typeface="Arial" charset="0"/>
            </a:endParaRPr>
          </a:p>
        </p:txBody>
      </p:sp>
      <p:sp>
        <p:nvSpPr>
          <p:cNvPr id="75" name="Rectangle 74"/>
          <p:cNvSpPr>
            <a:spLocks noChangeArrowheads="1"/>
          </p:cNvSpPr>
          <p:nvPr/>
        </p:nvSpPr>
        <p:spPr bwMode="auto">
          <a:xfrm>
            <a:off x="4026405" y="2438400"/>
            <a:ext cx="673605" cy="647701"/>
          </a:xfrm>
          <a:prstGeom prst="rect">
            <a:avLst/>
          </a:prstGeom>
          <a:solidFill>
            <a:srgbClr val="00FF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MS</a:t>
            </a:r>
          </a:p>
          <a:p>
            <a:pPr algn="ctr" eaLnBrk="0" fontAlgn="ctr" hangingPunct="0">
              <a:spcBef>
                <a:spcPct val="0"/>
              </a:spcBef>
            </a:pPr>
            <a:r>
              <a:rPr lang="sr-Latn-ME" sz="1400" dirty="0" smtClean="0">
                <a:latin typeface="Arial" charset="0"/>
              </a:rPr>
              <a:t>(0)</a:t>
            </a:r>
            <a:endParaRPr lang="de-DE" sz="1400" dirty="0">
              <a:latin typeface="Arial" charset="0"/>
            </a:endParaRPr>
          </a:p>
        </p:txBody>
      </p:sp>
      <p:sp>
        <p:nvSpPr>
          <p:cNvPr id="78" name="Rectangle 77"/>
          <p:cNvSpPr>
            <a:spLocks noChangeArrowheads="1"/>
          </p:cNvSpPr>
          <p:nvPr/>
        </p:nvSpPr>
        <p:spPr bwMode="auto">
          <a:xfrm>
            <a:off x="1676400" y="3429000"/>
            <a:ext cx="673605" cy="647701"/>
          </a:xfrm>
          <a:prstGeom prst="rect">
            <a:avLst/>
          </a:prstGeom>
          <a:solidFill>
            <a:srgbClr val="FF00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VS</a:t>
            </a:r>
          </a:p>
          <a:p>
            <a:pPr algn="ctr" eaLnBrk="0" fontAlgn="ctr" hangingPunct="0">
              <a:spcBef>
                <a:spcPct val="0"/>
              </a:spcBef>
            </a:pPr>
            <a:r>
              <a:rPr lang="sr-Latn-ME" sz="1400" dirty="0" smtClean="0">
                <a:latin typeface="Arial" charset="0"/>
              </a:rPr>
              <a:t>(0.5)</a:t>
            </a:r>
            <a:endParaRPr lang="de-DE" sz="1400" dirty="0">
              <a:latin typeface="Arial" charset="0"/>
            </a:endParaRPr>
          </a:p>
        </p:txBody>
      </p:sp>
      <p:sp>
        <p:nvSpPr>
          <p:cNvPr id="79" name="Rectangle 78"/>
          <p:cNvSpPr>
            <a:spLocks noChangeArrowheads="1"/>
          </p:cNvSpPr>
          <p:nvPr/>
        </p:nvSpPr>
        <p:spPr bwMode="auto">
          <a:xfrm>
            <a:off x="1676400" y="4076699"/>
            <a:ext cx="673605" cy="647701"/>
          </a:xfrm>
          <a:prstGeom prst="rect">
            <a:avLst/>
          </a:prstGeom>
          <a:solidFill>
            <a:srgbClr val="FFFF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SS</a:t>
            </a:r>
          </a:p>
          <a:p>
            <a:pPr algn="ctr" eaLnBrk="0" fontAlgn="ctr" hangingPunct="0">
              <a:spcBef>
                <a:spcPct val="0"/>
              </a:spcBef>
            </a:pPr>
            <a:r>
              <a:rPr lang="sr-Latn-ME" sz="1400" dirty="0" smtClean="0">
                <a:latin typeface="Arial" charset="0"/>
              </a:rPr>
              <a:t>(0.68)</a:t>
            </a:r>
            <a:endParaRPr lang="de-DE" sz="1400" dirty="0">
              <a:latin typeface="Arial" charset="0"/>
            </a:endParaRPr>
          </a:p>
        </p:txBody>
      </p:sp>
      <p:sp>
        <p:nvSpPr>
          <p:cNvPr id="80" name="Rectangle 79"/>
          <p:cNvSpPr>
            <a:spLocks noChangeArrowheads="1"/>
          </p:cNvSpPr>
          <p:nvPr/>
        </p:nvSpPr>
        <p:spPr bwMode="auto">
          <a:xfrm>
            <a:off x="1676400" y="4724400"/>
            <a:ext cx="673605" cy="647701"/>
          </a:xfrm>
          <a:prstGeom prst="rect">
            <a:avLst/>
          </a:prstGeom>
          <a:solidFill>
            <a:srgbClr val="00FF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MS</a:t>
            </a:r>
          </a:p>
          <a:p>
            <a:pPr algn="ctr" eaLnBrk="0" fontAlgn="ctr" hangingPunct="0">
              <a:spcBef>
                <a:spcPct val="0"/>
              </a:spcBef>
            </a:pPr>
            <a:r>
              <a:rPr lang="sr-Latn-ME" sz="1400" dirty="0" smtClean="0">
                <a:latin typeface="Arial" charset="0"/>
              </a:rPr>
              <a:t>(0)</a:t>
            </a:r>
            <a:endParaRPr lang="de-DE" sz="1400" dirty="0">
              <a:latin typeface="Arial" charset="0"/>
            </a:endParaRPr>
          </a:p>
        </p:txBody>
      </p:sp>
      <p:sp>
        <p:nvSpPr>
          <p:cNvPr id="81" name="Rectangle 80"/>
          <p:cNvSpPr>
            <a:spLocks noChangeArrowheads="1"/>
          </p:cNvSpPr>
          <p:nvPr/>
        </p:nvSpPr>
        <p:spPr bwMode="auto">
          <a:xfrm>
            <a:off x="2679195" y="3429000"/>
            <a:ext cx="673605" cy="647701"/>
          </a:xfrm>
          <a:prstGeom prst="rect">
            <a:avLst/>
          </a:prstGeom>
          <a:solidFill>
            <a:srgbClr val="FF00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V</a:t>
            </a:r>
            <a:r>
              <a:rPr lang="sr-Latn-ME" sz="1400" dirty="0" smtClean="0">
                <a:latin typeface="Arial" charset="0"/>
              </a:rPr>
              <a:t> </a:t>
            </a:r>
          </a:p>
          <a:p>
            <a:pPr algn="ctr" eaLnBrk="0" fontAlgn="ctr" hangingPunct="0">
              <a:spcBef>
                <a:spcPct val="0"/>
              </a:spcBef>
            </a:pPr>
            <a:r>
              <a:rPr lang="sr-Latn-ME" sz="1400" dirty="0" smtClean="0">
                <a:latin typeface="Arial" charset="0"/>
              </a:rPr>
              <a:t>(0.5)</a:t>
            </a:r>
            <a:endParaRPr lang="de-DE" sz="1400" dirty="0">
              <a:latin typeface="Arial" charset="0"/>
            </a:endParaRPr>
          </a:p>
        </p:txBody>
      </p:sp>
      <p:sp>
        <p:nvSpPr>
          <p:cNvPr id="82" name="Rectangle 81"/>
          <p:cNvSpPr>
            <a:spLocks noChangeArrowheads="1"/>
          </p:cNvSpPr>
          <p:nvPr/>
        </p:nvSpPr>
        <p:spPr bwMode="auto">
          <a:xfrm>
            <a:off x="2679195" y="4076699"/>
            <a:ext cx="673605" cy="647701"/>
          </a:xfrm>
          <a:prstGeom prst="rect">
            <a:avLst/>
          </a:prstGeom>
          <a:solidFill>
            <a:srgbClr val="FFC0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Z</a:t>
            </a:r>
            <a:r>
              <a:rPr lang="sr-Latn-ME" sz="1400" dirty="0" smtClean="0">
                <a:latin typeface="Arial" charset="0"/>
              </a:rPr>
              <a:t> (0.68)</a:t>
            </a:r>
            <a:endParaRPr lang="de-DE" sz="1400" dirty="0">
              <a:latin typeface="Arial" charset="0"/>
            </a:endParaRPr>
          </a:p>
        </p:txBody>
      </p:sp>
      <p:sp>
        <p:nvSpPr>
          <p:cNvPr id="83" name="Rectangle 82"/>
          <p:cNvSpPr>
            <a:spLocks noChangeArrowheads="1"/>
          </p:cNvSpPr>
          <p:nvPr/>
        </p:nvSpPr>
        <p:spPr bwMode="auto">
          <a:xfrm>
            <a:off x="2679195" y="4724400"/>
            <a:ext cx="673605" cy="647701"/>
          </a:xfrm>
          <a:prstGeom prst="rect">
            <a:avLst/>
          </a:prstGeom>
          <a:solidFill>
            <a:srgbClr val="FFC0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Z</a:t>
            </a:r>
            <a:r>
              <a:rPr lang="sr-Latn-ME" sz="1400" dirty="0" smtClean="0">
                <a:latin typeface="Arial" charset="0"/>
              </a:rPr>
              <a:t> </a:t>
            </a:r>
          </a:p>
          <a:p>
            <a:pPr algn="ctr" eaLnBrk="0" fontAlgn="ctr" hangingPunct="0">
              <a:spcBef>
                <a:spcPct val="0"/>
              </a:spcBef>
            </a:pPr>
            <a:r>
              <a:rPr lang="sr-Latn-ME" sz="1400" dirty="0" smtClean="0">
                <a:latin typeface="Arial" charset="0"/>
              </a:rPr>
              <a:t>(0)</a:t>
            </a:r>
            <a:endParaRPr lang="de-DE" sz="1400" dirty="0">
              <a:latin typeface="Arial" charset="0"/>
            </a:endParaRPr>
          </a:p>
        </p:txBody>
      </p:sp>
      <p:sp>
        <p:nvSpPr>
          <p:cNvPr id="84" name="Line 54"/>
          <p:cNvSpPr>
            <a:spLocks noChangeShapeType="1"/>
          </p:cNvSpPr>
          <p:nvPr/>
        </p:nvSpPr>
        <p:spPr bwMode="auto">
          <a:xfrm flipV="1">
            <a:off x="3463924" y="3817938"/>
            <a:ext cx="121440" cy="0"/>
          </a:xfrm>
          <a:prstGeom prst="line">
            <a:avLst/>
          </a:prstGeom>
          <a:noFill/>
          <a:ln w="3175">
            <a:solidFill>
              <a:schemeClr val="tx1"/>
            </a:solidFill>
            <a:round/>
            <a:headEnd/>
            <a:tailEnd type="triangle" w="med" len="med"/>
          </a:ln>
          <a:effectLst/>
        </p:spPr>
        <p:txBody>
          <a:bodyPr/>
          <a:lstStyle/>
          <a:p>
            <a:endParaRPr lang="en-US"/>
          </a:p>
        </p:txBody>
      </p:sp>
      <p:sp>
        <p:nvSpPr>
          <p:cNvPr id="85" name="Line 54"/>
          <p:cNvSpPr>
            <a:spLocks noChangeShapeType="1"/>
          </p:cNvSpPr>
          <p:nvPr/>
        </p:nvSpPr>
        <p:spPr bwMode="auto">
          <a:xfrm flipV="1">
            <a:off x="3454399" y="4160837"/>
            <a:ext cx="121440" cy="0"/>
          </a:xfrm>
          <a:prstGeom prst="line">
            <a:avLst/>
          </a:prstGeom>
          <a:noFill/>
          <a:ln w="3175">
            <a:solidFill>
              <a:schemeClr val="tx1"/>
            </a:solidFill>
            <a:round/>
            <a:headEnd/>
            <a:tailEnd type="triangle" w="med" len="med"/>
          </a:ln>
          <a:effectLst/>
        </p:spPr>
        <p:txBody>
          <a:bodyPr/>
          <a:lstStyle/>
          <a:p>
            <a:endParaRPr lang="en-US"/>
          </a:p>
        </p:txBody>
      </p:sp>
      <p:sp>
        <p:nvSpPr>
          <p:cNvPr id="86" name="Line 54"/>
          <p:cNvSpPr>
            <a:spLocks noChangeShapeType="1"/>
          </p:cNvSpPr>
          <p:nvPr/>
        </p:nvSpPr>
        <p:spPr bwMode="auto">
          <a:xfrm flipV="1">
            <a:off x="3454399" y="4694237"/>
            <a:ext cx="121440" cy="0"/>
          </a:xfrm>
          <a:prstGeom prst="line">
            <a:avLst/>
          </a:prstGeom>
          <a:noFill/>
          <a:ln w="3175">
            <a:solidFill>
              <a:schemeClr val="tx1"/>
            </a:solidFill>
            <a:round/>
            <a:headEnd/>
            <a:tailEnd type="triangle" w="med" len="med"/>
          </a:ln>
          <a:effectLst/>
        </p:spPr>
        <p:txBody>
          <a:bodyPr/>
          <a:lstStyle/>
          <a:p>
            <a:endParaRPr lang="en-US"/>
          </a:p>
        </p:txBody>
      </p:sp>
      <p:sp>
        <p:nvSpPr>
          <p:cNvPr id="90" name="Rectangle 89"/>
          <p:cNvSpPr>
            <a:spLocks noChangeArrowheads="1"/>
          </p:cNvSpPr>
          <p:nvPr/>
        </p:nvSpPr>
        <p:spPr bwMode="auto">
          <a:xfrm>
            <a:off x="3352800" y="3429000"/>
            <a:ext cx="673605" cy="647701"/>
          </a:xfrm>
          <a:prstGeom prst="rect">
            <a:avLst/>
          </a:prstGeom>
          <a:solidFill>
            <a:srgbClr val="FFC0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Z</a:t>
            </a:r>
            <a:r>
              <a:rPr lang="sr-Latn-ME" sz="1400" dirty="0" smtClean="0">
                <a:latin typeface="Arial" charset="0"/>
              </a:rPr>
              <a:t> (0.32</a:t>
            </a:r>
            <a:r>
              <a:rPr lang="sr-Latn-ME" sz="1200" dirty="0" smtClean="0">
                <a:latin typeface="Arial" charset="0"/>
              </a:rPr>
              <a:t>)</a:t>
            </a:r>
            <a:endParaRPr lang="de-DE" sz="1200" dirty="0">
              <a:latin typeface="Arial" charset="0"/>
            </a:endParaRPr>
          </a:p>
        </p:txBody>
      </p:sp>
      <p:sp>
        <p:nvSpPr>
          <p:cNvPr id="91" name="Rectangle 90"/>
          <p:cNvSpPr>
            <a:spLocks noChangeArrowheads="1"/>
          </p:cNvSpPr>
          <p:nvPr/>
        </p:nvSpPr>
        <p:spPr bwMode="auto">
          <a:xfrm>
            <a:off x="3352800" y="4076699"/>
            <a:ext cx="673605" cy="647701"/>
          </a:xfrm>
          <a:prstGeom prst="rect">
            <a:avLst/>
          </a:prstGeom>
          <a:solidFill>
            <a:srgbClr val="FFFF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S</a:t>
            </a:r>
            <a:r>
              <a:rPr lang="sr-Latn-ME" sz="1400" dirty="0" smtClean="0">
                <a:latin typeface="Arial" charset="0"/>
              </a:rPr>
              <a:t> (0.32)</a:t>
            </a:r>
            <a:endParaRPr lang="de-DE" sz="1400" dirty="0">
              <a:latin typeface="Arial" charset="0"/>
            </a:endParaRPr>
          </a:p>
        </p:txBody>
      </p:sp>
      <p:sp>
        <p:nvSpPr>
          <p:cNvPr id="92" name="Rectangle 91"/>
          <p:cNvSpPr>
            <a:spLocks noChangeArrowheads="1"/>
          </p:cNvSpPr>
          <p:nvPr/>
        </p:nvSpPr>
        <p:spPr bwMode="auto">
          <a:xfrm>
            <a:off x="3352800" y="4724400"/>
            <a:ext cx="673605" cy="647701"/>
          </a:xfrm>
          <a:prstGeom prst="rect">
            <a:avLst/>
          </a:prstGeom>
          <a:solidFill>
            <a:srgbClr val="0070C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M</a:t>
            </a:r>
            <a:r>
              <a:rPr lang="sr-Latn-ME" sz="1400" dirty="0" smtClean="0">
                <a:latin typeface="Arial" charset="0"/>
              </a:rPr>
              <a:t> </a:t>
            </a:r>
          </a:p>
          <a:p>
            <a:pPr algn="ctr" eaLnBrk="0" fontAlgn="ctr" hangingPunct="0">
              <a:spcBef>
                <a:spcPct val="0"/>
              </a:spcBef>
            </a:pPr>
            <a:r>
              <a:rPr lang="sr-Latn-ME" sz="1400" dirty="0" smtClean="0">
                <a:latin typeface="Arial" charset="0"/>
              </a:rPr>
              <a:t>(0)</a:t>
            </a:r>
            <a:endParaRPr lang="de-DE" sz="1400" dirty="0">
              <a:latin typeface="Arial" charset="0"/>
            </a:endParaRPr>
          </a:p>
        </p:txBody>
      </p:sp>
      <p:sp>
        <p:nvSpPr>
          <p:cNvPr id="93" name="Line 54"/>
          <p:cNvSpPr>
            <a:spLocks noChangeShapeType="1"/>
          </p:cNvSpPr>
          <p:nvPr/>
        </p:nvSpPr>
        <p:spPr bwMode="auto">
          <a:xfrm flipV="1">
            <a:off x="4137529" y="3817938"/>
            <a:ext cx="121440" cy="0"/>
          </a:xfrm>
          <a:prstGeom prst="line">
            <a:avLst/>
          </a:prstGeom>
          <a:noFill/>
          <a:ln w="3175">
            <a:solidFill>
              <a:schemeClr val="tx1"/>
            </a:solidFill>
            <a:round/>
            <a:headEnd/>
            <a:tailEnd type="triangle" w="med" len="med"/>
          </a:ln>
          <a:effectLst/>
        </p:spPr>
        <p:txBody>
          <a:bodyPr/>
          <a:lstStyle/>
          <a:p>
            <a:endParaRPr lang="en-US"/>
          </a:p>
        </p:txBody>
      </p:sp>
      <p:sp>
        <p:nvSpPr>
          <p:cNvPr id="94" name="Line 54"/>
          <p:cNvSpPr>
            <a:spLocks noChangeShapeType="1"/>
          </p:cNvSpPr>
          <p:nvPr/>
        </p:nvSpPr>
        <p:spPr bwMode="auto">
          <a:xfrm flipV="1">
            <a:off x="4128004" y="4160837"/>
            <a:ext cx="121440" cy="0"/>
          </a:xfrm>
          <a:prstGeom prst="line">
            <a:avLst/>
          </a:prstGeom>
          <a:noFill/>
          <a:ln w="3175">
            <a:solidFill>
              <a:schemeClr val="tx1"/>
            </a:solidFill>
            <a:round/>
            <a:headEnd/>
            <a:tailEnd type="triangle" w="med" len="med"/>
          </a:ln>
          <a:effectLst/>
        </p:spPr>
        <p:txBody>
          <a:bodyPr/>
          <a:lstStyle/>
          <a:p>
            <a:endParaRPr lang="en-US"/>
          </a:p>
        </p:txBody>
      </p:sp>
      <p:sp>
        <p:nvSpPr>
          <p:cNvPr id="95" name="Line 54"/>
          <p:cNvSpPr>
            <a:spLocks noChangeShapeType="1"/>
          </p:cNvSpPr>
          <p:nvPr/>
        </p:nvSpPr>
        <p:spPr bwMode="auto">
          <a:xfrm flipV="1">
            <a:off x="4128004" y="4694237"/>
            <a:ext cx="121440" cy="0"/>
          </a:xfrm>
          <a:prstGeom prst="line">
            <a:avLst/>
          </a:prstGeom>
          <a:noFill/>
          <a:ln w="3175">
            <a:solidFill>
              <a:schemeClr val="tx1"/>
            </a:solidFill>
            <a:round/>
            <a:headEnd/>
            <a:tailEnd type="triangle" w="med" len="med"/>
          </a:ln>
          <a:effectLst/>
        </p:spPr>
        <p:txBody>
          <a:bodyPr/>
          <a:lstStyle/>
          <a:p>
            <a:endParaRPr lang="en-US"/>
          </a:p>
        </p:txBody>
      </p:sp>
      <p:sp>
        <p:nvSpPr>
          <p:cNvPr id="96" name="Rectangle 95"/>
          <p:cNvSpPr>
            <a:spLocks noChangeArrowheads="1"/>
          </p:cNvSpPr>
          <p:nvPr/>
        </p:nvSpPr>
        <p:spPr bwMode="auto">
          <a:xfrm>
            <a:off x="4026405" y="3429000"/>
            <a:ext cx="673605" cy="647701"/>
          </a:xfrm>
          <a:prstGeom prst="rect">
            <a:avLst/>
          </a:prstGeom>
          <a:solidFill>
            <a:srgbClr val="FFC0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Z</a:t>
            </a:r>
          </a:p>
          <a:p>
            <a:pPr algn="ctr" eaLnBrk="0" fontAlgn="ctr" hangingPunct="0">
              <a:spcBef>
                <a:spcPct val="0"/>
              </a:spcBef>
            </a:pPr>
            <a:r>
              <a:rPr lang="sr-Latn-ME" sz="1400" dirty="0" smtClean="0">
                <a:latin typeface="Arial" charset="0"/>
              </a:rPr>
              <a:t> (0</a:t>
            </a:r>
            <a:r>
              <a:rPr lang="sr-Latn-ME" sz="1200" dirty="0" smtClean="0">
                <a:latin typeface="Arial" charset="0"/>
              </a:rPr>
              <a:t>)</a:t>
            </a:r>
          </a:p>
        </p:txBody>
      </p:sp>
      <p:sp>
        <p:nvSpPr>
          <p:cNvPr id="97" name="Rectangle 96"/>
          <p:cNvSpPr>
            <a:spLocks noChangeArrowheads="1"/>
          </p:cNvSpPr>
          <p:nvPr/>
        </p:nvSpPr>
        <p:spPr bwMode="auto">
          <a:xfrm>
            <a:off x="4026405" y="4076699"/>
            <a:ext cx="673605" cy="647701"/>
          </a:xfrm>
          <a:prstGeom prst="rect">
            <a:avLst/>
          </a:prstGeom>
          <a:solidFill>
            <a:srgbClr val="0070C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M</a:t>
            </a:r>
            <a:r>
              <a:rPr lang="sr-Latn-ME" sz="1400" dirty="0" smtClean="0">
                <a:latin typeface="Arial" charset="0"/>
              </a:rPr>
              <a:t> </a:t>
            </a:r>
          </a:p>
          <a:p>
            <a:pPr algn="ctr" eaLnBrk="0" fontAlgn="ctr" hangingPunct="0">
              <a:spcBef>
                <a:spcPct val="0"/>
              </a:spcBef>
            </a:pPr>
            <a:r>
              <a:rPr lang="sr-Latn-ME" sz="1400" dirty="0" smtClean="0">
                <a:latin typeface="Arial" charset="0"/>
              </a:rPr>
              <a:t>(0)</a:t>
            </a:r>
            <a:endParaRPr lang="de-DE" sz="1400" dirty="0">
              <a:latin typeface="Arial" charset="0"/>
            </a:endParaRPr>
          </a:p>
        </p:txBody>
      </p:sp>
      <p:sp>
        <p:nvSpPr>
          <p:cNvPr id="98" name="Rectangle 97"/>
          <p:cNvSpPr>
            <a:spLocks noChangeArrowheads="1"/>
          </p:cNvSpPr>
          <p:nvPr/>
        </p:nvSpPr>
        <p:spPr bwMode="auto">
          <a:xfrm>
            <a:off x="4026405" y="4724400"/>
            <a:ext cx="673605" cy="647701"/>
          </a:xfrm>
          <a:prstGeom prst="rect">
            <a:avLst/>
          </a:prstGeom>
          <a:solidFill>
            <a:srgbClr val="00FF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JM</a:t>
            </a:r>
          </a:p>
          <a:p>
            <a:pPr algn="ctr" eaLnBrk="0" fontAlgn="ctr" hangingPunct="0">
              <a:spcBef>
                <a:spcPct val="0"/>
              </a:spcBef>
            </a:pPr>
            <a:r>
              <a:rPr lang="sr-Latn-ME" sz="1400" dirty="0" smtClean="0">
                <a:latin typeface="Arial" charset="0"/>
              </a:rPr>
              <a:t> (0</a:t>
            </a:r>
            <a:r>
              <a:rPr lang="sr-Latn-ME" sz="1200" dirty="0" smtClean="0">
                <a:latin typeface="Arial" charset="0"/>
              </a:rPr>
              <a:t>)</a:t>
            </a:r>
            <a:endParaRPr lang="de-DE" sz="1000" dirty="0">
              <a:latin typeface="Arial" charset="0"/>
            </a:endParaRPr>
          </a:p>
        </p:txBody>
      </p:sp>
      <p:sp>
        <p:nvSpPr>
          <p:cNvPr id="99" name="Rectangle 98"/>
          <p:cNvSpPr>
            <a:spLocks noChangeArrowheads="1"/>
          </p:cNvSpPr>
          <p:nvPr/>
        </p:nvSpPr>
        <p:spPr bwMode="auto">
          <a:xfrm>
            <a:off x="5943600" y="2666998"/>
            <a:ext cx="673605" cy="647701"/>
          </a:xfrm>
          <a:prstGeom prst="rect">
            <a:avLst/>
          </a:prstGeom>
          <a:solidFill>
            <a:srgbClr val="FF00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V</a:t>
            </a:r>
          </a:p>
          <a:p>
            <a:pPr algn="ctr" eaLnBrk="0" fontAlgn="ctr" hangingPunct="0">
              <a:spcBef>
                <a:spcPct val="0"/>
              </a:spcBef>
            </a:pPr>
            <a:r>
              <a:rPr lang="sr-Latn-ME" sz="1400" dirty="0" smtClean="0">
                <a:latin typeface="Arial" charset="0"/>
              </a:rPr>
              <a:t> (0.5)</a:t>
            </a:r>
          </a:p>
        </p:txBody>
      </p:sp>
      <p:sp>
        <p:nvSpPr>
          <p:cNvPr id="100" name="Rectangle 99"/>
          <p:cNvSpPr>
            <a:spLocks noChangeArrowheads="1"/>
          </p:cNvSpPr>
          <p:nvPr/>
        </p:nvSpPr>
        <p:spPr bwMode="auto">
          <a:xfrm>
            <a:off x="5943600" y="3314699"/>
            <a:ext cx="673605" cy="647701"/>
          </a:xfrm>
          <a:prstGeom prst="rect">
            <a:avLst/>
          </a:prstGeom>
          <a:solidFill>
            <a:srgbClr val="FFC0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Z</a:t>
            </a:r>
            <a:r>
              <a:rPr lang="sr-Latn-ME" sz="1400" dirty="0" smtClean="0">
                <a:latin typeface="Arial" charset="0"/>
              </a:rPr>
              <a:t> (0.68</a:t>
            </a:r>
            <a:r>
              <a:rPr lang="sr-Latn-ME" sz="1200" dirty="0" smtClean="0">
                <a:latin typeface="Arial" charset="0"/>
              </a:rPr>
              <a:t>)</a:t>
            </a:r>
            <a:endParaRPr lang="de-DE" sz="1200" dirty="0">
              <a:latin typeface="Arial" charset="0"/>
            </a:endParaRPr>
          </a:p>
        </p:txBody>
      </p:sp>
      <p:sp>
        <p:nvSpPr>
          <p:cNvPr id="101" name="Rectangle 100"/>
          <p:cNvSpPr>
            <a:spLocks noChangeArrowheads="1"/>
          </p:cNvSpPr>
          <p:nvPr/>
        </p:nvSpPr>
        <p:spPr bwMode="auto">
          <a:xfrm>
            <a:off x="5943600" y="3962400"/>
            <a:ext cx="673605" cy="647701"/>
          </a:xfrm>
          <a:prstGeom prst="rect">
            <a:avLst/>
          </a:prstGeom>
          <a:solidFill>
            <a:srgbClr val="FFFF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S</a:t>
            </a:r>
            <a:r>
              <a:rPr lang="sr-Latn-ME" sz="1400" dirty="0" smtClean="0">
                <a:latin typeface="Arial" charset="0"/>
              </a:rPr>
              <a:t> (0.32)</a:t>
            </a:r>
            <a:endParaRPr lang="de-DE" sz="1400" dirty="0">
              <a:latin typeface="Arial" charset="0"/>
            </a:endParaRPr>
          </a:p>
        </p:txBody>
      </p:sp>
      <p:sp>
        <p:nvSpPr>
          <p:cNvPr id="102" name="Rectangle 101"/>
          <p:cNvSpPr>
            <a:spLocks noChangeArrowheads="1"/>
          </p:cNvSpPr>
          <p:nvPr/>
        </p:nvSpPr>
        <p:spPr bwMode="auto">
          <a:xfrm>
            <a:off x="5943600" y="4610099"/>
            <a:ext cx="673605" cy="647701"/>
          </a:xfrm>
          <a:prstGeom prst="rect">
            <a:avLst/>
          </a:prstGeom>
          <a:solidFill>
            <a:srgbClr val="0070C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M</a:t>
            </a:r>
            <a:r>
              <a:rPr lang="sr-Latn-ME" sz="1400" dirty="0" smtClean="0">
                <a:latin typeface="Arial" charset="0"/>
              </a:rPr>
              <a:t> </a:t>
            </a:r>
          </a:p>
          <a:p>
            <a:pPr algn="ctr" eaLnBrk="0" fontAlgn="ctr" hangingPunct="0">
              <a:spcBef>
                <a:spcPct val="0"/>
              </a:spcBef>
            </a:pPr>
            <a:r>
              <a:rPr lang="sr-Latn-ME" sz="1400" dirty="0" smtClean="0">
                <a:latin typeface="Arial" charset="0"/>
              </a:rPr>
              <a:t>(0)</a:t>
            </a:r>
            <a:endParaRPr lang="de-DE" sz="1400" dirty="0">
              <a:latin typeface="Arial" charset="0"/>
            </a:endParaRPr>
          </a:p>
        </p:txBody>
      </p:sp>
      <p:sp>
        <p:nvSpPr>
          <p:cNvPr id="103" name="Rectangle 102"/>
          <p:cNvSpPr>
            <a:spLocks noChangeArrowheads="1"/>
          </p:cNvSpPr>
          <p:nvPr/>
        </p:nvSpPr>
        <p:spPr bwMode="auto">
          <a:xfrm>
            <a:off x="5943600" y="5257800"/>
            <a:ext cx="673605" cy="647701"/>
          </a:xfrm>
          <a:prstGeom prst="rect">
            <a:avLst/>
          </a:prstGeom>
          <a:solidFill>
            <a:srgbClr val="00FF00"/>
          </a:solidFill>
          <a:ln w="3175">
            <a:solidFill>
              <a:schemeClr val="tx1"/>
            </a:solidFill>
            <a:miter lim="800000"/>
            <a:headEnd/>
            <a:tailEnd/>
          </a:ln>
          <a:effectLst/>
        </p:spPr>
        <p:txBody>
          <a:bodyPr anchor="ctr"/>
          <a:lstStyle/>
          <a:p>
            <a:pPr algn="ctr" eaLnBrk="0" fontAlgn="ctr" hangingPunct="0">
              <a:spcBef>
                <a:spcPct val="0"/>
              </a:spcBef>
            </a:pPr>
            <a:r>
              <a:rPr lang="sr-Latn-ME" sz="1400" b="1" dirty="0" smtClean="0">
                <a:latin typeface="Arial" charset="0"/>
              </a:rPr>
              <a:t>JM</a:t>
            </a:r>
          </a:p>
          <a:p>
            <a:pPr algn="ctr" eaLnBrk="0" fontAlgn="ctr" hangingPunct="0">
              <a:spcBef>
                <a:spcPct val="0"/>
              </a:spcBef>
            </a:pPr>
            <a:r>
              <a:rPr lang="sr-Latn-ME" sz="1400" dirty="0" smtClean="0">
                <a:latin typeface="Arial" charset="0"/>
              </a:rPr>
              <a:t>(0)</a:t>
            </a:r>
            <a:endParaRPr lang="de-DE" sz="1400" dirty="0">
              <a:latin typeface="Arial" charset="0"/>
            </a:endParaRPr>
          </a:p>
        </p:txBody>
      </p:sp>
      <p:sp>
        <p:nvSpPr>
          <p:cNvPr id="104" name="Line 75"/>
          <p:cNvSpPr>
            <a:spLocks noChangeShapeType="1"/>
          </p:cNvSpPr>
          <p:nvPr/>
        </p:nvSpPr>
        <p:spPr bwMode="auto">
          <a:xfrm flipV="1">
            <a:off x="3276600" y="5765842"/>
            <a:ext cx="152399" cy="406357"/>
          </a:xfrm>
          <a:prstGeom prst="line">
            <a:avLst/>
          </a:prstGeom>
          <a:noFill/>
          <a:ln w="38100">
            <a:solidFill>
              <a:srgbClr val="808080"/>
            </a:solidFill>
            <a:round/>
            <a:headEnd/>
            <a:tailEnd type="triangle" w="med" len="med"/>
          </a:ln>
          <a:effectLst/>
        </p:spPr>
        <p:txBody>
          <a:bodyPr wrap="none" anchor="ctr"/>
          <a:lstStyle/>
          <a:p>
            <a:endParaRPr lang="en-US"/>
          </a:p>
        </p:txBody>
      </p:sp>
      <p:sp>
        <p:nvSpPr>
          <p:cNvPr id="105" name="TextBox 104"/>
          <p:cNvSpPr txBox="1">
            <a:spLocks/>
          </p:cNvSpPr>
          <p:nvPr/>
        </p:nvSpPr>
        <p:spPr>
          <a:xfrm>
            <a:off x="3002280" y="6130057"/>
            <a:ext cx="2331720" cy="575543"/>
          </a:xfrm>
          <a:prstGeom prst="rect">
            <a:avLst/>
          </a:prstGeom>
          <a:noFill/>
        </p:spPr>
        <p:txBody>
          <a:bodyPr wrap="square" rtlCol="0">
            <a:spAutoFit/>
          </a:bodyPr>
          <a:lstStyle/>
          <a:p>
            <a:r>
              <a:rPr lang="en-US" sz="2000" i="1" dirty="0" err="1" smtClean="0">
                <a:latin typeface="Times New Roman" pitchFamily="18" charset="0"/>
                <a:cs typeface="Times New Roman" pitchFamily="18" charset="0"/>
              </a:rPr>
              <a:t>R</a:t>
            </a:r>
            <a:r>
              <a:rPr lang="en-US" sz="2000" i="1" baseline="-25000" dirty="0" err="1" smtClean="0">
                <a:latin typeface="Times New Roman" pitchFamily="18" charset="0"/>
                <a:cs typeface="Times New Roman" pitchFamily="18" charset="0"/>
              </a:rPr>
              <a:t>i,j</a:t>
            </a:r>
            <a:r>
              <a:rPr lang="en-US" sz="2000" i="1"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min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Kz</a:t>
            </a:r>
            <a:r>
              <a:rPr lang="en-US" sz="2000" i="1" baseline="-25000" dirty="0" err="1" smtClean="0">
                <a:latin typeface="Times New Roman" pitchFamily="18" charset="0"/>
                <a:cs typeface="Times New Roman" pitchFamily="18" charset="0"/>
              </a:rPr>
              <a:t>i</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Klj</a:t>
            </a:r>
            <a:r>
              <a:rPr lang="en-US" sz="2000" i="1" baseline="-25000" dirty="0" err="1" smtClean="0">
                <a:latin typeface="Times New Roman" pitchFamily="18" charset="0"/>
                <a:cs typeface="Times New Roman" pitchFamily="18" charset="0"/>
              </a:rPr>
              <a:t>j</a:t>
            </a:r>
            <a:r>
              <a:rPr lang="en-US" dirty="0" smtClean="0"/>
              <a:t>)</a:t>
            </a:r>
          </a:p>
          <a:p>
            <a:endParaRPr lang="en-US" dirty="0"/>
          </a:p>
        </p:txBody>
      </p:sp>
      <p:sp>
        <p:nvSpPr>
          <p:cNvPr id="106" name="TextBox 105"/>
          <p:cNvSpPr txBox="1">
            <a:spLocks/>
          </p:cNvSpPr>
          <p:nvPr/>
        </p:nvSpPr>
        <p:spPr>
          <a:xfrm>
            <a:off x="7086600" y="5654668"/>
            <a:ext cx="1981200" cy="677108"/>
          </a:xfrm>
          <a:prstGeom prst="rect">
            <a:avLst/>
          </a:prstGeom>
          <a:noFill/>
        </p:spPr>
        <p:txBody>
          <a:bodyPr wrap="square" rtlCol="0">
            <a:spAutoFit/>
          </a:bodyPr>
          <a:lstStyle/>
          <a:p>
            <a:r>
              <a:rPr lang="en-US" sz="2000" i="1" dirty="0" smtClean="0">
                <a:latin typeface="Times New Roman" pitchFamily="18" charset="0"/>
                <a:cs typeface="Times New Roman" pitchFamily="18" charset="0"/>
              </a:rPr>
              <a:t>IP</a:t>
            </a:r>
            <a:r>
              <a:rPr lang="en-US" sz="2000" i="1" baseline="-25000" dirty="0" smtClean="0">
                <a:latin typeface="Times New Roman" pitchFamily="18" charset="0"/>
                <a:cs typeface="Times New Roman" pitchFamily="18" charset="0"/>
              </a:rPr>
              <a:t>Z</a:t>
            </a:r>
            <a:r>
              <a:rPr lang="en-US" sz="2000" dirty="0" smtClean="0">
                <a:latin typeface="Times New Roman" pitchFamily="18" charset="0"/>
                <a:cs typeface="Times New Roman" pitchFamily="18" charset="0"/>
              </a:rPr>
              <a:t> = max </a:t>
            </a:r>
            <a:r>
              <a:rPr lang="en-US" sz="2000" i="1" dirty="0" smtClean="0">
                <a:latin typeface="Times New Roman" pitchFamily="18" charset="0"/>
                <a:cs typeface="Times New Roman" pitchFamily="18" charset="0"/>
              </a:rPr>
              <a:t>(R</a:t>
            </a:r>
            <a:r>
              <a:rPr lang="en-US" sz="2000" i="1" baseline="-25000" dirty="0" smtClean="0">
                <a:latin typeface="Times New Roman" pitchFamily="18" charset="0"/>
                <a:cs typeface="Times New Roman" pitchFamily="18" charset="0"/>
              </a:rPr>
              <a:t>Z</a:t>
            </a:r>
            <a:r>
              <a:rPr lang="en-US" sz="2000" i="1" dirty="0" smtClean="0">
                <a:latin typeface="Times New Roman" pitchFamily="18" charset="0"/>
                <a:cs typeface="Times New Roman" pitchFamily="18" charset="0"/>
              </a:rPr>
              <a:t>)</a:t>
            </a:r>
          </a:p>
          <a:p>
            <a:endParaRPr lang="en-US" dirty="0"/>
          </a:p>
        </p:txBody>
      </p:sp>
      <p:sp>
        <p:nvSpPr>
          <p:cNvPr id="107" name="Line 36"/>
          <p:cNvSpPr>
            <a:spLocks noChangeShapeType="1"/>
          </p:cNvSpPr>
          <p:nvPr/>
        </p:nvSpPr>
        <p:spPr bwMode="auto">
          <a:xfrm flipH="1">
            <a:off x="3657600" y="3169285"/>
            <a:ext cx="0" cy="183515"/>
          </a:xfrm>
          <a:prstGeom prst="line">
            <a:avLst/>
          </a:prstGeom>
          <a:noFill/>
          <a:ln w="3175">
            <a:solidFill>
              <a:schemeClr val="tx1"/>
            </a:solidFill>
            <a:round/>
            <a:headEnd/>
            <a:tailEnd type="triangle" w="med" len="med"/>
          </a:ln>
          <a:effectLst/>
        </p:spPr>
        <p:txBody>
          <a:bodyPr/>
          <a:lstStyle/>
          <a:p>
            <a:endParaRPr lang="en-US"/>
          </a:p>
        </p:txBody>
      </p:sp>
      <p:sp>
        <p:nvSpPr>
          <p:cNvPr id="108" name="Line 36"/>
          <p:cNvSpPr>
            <a:spLocks noChangeShapeType="1"/>
          </p:cNvSpPr>
          <p:nvPr/>
        </p:nvSpPr>
        <p:spPr bwMode="auto">
          <a:xfrm flipH="1">
            <a:off x="4343400" y="3169285"/>
            <a:ext cx="0" cy="183515"/>
          </a:xfrm>
          <a:prstGeom prst="line">
            <a:avLst/>
          </a:prstGeom>
          <a:noFill/>
          <a:ln w="3175">
            <a:solidFill>
              <a:schemeClr val="tx1"/>
            </a:solidFill>
            <a:round/>
            <a:headEnd/>
            <a:tailEnd type="triangle" w="med" len="med"/>
          </a:ln>
          <a:effectLst/>
        </p:spPr>
        <p:txBody>
          <a:bodyPr/>
          <a:lstStyle/>
          <a:p>
            <a:endParaRPr lang="en-US"/>
          </a:p>
        </p:txBody>
      </p:sp>
      <p:sp>
        <p:nvSpPr>
          <p:cNvPr id="109" name="Line 36"/>
          <p:cNvSpPr>
            <a:spLocks noChangeShapeType="1"/>
          </p:cNvSpPr>
          <p:nvPr/>
        </p:nvSpPr>
        <p:spPr bwMode="auto">
          <a:xfrm rot="-5400000" flipH="1">
            <a:off x="2499042" y="3642043"/>
            <a:ext cx="0" cy="183515"/>
          </a:xfrm>
          <a:prstGeom prst="line">
            <a:avLst/>
          </a:prstGeom>
          <a:noFill/>
          <a:ln w="3175">
            <a:solidFill>
              <a:schemeClr val="tx1"/>
            </a:solidFill>
            <a:round/>
            <a:headEnd/>
            <a:tailEnd type="triangle" w="med" len="med"/>
          </a:ln>
          <a:effectLst/>
        </p:spPr>
        <p:txBody>
          <a:bodyPr/>
          <a:lstStyle/>
          <a:p>
            <a:endParaRPr lang="en-US"/>
          </a:p>
        </p:txBody>
      </p:sp>
      <p:sp>
        <p:nvSpPr>
          <p:cNvPr id="110" name="Line 36"/>
          <p:cNvSpPr>
            <a:spLocks noChangeShapeType="1"/>
          </p:cNvSpPr>
          <p:nvPr/>
        </p:nvSpPr>
        <p:spPr bwMode="auto">
          <a:xfrm rot="-5400000" flipH="1">
            <a:off x="2499042" y="4251643"/>
            <a:ext cx="0" cy="183515"/>
          </a:xfrm>
          <a:prstGeom prst="line">
            <a:avLst/>
          </a:prstGeom>
          <a:noFill/>
          <a:ln w="3175">
            <a:solidFill>
              <a:schemeClr val="tx1"/>
            </a:solidFill>
            <a:round/>
            <a:headEnd/>
            <a:tailEnd type="triangle" w="med" len="med"/>
          </a:ln>
          <a:effectLst/>
        </p:spPr>
        <p:txBody>
          <a:bodyPr/>
          <a:lstStyle/>
          <a:p>
            <a:endParaRPr lang="en-US"/>
          </a:p>
        </p:txBody>
      </p:sp>
      <p:sp>
        <p:nvSpPr>
          <p:cNvPr id="111" name="Line 36"/>
          <p:cNvSpPr>
            <a:spLocks noChangeShapeType="1"/>
          </p:cNvSpPr>
          <p:nvPr/>
        </p:nvSpPr>
        <p:spPr bwMode="auto">
          <a:xfrm rot="-5400000" flipH="1">
            <a:off x="2499042" y="4937442"/>
            <a:ext cx="0" cy="183515"/>
          </a:xfrm>
          <a:prstGeom prst="line">
            <a:avLst/>
          </a:prstGeom>
          <a:noFill/>
          <a:ln w="317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checkerboard(across)">
                                      <p:cBhvr>
                                        <p:cTn id="7" dur="500"/>
                                        <p:tgtEl>
                                          <p:spTgt spid="5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checkerboard(across)">
                                      <p:cBhvr>
                                        <p:cTn id="10" dur="500"/>
                                        <p:tgtEl>
                                          <p:spTgt spid="6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checkerboard(across)">
                                      <p:cBhvr>
                                        <p:cTn id="13" dur="500"/>
                                        <p:tgtEl>
                                          <p:spTgt spid="63"/>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animEffect transition="in" filter="checkerboard(across)">
                                      <p:cBhvr>
                                        <p:cTn id="16" dur="500"/>
                                        <p:tgtEl>
                                          <p:spTgt spid="64"/>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checkerboard(across)">
                                      <p:cBhvr>
                                        <p:cTn id="19" dur="500"/>
                                        <p:tgtEl>
                                          <p:spTgt spid="6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9">
                                            <p:bg/>
                                          </p:spTgt>
                                        </p:tgtEl>
                                        <p:attrNameLst>
                                          <p:attrName>style.visibility</p:attrName>
                                        </p:attrNameLst>
                                      </p:cBhvr>
                                      <p:to>
                                        <p:strVal val="visible"/>
                                      </p:to>
                                    </p:set>
                                    <p:animEffect transition="in" filter="fade">
                                      <p:cBhvr>
                                        <p:cTn id="22" dur="1000"/>
                                        <p:tgtEl>
                                          <p:spTgt spid="99">
                                            <p:bg/>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9">
                                            <p:txEl>
                                              <p:pRg st="0" end="0"/>
                                            </p:txEl>
                                          </p:spTgt>
                                        </p:tgtEl>
                                        <p:attrNameLst>
                                          <p:attrName>style.visibility</p:attrName>
                                        </p:attrNameLst>
                                      </p:cBhvr>
                                      <p:to>
                                        <p:strVal val="visible"/>
                                      </p:to>
                                    </p:set>
                                    <p:animEffect transition="in" filter="fade">
                                      <p:cBhvr>
                                        <p:cTn id="25" dur="1000"/>
                                        <p:tgtEl>
                                          <p:spTgt spid="99">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9">
                                            <p:txEl>
                                              <p:pRg st="1" end="1"/>
                                            </p:txEl>
                                          </p:spTgt>
                                        </p:tgtEl>
                                        <p:attrNameLst>
                                          <p:attrName>style.visibility</p:attrName>
                                        </p:attrNameLst>
                                      </p:cBhvr>
                                      <p:to>
                                        <p:strVal val="visible"/>
                                      </p:to>
                                    </p:set>
                                    <p:animEffect transition="in" filter="fade">
                                      <p:cBhvr>
                                        <p:cTn id="28" dur="1000"/>
                                        <p:tgtEl>
                                          <p:spTgt spid="99">
                                            <p:txEl>
                                              <p:pRg st="1" end="1"/>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0">
                                            <p:bg/>
                                          </p:spTgt>
                                        </p:tgtEl>
                                        <p:attrNameLst>
                                          <p:attrName>style.visibility</p:attrName>
                                        </p:attrNameLst>
                                      </p:cBhvr>
                                      <p:to>
                                        <p:strVal val="visible"/>
                                      </p:to>
                                    </p:set>
                                    <p:animEffect transition="in" filter="fade">
                                      <p:cBhvr>
                                        <p:cTn id="31" dur="1000"/>
                                        <p:tgtEl>
                                          <p:spTgt spid="100">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0">
                                            <p:txEl>
                                              <p:pRg st="0" end="0"/>
                                            </p:txEl>
                                          </p:spTgt>
                                        </p:tgtEl>
                                        <p:attrNameLst>
                                          <p:attrName>style.visibility</p:attrName>
                                        </p:attrNameLst>
                                      </p:cBhvr>
                                      <p:to>
                                        <p:strVal val="visible"/>
                                      </p:to>
                                    </p:set>
                                    <p:animEffect transition="in" filter="fade">
                                      <p:cBhvr>
                                        <p:cTn id="34" dur="1000"/>
                                        <p:tgtEl>
                                          <p:spTgt spid="100">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1">
                                            <p:bg/>
                                          </p:spTgt>
                                        </p:tgtEl>
                                        <p:attrNameLst>
                                          <p:attrName>style.visibility</p:attrName>
                                        </p:attrNameLst>
                                      </p:cBhvr>
                                      <p:to>
                                        <p:strVal val="visible"/>
                                      </p:to>
                                    </p:set>
                                    <p:animEffect transition="in" filter="fade">
                                      <p:cBhvr>
                                        <p:cTn id="37" dur="1000"/>
                                        <p:tgtEl>
                                          <p:spTgt spid="101">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1">
                                            <p:txEl>
                                              <p:pRg st="0" end="0"/>
                                            </p:txEl>
                                          </p:spTgt>
                                        </p:tgtEl>
                                        <p:attrNameLst>
                                          <p:attrName>style.visibility</p:attrName>
                                        </p:attrNameLst>
                                      </p:cBhvr>
                                      <p:to>
                                        <p:strVal val="visible"/>
                                      </p:to>
                                    </p:set>
                                    <p:animEffect transition="in" filter="fade">
                                      <p:cBhvr>
                                        <p:cTn id="40" dur="1000"/>
                                        <p:tgtEl>
                                          <p:spTgt spid="101">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2">
                                            <p:bg/>
                                          </p:spTgt>
                                        </p:tgtEl>
                                        <p:attrNameLst>
                                          <p:attrName>style.visibility</p:attrName>
                                        </p:attrNameLst>
                                      </p:cBhvr>
                                      <p:to>
                                        <p:strVal val="visible"/>
                                      </p:to>
                                    </p:set>
                                    <p:animEffect transition="in" filter="fade">
                                      <p:cBhvr>
                                        <p:cTn id="43" dur="1000"/>
                                        <p:tgtEl>
                                          <p:spTgt spid="102">
                                            <p:bg/>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02">
                                            <p:txEl>
                                              <p:pRg st="0" end="0"/>
                                            </p:txEl>
                                          </p:spTgt>
                                        </p:tgtEl>
                                        <p:attrNameLst>
                                          <p:attrName>style.visibility</p:attrName>
                                        </p:attrNameLst>
                                      </p:cBhvr>
                                      <p:to>
                                        <p:strVal val="visible"/>
                                      </p:to>
                                    </p:set>
                                    <p:animEffect transition="in" filter="fade">
                                      <p:cBhvr>
                                        <p:cTn id="46" dur="1000"/>
                                        <p:tgtEl>
                                          <p:spTgt spid="102">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2">
                                            <p:txEl>
                                              <p:pRg st="1" end="1"/>
                                            </p:txEl>
                                          </p:spTgt>
                                        </p:tgtEl>
                                        <p:attrNameLst>
                                          <p:attrName>style.visibility</p:attrName>
                                        </p:attrNameLst>
                                      </p:cBhvr>
                                      <p:to>
                                        <p:strVal val="visible"/>
                                      </p:to>
                                    </p:set>
                                    <p:animEffect transition="in" filter="fade">
                                      <p:cBhvr>
                                        <p:cTn id="49" dur="1000"/>
                                        <p:tgtEl>
                                          <p:spTgt spid="102">
                                            <p:txEl>
                                              <p:pRg st="1" end="1"/>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03">
                                            <p:bg/>
                                          </p:spTgt>
                                        </p:tgtEl>
                                        <p:attrNameLst>
                                          <p:attrName>style.visibility</p:attrName>
                                        </p:attrNameLst>
                                      </p:cBhvr>
                                      <p:to>
                                        <p:strVal val="visible"/>
                                      </p:to>
                                    </p:set>
                                    <p:animEffect transition="in" filter="fade">
                                      <p:cBhvr>
                                        <p:cTn id="52" dur="1000"/>
                                        <p:tgtEl>
                                          <p:spTgt spid="103">
                                            <p:bg/>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03">
                                            <p:txEl>
                                              <p:pRg st="0" end="0"/>
                                            </p:txEl>
                                          </p:spTgt>
                                        </p:tgtEl>
                                        <p:attrNameLst>
                                          <p:attrName>style.visibility</p:attrName>
                                        </p:attrNameLst>
                                      </p:cBhvr>
                                      <p:to>
                                        <p:strVal val="visible"/>
                                      </p:to>
                                    </p:set>
                                    <p:animEffect transition="in" filter="fade">
                                      <p:cBhvr>
                                        <p:cTn id="55" dur="1000"/>
                                        <p:tgtEl>
                                          <p:spTgt spid="103">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03">
                                            <p:txEl>
                                              <p:pRg st="1" end="1"/>
                                            </p:txEl>
                                          </p:spTgt>
                                        </p:tgtEl>
                                        <p:attrNameLst>
                                          <p:attrName>style.visibility</p:attrName>
                                        </p:attrNameLst>
                                      </p:cBhvr>
                                      <p:to>
                                        <p:strVal val="visible"/>
                                      </p:to>
                                    </p:set>
                                    <p:animEffect transition="in" filter="fade">
                                      <p:cBhvr>
                                        <p:cTn id="58" dur="1000"/>
                                        <p:tgtEl>
                                          <p:spTgt spid="103">
                                            <p:txEl>
                                              <p:pRg st="1" end="1"/>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06">
                                            <p:txEl>
                                              <p:pRg st="0" end="0"/>
                                            </p:txEl>
                                          </p:spTgt>
                                        </p:tgtEl>
                                        <p:attrNameLst>
                                          <p:attrName>style.visibility</p:attrName>
                                        </p:attrNameLst>
                                      </p:cBhvr>
                                      <p:to>
                                        <p:strVal val="visible"/>
                                      </p:to>
                                    </p:set>
                                    <p:animEffect transition="in" filter="fade">
                                      <p:cBhvr>
                                        <p:cTn id="61" dur="1000"/>
                                        <p:tgtEl>
                                          <p:spTgt spid="1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61" grpId="0"/>
      <p:bldP spid="63" grpId="0"/>
      <p:bldP spid="64" grpId="0"/>
      <p:bldP spid="65" grpId="0" animBg="1"/>
      <p:bldP spid="99" grpId="0" build="allAtOnce" animBg="1"/>
      <p:bldP spid="100" grpId="0" build="allAtOnce" animBg="1"/>
      <p:bldP spid="101" grpId="0" build="allAtOnce" animBg="1"/>
      <p:bldP spid="102" grpId="0" build="allAtOnce" animBg="1"/>
      <p:bldP spid="103" grpId="0" build="allAtOnce" animBg="1"/>
      <p:bldP spid="106"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1085</TotalTime>
  <Words>659</Words>
  <Application>Microsoft Office PowerPoint</Application>
  <PresentationFormat>On-screen Show (4:3)</PresentationFormat>
  <Paragraphs>156</Paragraphs>
  <Slides>13</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13</vt:i4>
      </vt:variant>
    </vt:vector>
  </HeadingPairs>
  <TitlesOfParts>
    <vt:vector size="14" baseType="lpstr">
      <vt:lpstr>Concourse</vt:lpstr>
      <vt:lpstr>PRIMJENA FUZZY LOGIKE ZA DETEKCIJU NETEHNIČKIH GUBITAKA KOD JEDNOTARIFNIH POTROŠAČA</vt:lpstr>
      <vt:lpstr>Sadržaj:</vt:lpstr>
      <vt:lpstr>Uvod</vt:lpstr>
      <vt:lpstr>Netehnički gubici električne energije</vt:lpstr>
      <vt:lpstr>Primjena Fuzzy logike za detekciju netehničkih gubitaka </vt:lpstr>
      <vt:lpstr>Primjena Fuzzy logike za detekciju netehničkih gubitaka</vt:lpstr>
      <vt:lpstr>Primjena Fuzzy logike za detekciju netehničkih gubitaka</vt:lpstr>
      <vt:lpstr>Primjer potrošača iz Baze ED Vrela Ribnička</vt:lpstr>
      <vt:lpstr>Primjer potrošača iz Baze ED Vrela Ribnička</vt:lpstr>
      <vt:lpstr>Primjer potrošača iz Baze ED Vrela Ribnička</vt:lpstr>
      <vt:lpstr>Primjer potrošača iz Baze ED Vrela Ribnička</vt:lpstr>
      <vt:lpstr>Zaključci</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PRIMJENA FUZZY LOGIKE ZA DETEKCIJU NETEHNIČKIH GUBITAKA KOD JEDNOTARIFNIH POTROŠAČA</dc:title>
  <dc:creator>PC</dc:creator>
  <cp:lastModifiedBy>PC</cp:lastModifiedBy>
  <cp:revision>213</cp:revision>
  <dcterms:created xsi:type="dcterms:W3CDTF">2011-04-18T16:13:18Z</dcterms:created>
  <dcterms:modified xsi:type="dcterms:W3CDTF">2011-05-13T19:29:35Z</dcterms:modified>
</cp:coreProperties>
</file>