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74" r:id="rId2"/>
    <p:sldMasterId id="2147484243" r:id="rId3"/>
  </p:sldMasterIdLst>
  <p:notesMasterIdLst>
    <p:notesMasterId r:id="rId19"/>
  </p:notesMasterIdLst>
  <p:handoutMasterIdLst>
    <p:handoutMasterId r:id="rId20"/>
  </p:handoutMasterIdLst>
  <p:sldIdLst>
    <p:sldId id="290" r:id="rId4"/>
    <p:sldId id="294" r:id="rId5"/>
    <p:sldId id="296" r:id="rId6"/>
    <p:sldId id="297" r:id="rId7"/>
    <p:sldId id="310" r:id="rId8"/>
    <p:sldId id="300" r:id="rId9"/>
    <p:sldId id="311" r:id="rId10"/>
    <p:sldId id="301" r:id="rId11"/>
    <p:sldId id="302" r:id="rId12"/>
    <p:sldId id="304" r:id="rId13"/>
    <p:sldId id="305" r:id="rId14"/>
    <p:sldId id="306" r:id="rId15"/>
    <p:sldId id="307" r:id="rId16"/>
    <p:sldId id="309" r:id="rId17"/>
    <p:sldId id="280"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911"/>
    <a:srgbClr val="454084"/>
    <a:srgbClr val="4D439B"/>
    <a:srgbClr val="3924BA"/>
    <a:srgbClr val="C0C0C0"/>
    <a:srgbClr val="007635"/>
    <a:srgbClr val="C139BB"/>
    <a:srgbClr val="CDFFE4"/>
    <a:srgbClr val="DF91DB"/>
    <a:srgbClr val="32BAC8"/>
  </p:clrMru>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4" autoAdjust="0"/>
    <p:restoredTop sz="94624" autoAdjust="0"/>
  </p:normalViewPr>
  <p:slideViewPr>
    <p:cSldViewPr>
      <p:cViewPr>
        <p:scale>
          <a:sx n="75" d="100"/>
          <a:sy n="75" d="100"/>
        </p:scale>
        <p:origin x="-59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92BB08-E3AB-4D4B-B99D-281C9AAB9919}" type="datetimeFigureOut">
              <a:rPr lang="en-US" smtClean="0"/>
              <a:pPr/>
              <a:t>5/13/2011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CC32C9-F343-489B-A583-655649FBA343}"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4DCEB85-C34B-4A68-830D-70ADE42C1E24}" type="datetimeFigureOut">
              <a:rPr lang="en-US"/>
              <a:pPr>
                <a:defRPr/>
              </a:pPr>
              <a:t>5/13/2011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65E0BD3-C57F-4579-AA0E-F3B85ABB9CA3}"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5"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cs typeface="Arial" pitchFamily="34" charset="0"/>
            </a:endParaRPr>
          </a:p>
        </p:txBody>
      </p:sp>
      <p:sp>
        <p:nvSpPr>
          <p:cNvPr id="18436"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AB835DDD-DB8C-43C6-9B9C-A0EAE669BA8B}" type="datetime8">
              <a:rPr lang="en-US" smtClean="0">
                <a:cs typeface="Arial" pitchFamily="34" charset="0"/>
              </a:rPr>
              <a:pPr fontAlgn="base">
                <a:spcBef>
                  <a:spcPct val="0"/>
                </a:spcBef>
                <a:spcAft>
                  <a:spcPct val="0"/>
                </a:spcAft>
                <a:defRPr/>
              </a:pPr>
              <a:t>5/13/2011 9:00 AM</a:t>
            </a:fld>
            <a:endParaRPr lang="en-US" smtClean="0">
              <a:cs typeface="Arial" pitchFamily="34" charset="0"/>
            </a:endParaRPr>
          </a:p>
        </p:txBody>
      </p:sp>
      <p:sp>
        <p:nvSpPr>
          <p:cNvPr id="29702" name="Footer Placeholder 5"/>
          <p:cNvSpPr>
            <a:spLocks noGrp="1"/>
          </p:cNvSpPr>
          <p:nvPr>
            <p:ph type="ftr" sz="quarter" idx="4"/>
          </p:nvPr>
        </p:nvSpPr>
        <p:spPr bwMode="auto">
          <a:xfrm>
            <a:off x="0" y="8685213"/>
            <a:ext cx="6172200" cy="457200"/>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US" sz="500" smtClean="0">
                <a:solidFill>
                  <a:srgbClr val="000000"/>
                </a:solidFill>
                <a:latin typeface="Trebuchet MS" pitchFamily="34" charset="0"/>
                <a:cs typeface="Arial"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sz="500" smtClean="0">
                <a:solidFill>
                  <a:srgbClr val="000000"/>
                </a:solidFill>
                <a:latin typeface="Trebuchet MS"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smtClean="0">
                <a:solidFill>
                  <a:srgbClr val="000000"/>
                </a:solidFill>
                <a:latin typeface="Trebuchet MS" pitchFamily="34" charset="0"/>
                <a:cs typeface="Arial" pitchFamily="34" charset="0"/>
              </a:rPr>
            </a:br>
            <a:r>
              <a:rPr lang="en-US" sz="500" smtClean="0">
                <a:solidFill>
                  <a:srgbClr val="000000"/>
                </a:solidFill>
                <a:latin typeface="Trebuchet MS" pitchFamily="34" charset="0"/>
                <a:cs typeface="Arial" pitchFamily="34" charset="0"/>
              </a:rPr>
              <a:t>MICROSOFT MAKES NO WARRANTIES, EXPRESS, IMPLIED OR STATUTORY, AS TO THE INFORMATION IN THIS PRESENTATION.</a:t>
            </a:r>
          </a:p>
          <a:p>
            <a:pPr fontAlgn="base">
              <a:spcBef>
                <a:spcPct val="0"/>
              </a:spcBef>
              <a:spcAft>
                <a:spcPct val="0"/>
              </a:spcAft>
            </a:pPr>
            <a:endParaRPr lang="en-US" sz="500" smtClean="0">
              <a:latin typeface="Trebuchet MS"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dirty="0"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kumimoji="0" lang="en-US"/>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a:prstGeom prst="rect">
            <a:avLst/>
          </a:prstGeom>
        </p:spPr>
        <p:txBody>
          <a:bodyPr/>
          <a:lstStyle>
            <a:extLst/>
          </a:lstStyle>
          <a:p>
            <a:endParaRPr lang="en-US"/>
          </a:p>
        </p:txBody>
      </p:sp>
      <p:sp>
        <p:nvSpPr>
          <p:cNvPr id="6" name="Footer Placeholder 5"/>
          <p:cNvSpPr>
            <a:spLocks noGrp="1"/>
          </p:cNvSpPr>
          <p:nvPr>
            <p:ph type="ftr" sz="quarter" idx="11"/>
          </p:nvPr>
        </p:nvSpPr>
        <p:spPr>
          <a:xfrm>
            <a:off x="4380072" y="6407944"/>
            <a:ext cx="2350681" cy="365125"/>
          </a:xfrm>
          <a:prstGeom prst="rect">
            <a:avLst/>
          </a:prstGeom>
        </p:spPr>
        <p:txBody>
          <a:bodyPr/>
          <a:lstStyle>
            <a:extLst/>
          </a:lstStyle>
          <a:p>
            <a:endParaRPr kumimoji="0" lang="en-US"/>
          </a:p>
        </p:txBody>
      </p:sp>
      <p:sp>
        <p:nvSpPr>
          <p:cNvPr id="7" name="Slide Number Placeholder 6"/>
          <p:cNvSpPr>
            <a:spLocks noGrp="1"/>
          </p:cNvSpPr>
          <p:nvPr>
            <p:ph type="sldNum" sz="quarter" idx="12"/>
          </p:nvPr>
        </p:nvSpPr>
        <p:spPr>
          <a:xfrm>
            <a:off x="8647272" y="6407944"/>
            <a:ext cx="365760" cy="365125"/>
          </a:xfrm>
          <a:prstGeom prst="rect">
            <a:avLst/>
          </a:prstGeom>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5AB91C-B19C-4AB8-9AED-3AE389E811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 edit Master text styles</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9" name="Title 2"/>
          <p:cNvSpPr>
            <a:spLocks noGrp="1"/>
          </p:cNvSpPr>
          <p:nvPr userDrawn="1">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mreze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0" name="Picture 88" descr="header"/>
          <p:cNvPicPr>
            <a:picLocks noChangeAspect="1" noChangeArrowheads="1"/>
          </p:cNvPicPr>
          <p:nvPr userDrawn="1"/>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1" name="Picture 10" descr="UCG"/>
          <p:cNvPicPr>
            <a:picLocks noChangeAspect="1" noChangeArrowheads="1"/>
          </p:cNvPicPr>
          <p:nvPr userDrawn="1"/>
        </p:nvPicPr>
        <p:blipFill>
          <a:blip r:embed="rId3"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12" name="Subtitle 2"/>
          <p:cNvSpPr>
            <a:spLocks/>
          </p:cNvSpPr>
          <p:nvPr userDrawn="1"/>
        </p:nvSpPr>
        <p:spPr bwMode="auto">
          <a:xfrm>
            <a:off x="533400" y="1143000"/>
            <a:ext cx="8153400" cy="304800"/>
          </a:xfrm>
          <a:prstGeom prst="rect">
            <a:avLst/>
          </a:prstGeom>
          <a:noFill/>
          <a:ln w="9525">
            <a:noFill/>
            <a:miter lim="800000"/>
            <a:headEnd/>
            <a:tailEnd/>
          </a:ln>
          <a:effectLst/>
        </p:spPr>
        <p:txBody>
          <a:bodyPr lIns="0" tIns="0" rIns="0" bIns="0"/>
          <a:lstStyle/>
          <a:p>
            <a:pPr algn="ctr" defTabSz="912813">
              <a:lnSpc>
                <a:spcPct val="90000"/>
              </a:lnSpc>
              <a:buClr>
                <a:schemeClr val="hlink"/>
              </a:buClr>
              <a:buSzPct val="70000"/>
              <a:buFont typeface="Wingdings" pitchFamily="2" charset="2"/>
              <a:buNone/>
              <a:defRPr/>
            </a:pPr>
            <a:r>
              <a:rPr lang="sr-Latn-CS" sz="1600" dirty="0" smtClean="0">
                <a:solidFill>
                  <a:schemeClr val="tx2"/>
                </a:solidFill>
              </a:rPr>
              <a:t>Prof. dr Sreten Škuletić</a:t>
            </a:r>
            <a:r>
              <a:rPr lang="sr-Latn-ME" sz="1600" dirty="0" smtClean="0">
                <a:solidFill>
                  <a:schemeClr val="tx2"/>
                </a:solidFill>
              </a:rPr>
              <a:t>, </a:t>
            </a:r>
            <a:r>
              <a:rPr lang="en-US" sz="1600" dirty="0" smtClean="0">
                <a:solidFill>
                  <a:schemeClr val="tx2"/>
                </a:solidFill>
              </a:rPr>
              <a:t>d</a:t>
            </a:r>
            <a:r>
              <a:rPr lang="sr-Latn-CS" sz="1600" dirty="0" smtClean="0">
                <a:solidFill>
                  <a:schemeClr val="tx2"/>
                </a:solidFill>
              </a:rPr>
              <a:t>r Vladan Radulović i </a:t>
            </a:r>
            <a:r>
              <a:rPr lang="sr-Latn-ME" sz="1600" dirty="0" smtClean="0">
                <a:solidFill>
                  <a:schemeClr val="tx2"/>
                </a:solidFill>
              </a:rPr>
              <a:t>Spec. Sci</a:t>
            </a:r>
            <a:r>
              <a:rPr lang="en-US" sz="1600" dirty="0" smtClean="0">
                <a:solidFill>
                  <a:schemeClr val="tx2"/>
                </a:solidFill>
              </a:rPr>
              <a:t> Ana </a:t>
            </a:r>
            <a:r>
              <a:rPr lang="sr-Latn-CS" sz="1600" dirty="0" smtClean="0">
                <a:solidFill>
                  <a:schemeClr val="tx2"/>
                </a:solidFill>
              </a:rPr>
              <a:t>Živaljević</a:t>
            </a:r>
            <a:endParaRPr lang="en-US" sz="1600" dirty="0">
              <a:solidFill>
                <a:schemeClr val="tx2"/>
              </a:solidFill>
            </a:endParaRPr>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B91C-B19C-4AB8-9AED-3AE389E811E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5AB91C-B19C-4AB8-9AED-3AE389E811E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5AB91C-B19C-4AB8-9AED-3AE389E811E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5AB91C-B19C-4AB8-9AED-3AE389E811E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5AB91C-B19C-4AB8-9AED-3AE389E811E2}" type="slidenum">
              <a:rPr lang="en-US" smtClean="0"/>
              <a:pPr/>
              <a:t>‹#›</a:t>
            </a:fld>
            <a:endParaRPr lang="en-US"/>
          </a:p>
        </p:txBody>
      </p:sp>
    </p:spTree>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5AB91C-B19C-4AB8-9AED-3AE389E811E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B91C-B19C-4AB8-9AED-3AE389E811E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5AB91C-B19C-4AB8-9AED-3AE389E811E2}" type="slidenum">
              <a:rPr lang="en-US" smtClean="0"/>
              <a:pPr/>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image" Target="../media/image4.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5.jpe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14" descr="bottombar"/>
          <p:cNvPicPr>
            <a:picLocks noChangeAspect="1" noChangeArrowheads="1"/>
          </p:cNvPicPr>
          <p:nvPr/>
        </p:nvPicPr>
        <p:blipFill>
          <a:blip r:embed="rId15" cstate="print"/>
          <a:srcRect/>
          <a:stretch>
            <a:fillRect/>
          </a:stretch>
        </p:blipFill>
        <p:spPr bwMode="auto">
          <a:xfrm>
            <a:off x="0" y="6572250"/>
            <a:ext cx="9144000" cy="28575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74" r:id="rId10"/>
    <p:sldLayoutId id="2147483975" r:id="rId11"/>
    <p:sldLayoutId id="2147483966" r:id="rId12"/>
    <p:sldLayoutId id="2147483988" r:id="rId13"/>
  </p:sldLayoutIdLst>
  <p:transition>
    <p:fade/>
  </p:transition>
  <p:hf sldNum="0" hdr="0" ftr="0" dt="0"/>
  <p:txStyles>
    <p:titleStyle>
      <a:lvl1pPr algn="l" defTabSz="912813" rtl="0" eaLnBrk="0" fontAlgn="base" hangingPunct="0">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9pPr>
    </p:titleStyle>
    <p:bodyStyle>
      <a:lvl1pPr marL="396875" indent="-396875" algn="l" defTabSz="912813" rtl="0" eaLnBrk="0" fontAlgn="base" hangingPunct="0">
        <a:lnSpc>
          <a:spcPct val="90000"/>
        </a:lnSpc>
        <a:spcBef>
          <a:spcPct val="20000"/>
        </a:spcBef>
        <a:spcAft>
          <a:spcPct val="0"/>
        </a:spcAft>
        <a:buBlip>
          <a:blip r:embed="rId16"/>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7"/>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7" cstate="print"/>
          <a:srcRect b="10452"/>
          <a:stretch>
            <a:fillRect/>
          </a:stretch>
        </p:blipFill>
        <p:spPr bwMode="auto">
          <a:xfrm>
            <a:off x="0" y="1300163"/>
            <a:ext cx="9144000" cy="5557837"/>
          </a:xfrm>
          <a:prstGeom prst="rect">
            <a:avLst/>
          </a:prstGeom>
          <a:noFill/>
          <a:ln w="9525">
            <a:noFill/>
            <a:miter lim="800000"/>
            <a:headEnd/>
            <a:tailEnd/>
          </a:ln>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722313" y="1905000"/>
            <a:ext cx="8040687"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89" r:id="rId4"/>
    <p:sldLayoutId id="2147483990" r:id="rId5"/>
  </p:sldLayoutIdLst>
  <p:transition>
    <p:fade/>
  </p:transition>
  <p:hf sldNum="0" hdr="0" ftr="0" dt="0"/>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pitchFamily="34" charset="0"/>
        </a:defRPr>
      </a:lvl9pPr>
    </p:titleStyle>
    <p:bodyStyle>
      <a:lvl1pPr marL="342900" indent="-342900" algn="l" defTabSz="912813" rtl="0" eaLnBrk="0" fontAlgn="base" hangingPunct="0">
        <a:lnSpc>
          <a:spcPct val="90000"/>
        </a:lnSpc>
        <a:spcBef>
          <a:spcPct val="20000"/>
        </a:spcBef>
        <a:spcAft>
          <a:spcPct val="0"/>
        </a:spcAft>
        <a:buFont typeface="Arial" pitchFamily="34" charset="0"/>
        <a:buChar char="•"/>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pitchFamily="34" charset="0"/>
        <a:buChar char="–"/>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pitchFamily="34" charset="0"/>
        <a:buChar char="•"/>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pitchFamily="34" charset="0"/>
        <a:buChar char="–"/>
        <a:defRPr sz="2400" b="1" kern="1200">
          <a:solidFill>
            <a:schemeClr val="tx1"/>
          </a:solidFill>
          <a:latin typeface="Courier New" pitchFamily="49" charset="0"/>
          <a:ea typeface="+mn-ea"/>
          <a:cs typeface="Courier New" pitchFamily="49" charset="0"/>
        </a:defRPr>
      </a:lvl4pPr>
      <a:lvl5pPr marL="1425575" indent="403225" algn="l" defTabSz="912813" rtl="0" eaLnBrk="0" fontAlgn="base" hangingPunct="0">
        <a:lnSpc>
          <a:spcPct val="90000"/>
        </a:lnSpc>
        <a:spcBef>
          <a:spcPct val="20000"/>
        </a:spcBef>
        <a:spcAft>
          <a:spcPct val="0"/>
        </a:spcAft>
        <a:buFont typeface="Arial" pitchFamily="34" charset="0"/>
        <a:buChar char="»"/>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4244" r:id="rId1"/>
    <p:sldLayoutId id="2147484245" r:id="rId2"/>
    <p:sldLayoutId id="2147484246" r:id="rId3"/>
    <p:sldLayoutId id="2147484247" r:id="rId4"/>
    <p:sldLayoutId id="2147484248" r:id="rId5"/>
    <p:sldLayoutId id="2147484249" r:id="rId6"/>
    <p:sldLayoutId id="2147484250" r:id="rId7"/>
    <p:sldLayoutId id="2147484251" r:id="rId8"/>
    <p:sldLayoutId id="2147484252" r:id="rId9"/>
    <p:sldLayoutId id="2147484253" r:id="rId10"/>
    <p:sldLayoutId id="2147484254" r:id="rId11"/>
  </p:sldLayoutIdLst>
  <p:transition>
    <p:fade/>
  </p:transition>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5.xml"/><Relationship Id="rId5" Type="http://schemas.openxmlformats.org/officeDocument/2006/relationships/image" Target="../media/image8.pn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0.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5" Type="http://schemas.openxmlformats.org/officeDocument/2006/relationships/image" Target="../media/image7.jpe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6" Type="http://schemas.openxmlformats.org/officeDocument/2006/relationships/image" Target="../media/image7.jpeg"/><Relationship Id="rId5" Type="http://schemas.openxmlformats.org/officeDocument/2006/relationships/image" Target="../media/image14.emf"/><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0.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p:cNvSpPr>
          <p:nvPr/>
        </p:nvSpPr>
        <p:spPr bwMode="auto">
          <a:xfrm>
            <a:off x="533400" y="152400"/>
            <a:ext cx="7681913" cy="487363"/>
          </a:xfrm>
          <a:prstGeom prst="rect">
            <a:avLst/>
          </a:prstGeom>
          <a:noFill/>
          <a:ln w="9525">
            <a:noFill/>
            <a:miter lim="800000"/>
            <a:headEnd/>
            <a:tailEnd/>
          </a:ln>
        </p:spPr>
        <p:txBody>
          <a:bodyPr lIns="0" tIns="0" rIns="0" bIns="0">
            <a:spAutoFit/>
          </a:bodyPr>
          <a:lstStyle/>
          <a:p>
            <a:pPr>
              <a:buClr>
                <a:schemeClr val="hlink"/>
              </a:buClr>
              <a:buSzPct val="70000"/>
              <a:buFont typeface="Wingdings" pitchFamily="2" charset="2"/>
              <a:buNone/>
              <a:defRPr/>
            </a:pPr>
            <a:endParaRPr lang="en-US" sz="3200" dirty="0">
              <a:solidFill>
                <a:schemeClr val="tx2"/>
              </a:solidFill>
              <a:effectLst>
                <a:outerShdw blurRad="38100" dist="38100" dir="2700000" algn="tl">
                  <a:srgbClr val="000000"/>
                </a:outerShdw>
              </a:effectLst>
              <a:latin typeface="Tahoma" pitchFamily="34" charset="0"/>
            </a:endParaRPr>
          </a:p>
        </p:txBody>
      </p:sp>
      <p:sp>
        <p:nvSpPr>
          <p:cNvPr id="2" name="Subtitle 2"/>
          <p:cNvSpPr>
            <a:spLocks/>
          </p:cNvSpPr>
          <p:nvPr/>
        </p:nvSpPr>
        <p:spPr bwMode="auto">
          <a:xfrm>
            <a:off x="1081088" y="2562225"/>
            <a:ext cx="7681912" cy="1366528"/>
          </a:xfrm>
          <a:prstGeom prst="rect">
            <a:avLst/>
          </a:prstGeom>
          <a:noFill/>
          <a:ln w="9525">
            <a:noFill/>
            <a:miter lim="800000"/>
            <a:headEnd/>
            <a:tailEnd/>
          </a:ln>
        </p:spPr>
        <p:txBody>
          <a:bodyPr lIns="0" tIns="0" rIns="0" bIns="0">
            <a:spAutoFit/>
          </a:bodyPr>
          <a:lstStyle/>
          <a:p>
            <a:pPr algn="ctr" defTabSz="912813">
              <a:lnSpc>
                <a:spcPct val="90000"/>
              </a:lnSpc>
              <a:buClr>
                <a:schemeClr val="hlink"/>
              </a:buClr>
              <a:buSzPct val="70000"/>
              <a:defRPr/>
            </a:pPr>
            <a:r>
              <a:rPr lang="en-US" sz="2400" dirty="0">
                <a:solidFill>
                  <a:schemeClr val="accent4">
                    <a:lumMod val="50000"/>
                  </a:schemeClr>
                </a:solidFill>
                <a:effectLst>
                  <a:outerShdw blurRad="38100" dist="38100" dir="2700000" algn="tl">
                    <a:srgbClr val="000000"/>
                  </a:outerShdw>
                </a:effectLst>
              </a:rPr>
              <a:t>ANALIZA NAPONSKIH I STRUJNIH PRILIKA </a:t>
            </a:r>
            <a:r>
              <a:rPr lang="en-US" sz="2400" dirty="0" smtClean="0">
                <a:solidFill>
                  <a:schemeClr val="accent4">
                    <a:lumMod val="50000"/>
                  </a:schemeClr>
                </a:solidFill>
                <a:effectLst>
                  <a:outerShdw blurRad="38100" dist="38100" dir="2700000" algn="tl">
                    <a:srgbClr val="000000"/>
                  </a:outerShdw>
                </a:effectLst>
              </a:rPr>
              <a:t>PRI</a:t>
            </a:r>
            <a:r>
              <a:rPr lang="sr-Latn-ME" sz="2400" dirty="0" smtClean="0">
                <a:solidFill>
                  <a:schemeClr val="accent4">
                    <a:lumMod val="50000"/>
                  </a:schemeClr>
                </a:solidFill>
                <a:effectLst>
                  <a:outerShdw blurRad="38100" dist="38100" dir="2700000" algn="tl">
                    <a:srgbClr val="000000"/>
                  </a:outerShdw>
                </a:effectLst>
              </a:rPr>
              <a:t> </a:t>
            </a:r>
            <a:r>
              <a:rPr lang="en-US" sz="2400" dirty="0" smtClean="0">
                <a:solidFill>
                  <a:schemeClr val="accent4">
                    <a:lumMod val="50000"/>
                  </a:schemeClr>
                </a:solidFill>
                <a:effectLst>
                  <a:outerShdw blurRad="38100" dist="38100" dir="2700000" algn="tl">
                    <a:srgbClr val="000000"/>
                  </a:outerShdw>
                </a:effectLst>
              </a:rPr>
              <a:t>PARALELNOM </a:t>
            </a:r>
            <a:r>
              <a:rPr lang="en-US" sz="2400" dirty="0">
                <a:solidFill>
                  <a:schemeClr val="accent4">
                    <a:lumMod val="50000"/>
                  </a:schemeClr>
                </a:solidFill>
                <a:effectLst>
                  <a:outerShdw blurRad="38100" dist="38100" dir="2700000" algn="tl">
                    <a:srgbClr val="000000"/>
                  </a:outerShdw>
                </a:effectLst>
              </a:rPr>
              <a:t>RADU ED MREŽE</a:t>
            </a:r>
          </a:p>
          <a:p>
            <a:pPr algn="ctr" defTabSz="912813">
              <a:lnSpc>
                <a:spcPct val="90000"/>
              </a:lnSpc>
              <a:buClr>
                <a:schemeClr val="hlink"/>
              </a:buClr>
              <a:buSzPct val="70000"/>
              <a:defRPr/>
            </a:pPr>
            <a:r>
              <a:rPr lang="en-US" sz="2400" dirty="0">
                <a:solidFill>
                  <a:schemeClr val="accent4">
                    <a:lumMod val="50000"/>
                  </a:schemeClr>
                </a:solidFill>
                <a:effectLst>
                  <a:outerShdw blurRad="38100" dist="38100" dir="2700000" algn="tl">
                    <a:srgbClr val="000000"/>
                  </a:outerShdw>
                </a:effectLst>
              </a:rPr>
              <a:t> 		</a:t>
            </a:r>
            <a:r>
              <a:rPr lang="en-US" sz="2400" dirty="0" smtClean="0">
                <a:solidFill>
                  <a:schemeClr val="accent4">
                    <a:lumMod val="50000"/>
                  </a:schemeClr>
                </a:solidFill>
                <a:effectLst>
                  <a:outerShdw blurRad="38100" dist="38100" dir="2700000" algn="tl">
                    <a:srgbClr val="000000"/>
                  </a:outerShdw>
                </a:effectLst>
              </a:rPr>
              <a:t>I </a:t>
            </a:r>
            <a:r>
              <a:rPr lang="en-US" sz="2400" dirty="0">
                <a:solidFill>
                  <a:schemeClr val="accent4">
                    <a:lumMod val="50000"/>
                  </a:schemeClr>
                </a:solidFill>
                <a:effectLst>
                  <a:outerShdw blurRad="38100" dist="38100" dir="2700000" algn="tl">
                    <a:srgbClr val="000000"/>
                  </a:outerShdw>
                </a:effectLst>
              </a:rPr>
              <a:t>MALE HIDROELEKTRANE</a:t>
            </a:r>
          </a:p>
          <a:p>
            <a:pPr>
              <a:buClr>
                <a:schemeClr val="hlink"/>
              </a:buClr>
              <a:buSzPct val="70000"/>
              <a:buFont typeface="Wingdings" pitchFamily="2" charset="2"/>
              <a:buNone/>
              <a:defRPr/>
            </a:pPr>
            <a:endParaRPr lang="en-US" sz="2400" i="1" dirty="0">
              <a:solidFill>
                <a:schemeClr val="accent4">
                  <a:lumMod val="50000"/>
                </a:schemeClr>
              </a:solidFill>
              <a:effectLst>
                <a:outerShdw blurRad="38100" dist="38100" dir="2700000" algn="tl">
                  <a:srgbClr val="000000"/>
                </a:outerShdw>
              </a:effectLst>
            </a:endParaRPr>
          </a:p>
        </p:txBody>
      </p:sp>
      <p:sp>
        <p:nvSpPr>
          <p:cNvPr id="4" name="Subtitle 2"/>
          <p:cNvSpPr>
            <a:spLocks/>
          </p:cNvSpPr>
          <p:nvPr/>
        </p:nvSpPr>
        <p:spPr bwMode="auto">
          <a:xfrm>
            <a:off x="3581400" y="6096000"/>
            <a:ext cx="4994275" cy="685800"/>
          </a:xfrm>
          <a:prstGeom prst="rect">
            <a:avLst/>
          </a:prstGeom>
          <a:noFill/>
          <a:ln w="9525">
            <a:noFill/>
            <a:miter lim="800000"/>
            <a:headEnd/>
            <a:tailEnd/>
          </a:ln>
          <a:effectLst/>
        </p:spPr>
        <p:txBody>
          <a:bodyPr lIns="0" tIns="0" rIns="0" bIns="0"/>
          <a:lstStyle/>
          <a:p>
            <a:pPr algn="ctr" defTabSz="912813">
              <a:lnSpc>
                <a:spcPct val="90000"/>
              </a:lnSpc>
              <a:buClr>
                <a:schemeClr val="hlink"/>
              </a:buClr>
              <a:buSzPct val="70000"/>
              <a:buFont typeface="Wingdings" pitchFamily="2" charset="2"/>
              <a:buNone/>
              <a:defRPr/>
            </a:pPr>
            <a:r>
              <a:rPr lang="sr-Latn-CS" sz="2000" b="1" dirty="0">
                <a:solidFill>
                  <a:schemeClr val="tx2"/>
                </a:solidFill>
                <a:effectLst>
                  <a:outerShdw blurRad="38100" dist="38100" dir="2700000" algn="tl">
                    <a:srgbClr val="000000"/>
                  </a:outerShdw>
                </a:effectLst>
              </a:rPr>
              <a:t>ELEKTROTEHNIČKI FAKULTET</a:t>
            </a:r>
          </a:p>
          <a:p>
            <a:pPr algn="ctr" defTabSz="912813">
              <a:lnSpc>
                <a:spcPct val="90000"/>
              </a:lnSpc>
              <a:buClr>
                <a:schemeClr val="hlink"/>
              </a:buClr>
              <a:buSzPct val="70000"/>
              <a:buFont typeface="Wingdings" pitchFamily="2" charset="2"/>
              <a:buNone/>
              <a:defRPr/>
            </a:pPr>
            <a:r>
              <a:rPr lang="sr-Latn-CS" sz="2000" b="1" dirty="0">
                <a:solidFill>
                  <a:schemeClr val="tx2"/>
                </a:solidFill>
                <a:effectLst>
                  <a:outerShdw blurRad="38100" dist="38100" dir="2700000" algn="tl">
                    <a:srgbClr val="000000"/>
                  </a:outerShdw>
                </a:effectLst>
              </a:rPr>
              <a:t>UNIVERZITET CRNE GORE</a:t>
            </a:r>
            <a:endParaRPr lang="en-US" sz="2000" b="1" dirty="0">
              <a:solidFill>
                <a:schemeClr val="tx2"/>
              </a:solidFill>
              <a:effectLst>
                <a:outerShdw blurRad="38100" dist="38100" dir="2700000" algn="tl">
                  <a:srgbClr val="000000"/>
                </a:outerShdw>
              </a:effectLst>
            </a:endParaRPr>
          </a:p>
        </p:txBody>
      </p:sp>
      <p:sp>
        <p:nvSpPr>
          <p:cNvPr id="5" name="Subtitle 2"/>
          <p:cNvSpPr>
            <a:spLocks/>
          </p:cNvSpPr>
          <p:nvPr/>
        </p:nvSpPr>
        <p:spPr bwMode="auto">
          <a:xfrm>
            <a:off x="609600" y="4038600"/>
            <a:ext cx="8153400" cy="1152525"/>
          </a:xfrm>
          <a:prstGeom prst="rect">
            <a:avLst/>
          </a:prstGeom>
          <a:noFill/>
          <a:ln w="9525">
            <a:noFill/>
            <a:miter lim="800000"/>
            <a:headEnd/>
            <a:tailEnd/>
          </a:ln>
          <a:effectLst/>
        </p:spPr>
        <p:txBody>
          <a:bodyPr lIns="0" tIns="0" rIns="0" bIns="0"/>
          <a:lstStyle/>
          <a:p>
            <a:pPr defTabSz="912813">
              <a:lnSpc>
                <a:spcPct val="90000"/>
              </a:lnSpc>
              <a:buClr>
                <a:schemeClr val="hlink"/>
              </a:buClr>
              <a:buSzPct val="70000"/>
              <a:buFont typeface="Wingdings" pitchFamily="2" charset="2"/>
              <a:buNone/>
              <a:defRPr/>
            </a:pPr>
            <a:r>
              <a:rPr lang="sr-Latn-CS" b="1" dirty="0" smtClean="0">
                <a:solidFill>
                  <a:schemeClr val="tx2"/>
                </a:solidFill>
              </a:rPr>
              <a:t>Prof. dr Sreten Škuletić</a:t>
            </a:r>
            <a:r>
              <a:rPr lang="sr-Latn-ME" b="1" dirty="0" smtClean="0">
                <a:solidFill>
                  <a:schemeClr val="tx2"/>
                </a:solidFill>
              </a:rPr>
              <a:t>, </a:t>
            </a:r>
            <a:r>
              <a:rPr lang="en-US" b="1" dirty="0" smtClean="0">
                <a:solidFill>
                  <a:schemeClr val="tx2"/>
                </a:solidFill>
              </a:rPr>
              <a:t>d</a:t>
            </a:r>
            <a:r>
              <a:rPr lang="sr-Latn-CS" b="1" dirty="0" smtClean="0">
                <a:solidFill>
                  <a:schemeClr val="tx2"/>
                </a:solidFill>
              </a:rPr>
              <a:t>r Vladan Radulović i Spec. Sci</a:t>
            </a:r>
            <a:r>
              <a:rPr lang="en-US" b="1" dirty="0" smtClean="0">
                <a:solidFill>
                  <a:schemeClr val="tx2"/>
                </a:solidFill>
              </a:rPr>
              <a:t> </a:t>
            </a:r>
            <a:r>
              <a:rPr lang="en-US" b="1" dirty="0">
                <a:solidFill>
                  <a:schemeClr val="tx2"/>
                </a:solidFill>
              </a:rPr>
              <a:t>Ana </a:t>
            </a:r>
            <a:r>
              <a:rPr lang="sr-Latn-CS" b="1" dirty="0" smtClean="0">
                <a:solidFill>
                  <a:schemeClr val="tx2"/>
                </a:solidFill>
              </a:rPr>
              <a:t>Živaljević</a:t>
            </a:r>
            <a:endParaRPr lang="en-US" b="1" dirty="0">
              <a:solidFill>
                <a:schemeClr val="tx2"/>
              </a:solidFill>
            </a:endParaRPr>
          </a:p>
        </p:txBody>
      </p:sp>
      <p:sp>
        <p:nvSpPr>
          <p:cNvPr id="10" name="Subtitle 2"/>
          <p:cNvSpPr>
            <a:spLocks/>
          </p:cNvSpPr>
          <p:nvPr/>
        </p:nvSpPr>
        <p:spPr bwMode="auto">
          <a:xfrm>
            <a:off x="2133600" y="533400"/>
            <a:ext cx="4994275" cy="685800"/>
          </a:xfrm>
          <a:prstGeom prst="rect">
            <a:avLst/>
          </a:prstGeom>
          <a:noFill/>
          <a:ln w="9525">
            <a:noFill/>
            <a:miter lim="800000"/>
            <a:headEnd/>
            <a:tailEnd/>
          </a:ln>
          <a:effectLst/>
        </p:spPr>
        <p:txBody>
          <a:bodyPr lIns="0" tIns="0" rIns="0" bIns="0"/>
          <a:lstStyle/>
          <a:p>
            <a:pPr defTabSz="912813">
              <a:lnSpc>
                <a:spcPct val="90000"/>
              </a:lnSpc>
              <a:buClr>
                <a:schemeClr val="hlink"/>
              </a:buClr>
              <a:buSzPct val="70000"/>
              <a:buFont typeface="Wingdings" pitchFamily="2" charset="2"/>
              <a:buNone/>
              <a:defRPr/>
            </a:pPr>
            <a:r>
              <a:rPr lang="en-US" sz="2000" b="1" i="1" dirty="0">
                <a:solidFill>
                  <a:schemeClr val="tx2"/>
                </a:solidFill>
              </a:rPr>
              <a:t>II </a:t>
            </a:r>
            <a:r>
              <a:rPr lang="en-US" sz="2000" b="1" i="1" dirty="0" err="1">
                <a:solidFill>
                  <a:schemeClr val="tx2"/>
                </a:solidFill>
              </a:rPr>
              <a:t>savjetovanje</a:t>
            </a:r>
            <a:r>
              <a:rPr lang="en-US" sz="2000" b="1" i="1" dirty="0">
                <a:solidFill>
                  <a:schemeClr val="tx2"/>
                </a:solidFill>
              </a:rPr>
              <a:t> CG KO CIGRE</a:t>
            </a:r>
          </a:p>
          <a:p>
            <a:pPr defTabSz="912813">
              <a:lnSpc>
                <a:spcPct val="90000"/>
              </a:lnSpc>
              <a:buClr>
                <a:schemeClr val="hlink"/>
              </a:buClr>
              <a:buSzPct val="70000"/>
              <a:buFont typeface="Wingdings" pitchFamily="2" charset="2"/>
              <a:buNone/>
              <a:defRPr/>
            </a:pPr>
            <a:r>
              <a:rPr lang="en-US" sz="2000" b="1" i="1" dirty="0">
                <a:solidFill>
                  <a:schemeClr val="tx2"/>
                </a:solidFill>
              </a:rPr>
              <a:t>16 – 19 </a:t>
            </a:r>
            <a:r>
              <a:rPr lang="en-US" sz="2000" b="1" i="1" dirty="0" err="1">
                <a:solidFill>
                  <a:schemeClr val="tx2"/>
                </a:solidFill>
              </a:rPr>
              <a:t>maj</a:t>
            </a:r>
            <a:r>
              <a:rPr lang="en-US" sz="2000" b="1" i="1" dirty="0">
                <a:solidFill>
                  <a:schemeClr val="tx2"/>
                </a:solidFill>
              </a:rPr>
              <a:t>, </a:t>
            </a:r>
            <a:r>
              <a:rPr lang="en-US" sz="2000" b="1" i="1" dirty="0" err="1">
                <a:solidFill>
                  <a:schemeClr val="tx2"/>
                </a:solidFill>
              </a:rPr>
              <a:t>Budva</a:t>
            </a:r>
            <a:endParaRPr lang="en-US" sz="2000" b="1" i="1" dirty="0">
              <a:solidFill>
                <a:schemeClr val="tx2"/>
              </a:solidFill>
            </a:endParaRPr>
          </a:p>
        </p:txBody>
      </p:sp>
      <p:pic>
        <p:nvPicPr>
          <p:cNvPr id="9" name="Picture 5" descr="header"/>
          <p:cNvPicPr>
            <a:picLocks noChangeAspect="1" noChangeArrowheads="1"/>
          </p:cNvPicPr>
          <p:nvPr/>
        </p:nvPicPr>
        <p:blipFill>
          <a:blip r:embed="rId3" cstate="print">
            <a:clrChange>
              <a:clrFrom>
                <a:srgbClr val="E1F7E7"/>
              </a:clrFrom>
              <a:clrTo>
                <a:srgbClr val="E1F7E7">
                  <a:alpha val="0"/>
                </a:srgbClr>
              </a:clrTo>
            </a:clrChange>
          </a:blip>
          <a:srcRect l="1233" t="15689" r="75784" b="-1724"/>
          <a:stretch>
            <a:fillRect/>
          </a:stretch>
        </p:blipFill>
        <p:spPr bwMode="auto">
          <a:xfrm>
            <a:off x="0" y="304800"/>
            <a:ext cx="1921800" cy="1143000"/>
          </a:xfrm>
          <a:prstGeom prst="rect">
            <a:avLst/>
          </a:prstGeom>
          <a:noFill/>
          <a:ln w="9525">
            <a:noFill/>
            <a:miter lim="800000"/>
            <a:headEnd/>
            <a:tailEnd/>
          </a:ln>
          <a:effectLst/>
        </p:spPr>
      </p:pic>
      <p:pic>
        <p:nvPicPr>
          <p:cNvPr id="12" name="Picture 10" descr="UCG"/>
          <p:cNvPicPr>
            <a:picLocks noChangeAspect="1" noChangeArrowheads="1"/>
          </p:cNvPicPr>
          <p:nvPr/>
        </p:nvPicPr>
        <p:blipFill>
          <a:blip r:embed="rId4" cstate="print"/>
          <a:srcRect/>
          <a:stretch>
            <a:fillRect/>
          </a:stretch>
        </p:blipFill>
        <p:spPr bwMode="auto">
          <a:xfrm>
            <a:off x="8153400" y="5867400"/>
            <a:ext cx="943363" cy="914400"/>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4" name="Picture 90" descr="BD15035_"/>
          <p:cNvPicPr>
            <a:picLocks noChangeArrowheads="1"/>
          </p:cNvPicPr>
          <p:nvPr/>
        </p:nvPicPr>
        <p:blipFill>
          <a:blip r:embed="rId5" cstate="print"/>
          <a:srcRect/>
          <a:stretch>
            <a:fillRect/>
          </a:stretch>
        </p:blipFill>
        <p:spPr bwMode="auto">
          <a:xfrm>
            <a:off x="2133600" y="1143000"/>
            <a:ext cx="2854325" cy="7778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simulacije</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0698" name="Rectangle 10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10593" name="Canvas 2137"/>
          <p:cNvGrpSpPr>
            <a:grpSpLocks/>
          </p:cNvGrpSpPr>
          <p:nvPr/>
        </p:nvGrpSpPr>
        <p:grpSpPr bwMode="auto">
          <a:xfrm>
            <a:off x="2065337" y="2667000"/>
            <a:ext cx="4945063" cy="3246438"/>
            <a:chOff x="198120" y="0"/>
            <a:chExt cx="4945380" cy="3723727"/>
          </a:xfrm>
        </p:grpSpPr>
        <p:sp>
          <p:nvSpPr>
            <p:cNvPr id="110697" name="AutoShape 105"/>
            <p:cNvSpPr>
              <a:spLocks noChangeAspect="1" noChangeArrowheads="1"/>
            </p:cNvSpPr>
            <p:nvPr/>
          </p:nvSpPr>
          <p:spPr bwMode="auto">
            <a:xfrm>
              <a:off x="198120" y="0"/>
              <a:ext cx="4945380" cy="372372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582" name="Rectangle 2138"/>
            <p:cNvSpPr>
              <a:spLocks noChangeArrowheads="1"/>
            </p:cNvSpPr>
            <p:nvPr/>
          </p:nvSpPr>
          <p:spPr bwMode="auto">
            <a:xfrm>
              <a:off x="695325" y="76200"/>
              <a:ext cx="4124325" cy="32575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83" name="Rectangle 2139"/>
            <p:cNvSpPr>
              <a:spLocks noChangeArrowheads="1"/>
            </p:cNvSpPr>
            <p:nvPr/>
          </p:nvSpPr>
          <p:spPr bwMode="auto">
            <a:xfrm>
              <a:off x="695325" y="76200"/>
              <a:ext cx="4124325" cy="3257550"/>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84" name="Freeform 2140"/>
            <p:cNvSpPr>
              <a:spLocks/>
            </p:cNvSpPr>
            <p:nvPr/>
          </p:nvSpPr>
          <p:spPr bwMode="auto">
            <a:xfrm>
              <a:off x="6953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5" name="Freeform 2141"/>
            <p:cNvSpPr>
              <a:spLocks/>
            </p:cNvSpPr>
            <p:nvPr/>
          </p:nvSpPr>
          <p:spPr bwMode="auto">
            <a:xfrm>
              <a:off x="12858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6" name="Freeform 2142"/>
            <p:cNvSpPr>
              <a:spLocks/>
            </p:cNvSpPr>
            <p:nvPr/>
          </p:nvSpPr>
          <p:spPr bwMode="auto">
            <a:xfrm>
              <a:off x="18764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7" name="Freeform 2143"/>
            <p:cNvSpPr>
              <a:spLocks/>
            </p:cNvSpPr>
            <p:nvPr/>
          </p:nvSpPr>
          <p:spPr bwMode="auto">
            <a:xfrm>
              <a:off x="24669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8" name="Freeform 2144"/>
            <p:cNvSpPr>
              <a:spLocks/>
            </p:cNvSpPr>
            <p:nvPr/>
          </p:nvSpPr>
          <p:spPr bwMode="auto">
            <a:xfrm>
              <a:off x="30575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89" name="Freeform 2145"/>
            <p:cNvSpPr>
              <a:spLocks/>
            </p:cNvSpPr>
            <p:nvPr/>
          </p:nvSpPr>
          <p:spPr bwMode="auto">
            <a:xfrm>
              <a:off x="36385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0" name="Freeform 2146"/>
            <p:cNvSpPr>
              <a:spLocks/>
            </p:cNvSpPr>
            <p:nvPr/>
          </p:nvSpPr>
          <p:spPr bwMode="auto">
            <a:xfrm>
              <a:off x="42386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1" name="Freeform 2147"/>
            <p:cNvSpPr>
              <a:spLocks/>
            </p:cNvSpPr>
            <p:nvPr/>
          </p:nvSpPr>
          <p:spPr bwMode="auto">
            <a:xfrm>
              <a:off x="48291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0" name="Freeform 2148"/>
            <p:cNvSpPr>
              <a:spLocks/>
            </p:cNvSpPr>
            <p:nvPr/>
          </p:nvSpPr>
          <p:spPr bwMode="auto">
            <a:xfrm>
              <a:off x="695325" y="33337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1" name="Freeform 2149"/>
            <p:cNvSpPr>
              <a:spLocks/>
            </p:cNvSpPr>
            <p:nvPr/>
          </p:nvSpPr>
          <p:spPr bwMode="auto">
            <a:xfrm>
              <a:off x="695325" y="286702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3" name="Freeform 2150"/>
            <p:cNvSpPr>
              <a:spLocks/>
            </p:cNvSpPr>
            <p:nvPr/>
          </p:nvSpPr>
          <p:spPr bwMode="auto">
            <a:xfrm>
              <a:off x="695325" y="24003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4" name="Freeform 2151"/>
            <p:cNvSpPr>
              <a:spLocks/>
            </p:cNvSpPr>
            <p:nvPr/>
          </p:nvSpPr>
          <p:spPr bwMode="auto">
            <a:xfrm>
              <a:off x="695325" y="193357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5" name="Freeform 2152"/>
            <p:cNvSpPr>
              <a:spLocks/>
            </p:cNvSpPr>
            <p:nvPr/>
          </p:nvSpPr>
          <p:spPr bwMode="auto">
            <a:xfrm>
              <a:off x="695325" y="14668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6" name="Freeform 2153"/>
            <p:cNvSpPr>
              <a:spLocks/>
            </p:cNvSpPr>
            <p:nvPr/>
          </p:nvSpPr>
          <p:spPr bwMode="auto">
            <a:xfrm>
              <a:off x="695325" y="100012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7" name="Freeform 2154"/>
            <p:cNvSpPr>
              <a:spLocks/>
            </p:cNvSpPr>
            <p:nvPr/>
          </p:nvSpPr>
          <p:spPr bwMode="auto">
            <a:xfrm>
              <a:off x="695325" y="5334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8" name="Freeform 2155"/>
            <p:cNvSpPr>
              <a:spLocks/>
            </p:cNvSpPr>
            <p:nvPr/>
          </p:nvSpPr>
          <p:spPr bwMode="auto">
            <a:xfrm>
              <a:off x="695325" y="762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9" name="Line 2156"/>
            <p:cNvSpPr>
              <a:spLocks noChangeShapeType="1"/>
            </p:cNvSpPr>
            <p:nvPr/>
          </p:nvSpPr>
          <p:spPr bwMode="auto">
            <a:xfrm>
              <a:off x="695325" y="7620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0" name="Line 2157"/>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1" name="Line 2158"/>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2" name="Line 2159"/>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3" name="Line 2160"/>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4" name="Line 2161"/>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5" name="Line 2162"/>
            <p:cNvSpPr>
              <a:spLocks noChangeShapeType="1"/>
            </p:cNvSpPr>
            <p:nvPr/>
          </p:nvSpPr>
          <p:spPr bwMode="auto">
            <a:xfrm flipV="1">
              <a:off x="6953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6" name="Line 2163"/>
            <p:cNvSpPr>
              <a:spLocks noChangeShapeType="1"/>
            </p:cNvSpPr>
            <p:nvPr/>
          </p:nvSpPr>
          <p:spPr bwMode="auto">
            <a:xfrm>
              <a:off x="6953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7" name="Rectangle 2164"/>
            <p:cNvSpPr>
              <a:spLocks noChangeArrowheads="1"/>
            </p:cNvSpPr>
            <p:nvPr/>
          </p:nvSpPr>
          <p:spPr bwMode="auto">
            <a:xfrm>
              <a:off x="666750" y="3363155"/>
              <a:ext cx="762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8" name="Line 2165"/>
            <p:cNvSpPr>
              <a:spLocks noChangeShapeType="1"/>
            </p:cNvSpPr>
            <p:nvPr/>
          </p:nvSpPr>
          <p:spPr bwMode="auto">
            <a:xfrm flipV="1">
              <a:off x="12858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9" name="Line 2166"/>
            <p:cNvSpPr>
              <a:spLocks noChangeShapeType="1"/>
            </p:cNvSpPr>
            <p:nvPr/>
          </p:nvSpPr>
          <p:spPr bwMode="auto">
            <a:xfrm>
              <a:off x="12858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0" name="Rectangle 2167"/>
            <p:cNvSpPr>
              <a:spLocks noChangeArrowheads="1"/>
            </p:cNvSpPr>
            <p:nvPr/>
          </p:nvSpPr>
          <p:spPr bwMode="auto">
            <a:xfrm>
              <a:off x="1200150" y="3363155"/>
              <a:ext cx="1905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1" name="Line 2168"/>
            <p:cNvSpPr>
              <a:spLocks noChangeShapeType="1"/>
            </p:cNvSpPr>
            <p:nvPr/>
          </p:nvSpPr>
          <p:spPr bwMode="auto">
            <a:xfrm flipV="1">
              <a:off x="18764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2" name="Line 2169"/>
            <p:cNvSpPr>
              <a:spLocks noChangeShapeType="1"/>
            </p:cNvSpPr>
            <p:nvPr/>
          </p:nvSpPr>
          <p:spPr bwMode="auto">
            <a:xfrm>
              <a:off x="18764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3" name="Rectangle 2170"/>
            <p:cNvSpPr>
              <a:spLocks noChangeArrowheads="1"/>
            </p:cNvSpPr>
            <p:nvPr/>
          </p:nvSpPr>
          <p:spPr bwMode="auto">
            <a:xfrm>
              <a:off x="1714500" y="3368040"/>
              <a:ext cx="266700" cy="2895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4" name="Line 2171"/>
            <p:cNvSpPr>
              <a:spLocks noChangeShapeType="1"/>
            </p:cNvSpPr>
            <p:nvPr/>
          </p:nvSpPr>
          <p:spPr bwMode="auto">
            <a:xfrm flipV="1">
              <a:off x="24669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5" name="Line 2172"/>
            <p:cNvSpPr>
              <a:spLocks noChangeShapeType="1"/>
            </p:cNvSpPr>
            <p:nvPr/>
          </p:nvSpPr>
          <p:spPr bwMode="auto">
            <a:xfrm>
              <a:off x="24669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6" name="Rectangle 2173"/>
            <p:cNvSpPr>
              <a:spLocks noChangeArrowheads="1"/>
            </p:cNvSpPr>
            <p:nvPr/>
          </p:nvSpPr>
          <p:spPr bwMode="auto">
            <a:xfrm>
              <a:off x="2286000" y="3362325"/>
              <a:ext cx="361950" cy="2952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7" name="Line 2174"/>
            <p:cNvSpPr>
              <a:spLocks noChangeShapeType="1"/>
            </p:cNvSpPr>
            <p:nvPr/>
          </p:nvSpPr>
          <p:spPr bwMode="auto">
            <a:xfrm flipV="1">
              <a:off x="30575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8" name="Line 2175"/>
            <p:cNvSpPr>
              <a:spLocks noChangeShapeType="1"/>
            </p:cNvSpPr>
            <p:nvPr/>
          </p:nvSpPr>
          <p:spPr bwMode="auto">
            <a:xfrm>
              <a:off x="30575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9" name="Rectangle 2176"/>
            <p:cNvSpPr>
              <a:spLocks noChangeArrowheads="1"/>
            </p:cNvSpPr>
            <p:nvPr/>
          </p:nvSpPr>
          <p:spPr bwMode="auto">
            <a:xfrm>
              <a:off x="2971800" y="3362325"/>
              <a:ext cx="342900" cy="35052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0" name="Line 2177"/>
            <p:cNvSpPr>
              <a:spLocks noChangeShapeType="1"/>
            </p:cNvSpPr>
            <p:nvPr/>
          </p:nvSpPr>
          <p:spPr bwMode="auto">
            <a:xfrm flipV="1">
              <a:off x="36385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71" name="Line 2178"/>
            <p:cNvSpPr>
              <a:spLocks noChangeShapeType="1"/>
            </p:cNvSpPr>
            <p:nvPr/>
          </p:nvSpPr>
          <p:spPr bwMode="auto">
            <a:xfrm>
              <a:off x="36385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2" name="Rectangle 2179"/>
            <p:cNvSpPr>
              <a:spLocks noChangeArrowheads="1"/>
            </p:cNvSpPr>
            <p:nvPr/>
          </p:nvSpPr>
          <p:spPr bwMode="auto">
            <a:xfrm>
              <a:off x="3552825" y="3363155"/>
              <a:ext cx="1905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3" name="Line 2180"/>
            <p:cNvSpPr>
              <a:spLocks noChangeShapeType="1"/>
            </p:cNvSpPr>
            <p:nvPr/>
          </p:nvSpPr>
          <p:spPr bwMode="auto">
            <a:xfrm flipV="1">
              <a:off x="42386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4" name="Line 2181"/>
            <p:cNvSpPr>
              <a:spLocks noChangeShapeType="1"/>
            </p:cNvSpPr>
            <p:nvPr/>
          </p:nvSpPr>
          <p:spPr bwMode="auto">
            <a:xfrm>
              <a:off x="42386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5" name="Rectangle 2182"/>
            <p:cNvSpPr>
              <a:spLocks noChangeArrowheads="1"/>
            </p:cNvSpPr>
            <p:nvPr/>
          </p:nvSpPr>
          <p:spPr bwMode="auto">
            <a:xfrm>
              <a:off x="4152900" y="3363155"/>
              <a:ext cx="1905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6" name="Line 2183"/>
            <p:cNvSpPr>
              <a:spLocks noChangeShapeType="1"/>
            </p:cNvSpPr>
            <p:nvPr/>
          </p:nvSpPr>
          <p:spPr bwMode="auto">
            <a:xfrm flipV="1">
              <a:off x="48291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7" name="Line 2184"/>
            <p:cNvSpPr>
              <a:spLocks noChangeShapeType="1"/>
            </p:cNvSpPr>
            <p:nvPr/>
          </p:nvSpPr>
          <p:spPr bwMode="auto">
            <a:xfrm>
              <a:off x="48291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98" name="Rectangle 2185"/>
            <p:cNvSpPr>
              <a:spLocks noChangeArrowheads="1"/>
            </p:cNvSpPr>
            <p:nvPr/>
          </p:nvSpPr>
          <p:spPr bwMode="auto">
            <a:xfrm>
              <a:off x="4743450" y="3363155"/>
              <a:ext cx="1905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9" name="Line 2186"/>
            <p:cNvSpPr>
              <a:spLocks noChangeShapeType="1"/>
            </p:cNvSpPr>
            <p:nvPr/>
          </p:nvSpPr>
          <p:spPr bwMode="auto">
            <a:xfrm>
              <a:off x="695325" y="33337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0" name="Line 2187"/>
            <p:cNvSpPr>
              <a:spLocks noChangeShapeType="1"/>
            </p:cNvSpPr>
            <p:nvPr/>
          </p:nvSpPr>
          <p:spPr bwMode="auto">
            <a:xfrm flipH="1">
              <a:off x="4781550" y="33337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1" name="Rectangle 2188"/>
            <p:cNvSpPr>
              <a:spLocks noChangeArrowheads="1"/>
            </p:cNvSpPr>
            <p:nvPr/>
          </p:nvSpPr>
          <p:spPr bwMode="auto">
            <a:xfrm>
              <a:off x="419100" y="3258261"/>
              <a:ext cx="276225"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-300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02" name="Line 2189"/>
            <p:cNvSpPr>
              <a:spLocks noChangeShapeType="1"/>
            </p:cNvSpPr>
            <p:nvPr/>
          </p:nvSpPr>
          <p:spPr bwMode="auto">
            <a:xfrm>
              <a:off x="695325" y="286702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3" name="Line 2190"/>
            <p:cNvSpPr>
              <a:spLocks noChangeShapeType="1"/>
            </p:cNvSpPr>
            <p:nvPr/>
          </p:nvSpPr>
          <p:spPr bwMode="auto">
            <a:xfrm flipH="1">
              <a:off x="4781550" y="286702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4" name="Rectangle 2191"/>
            <p:cNvSpPr>
              <a:spLocks noChangeArrowheads="1"/>
            </p:cNvSpPr>
            <p:nvPr/>
          </p:nvSpPr>
          <p:spPr bwMode="auto">
            <a:xfrm>
              <a:off x="419100" y="2789882"/>
              <a:ext cx="276225"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05" name="Line 2192"/>
            <p:cNvSpPr>
              <a:spLocks noChangeShapeType="1"/>
            </p:cNvSpPr>
            <p:nvPr/>
          </p:nvSpPr>
          <p:spPr bwMode="auto">
            <a:xfrm>
              <a:off x="695325" y="24003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6" name="Line 2193"/>
            <p:cNvSpPr>
              <a:spLocks noChangeShapeType="1"/>
            </p:cNvSpPr>
            <p:nvPr/>
          </p:nvSpPr>
          <p:spPr bwMode="auto">
            <a:xfrm flipH="1">
              <a:off x="4781550" y="24003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7" name="Rectangle 2194"/>
            <p:cNvSpPr>
              <a:spLocks noChangeArrowheads="1"/>
            </p:cNvSpPr>
            <p:nvPr/>
          </p:nvSpPr>
          <p:spPr bwMode="auto">
            <a:xfrm>
              <a:off x="419100" y="2323687"/>
              <a:ext cx="276225"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08" name="Line 2195"/>
            <p:cNvSpPr>
              <a:spLocks noChangeShapeType="1"/>
            </p:cNvSpPr>
            <p:nvPr/>
          </p:nvSpPr>
          <p:spPr bwMode="auto">
            <a:xfrm>
              <a:off x="695325" y="193357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09" name="Line 2196"/>
            <p:cNvSpPr>
              <a:spLocks noChangeShapeType="1"/>
            </p:cNvSpPr>
            <p:nvPr/>
          </p:nvSpPr>
          <p:spPr bwMode="auto">
            <a:xfrm flipH="1">
              <a:off x="4781550" y="193357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0" name="Rectangle 2197"/>
            <p:cNvSpPr>
              <a:spLocks noChangeArrowheads="1"/>
            </p:cNvSpPr>
            <p:nvPr/>
          </p:nvSpPr>
          <p:spPr bwMode="auto">
            <a:xfrm>
              <a:off x="590550" y="1856764"/>
              <a:ext cx="76200" cy="36057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11" name="Line 2198"/>
            <p:cNvSpPr>
              <a:spLocks noChangeShapeType="1"/>
            </p:cNvSpPr>
            <p:nvPr/>
          </p:nvSpPr>
          <p:spPr bwMode="auto">
            <a:xfrm>
              <a:off x="695325" y="14668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2" name="Line 2199"/>
            <p:cNvSpPr>
              <a:spLocks noChangeShapeType="1"/>
            </p:cNvSpPr>
            <p:nvPr/>
          </p:nvSpPr>
          <p:spPr bwMode="auto">
            <a:xfrm flipH="1">
              <a:off x="4781550" y="14668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3" name="Rectangle 2200"/>
            <p:cNvSpPr>
              <a:spLocks noChangeArrowheads="1"/>
            </p:cNvSpPr>
            <p:nvPr/>
          </p:nvSpPr>
          <p:spPr bwMode="auto">
            <a:xfrm>
              <a:off x="457200" y="1391299"/>
              <a:ext cx="2286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14" name="Line 2201"/>
            <p:cNvSpPr>
              <a:spLocks noChangeShapeType="1"/>
            </p:cNvSpPr>
            <p:nvPr/>
          </p:nvSpPr>
          <p:spPr bwMode="auto">
            <a:xfrm>
              <a:off x="695325" y="100012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5" name="Line 2202"/>
            <p:cNvSpPr>
              <a:spLocks noChangeShapeType="1"/>
            </p:cNvSpPr>
            <p:nvPr/>
          </p:nvSpPr>
          <p:spPr bwMode="auto">
            <a:xfrm flipH="1">
              <a:off x="4781550" y="100012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6" name="Rectangle 2203"/>
            <p:cNvSpPr>
              <a:spLocks noChangeArrowheads="1"/>
            </p:cNvSpPr>
            <p:nvPr/>
          </p:nvSpPr>
          <p:spPr bwMode="auto">
            <a:xfrm>
              <a:off x="457200" y="925104"/>
              <a:ext cx="2286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17" name="Line 2204"/>
            <p:cNvSpPr>
              <a:spLocks noChangeShapeType="1"/>
            </p:cNvSpPr>
            <p:nvPr/>
          </p:nvSpPr>
          <p:spPr bwMode="auto">
            <a:xfrm>
              <a:off x="695325" y="5334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8" name="Line 2205"/>
            <p:cNvSpPr>
              <a:spLocks noChangeShapeType="1"/>
            </p:cNvSpPr>
            <p:nvPr/>
          </p:nvSpPr>
          <p:spPr bwMode="auto">
            <a:xfrm flipH="1">
              <a:off x="4781550" y="5334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19" name="Rectangle 2206"/>
            <p:cNvSpPr>
              <a:spLocks noChangeArrowheads="1"/>
            </p:cNvSpPr>
            <p:nvPr/>
          </p:nvSpPr>
          <p:spPr bwMode="auto">
            <a:xfrm>
              <a:off x="457200" y="456725"/>
              <a:ext cx="2286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300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20" name="Line 2207"/>
            <p:cNvSpPr>
              <a:spLocks noChangeShapeType="1"/>
            </p:cNvSpPr>
            <p:nvPr/>
          </p:nvSpPr>
          <p:spPr bwMode="auto">
            <a:xfrm>
              <a:off x="695325" y="762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1" name="Line 2208"/>
            <p:cNvSpPr>
              <a:spLocks noChangeShapeType="1"/>
            </p:cNvSpPr>
            <p:nvPr/>
          </p:nvSpPr>
          <p:spPr bwMode="auto">
            <a:xfrm flipH="1">
              <a:off x="4781550" y="762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2" name="Rectangle 2209"/>
            <p:cNvSpPr>
              <a:spLocks noChangeArrowheads="1"/>
            </p:cNvSpPr>
            <p:nvPr/>
          </p:nvSpPr>
          <p:spPr bwMode="auto">
            <a:xfrm>
              <a:off x="457200" y="0"/>
              <a:ext cx="228600" cy="36057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23" name="Line 2210"/>
            <p:cNvSpPr>
              <a:spLocks noChangeShapeType="1"/>
            </p:cNvSpPr>
            <p:nvPr/>
          </p:nvSpPr>
          <p:spPr bwMode="auto">
            <a:xfrm>
              <a:off x="695325" y="7620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4" name="Line 2211"/>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5" name="Line 2212"/>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6" name="Line 2213"/>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7" name="Freeform 2214"/>
            <p:cNvSpPr>
              <a:spLocks/>
            </p:cNvSpPr>
            <p:nvPr/>
          </p:nvSpPr>
          <p:spPr bwMode="auto">
            <a:xfrm>
              <a:off x="695325" y="1009650"/>
              <a:ext cx="581025" cy="1847850"/>
            </a:xfrm>
            <a:custGeom>
              <a:avLst/>
              <a:gdLst>
                <a:gd name="T0" fmla="*/ 9525 w 915"/>
                <a:gd name="T1" fmla="*/ 419100 h 2910"/>
                <a:gd name="T2" fmla="*/ 19050 w 915"/>
                <a:gd name="T3" fmla="*/ 0 h 2910"/>
                <a:gd name="T4" fmla="*/ 38100 w 915"/>
                <a:gd name="T5" fmla="*/ 133350 h 2910"/>
                <a:gd name="T6" fmla="*/ 47625 w 915"/>
                <a:gd name="T7" fmla="*/ 885825 h 2910"/>
                <a:gd name="T8" fmla="*/ 66675 w 915"/>
                <a:gd name="T9" fmla="*/ 1352550 h 2910"/>
                <a:gd name="T10" fmla="*/ 76200 w 915"/>
                <a:gd name="T11" fmla="*/ 1847850 h 2910"/>
                <a:gd name="T12" fmla="*/ 95250 w 915"/>
                <a:gd name="T13" fmla="*/ 1762125 h 2910"/>
                <a:gd name="T14" fmla="*/ 104775 w 915"/>
                <a:gd name="T15" fmla="*/ 1047750 h 2910"/>
                <a:gd name="T16" fmla="*/ 123825 w 915"/>
                <a:gd name="T17" fmla="*/ 581025 h 2910"/>
                <a:gd name="T18" fmla="*/ 133350 w 915"/>
                <a:gd name="T19" fmla="*/ 19050 h 2910"/>
                <a:gd name="T20" fmla="*/ 142875 w 915"/>
                <a:gd name="T21" fmla="*/ 47625 h 2910"/>
                <a:gd name="T22" fmla="*/ 161925 w 915"/>
                <a:gd name="T23" fmla="*/ 304800 h 2910"/>
                <a:gd name="T24" fmla="*/ 171450 w 915"/>
                <a:gd name="T25" fmla="*/ 1162050 h 2910"/>
                <a:gd name="T26" fmla="*/ 190500 w 915"/>
                <a:gd name="T27" fmla="*/ 1571625 h 2910"/>
                <a:gd name="T28" fmla="*/ 200025 w 915"/>
                <a:gd name="T29" fmla="*/ 1847850 h 2910"/>
                <a:gd name="T30" fmla="*/ 209550 w 915"/>
                <a:gd name="T31" fmla="*/ 1619250 h 2910"/>
                <a:gd name="T32" fmla="*/ 228600 w 915"/>
                <a:gd name="T33" fmla="*/ 1228725 h 2910"/>
                <a:gd name="T34" fmla="*/ 238125 w 915"/>
                <a:gd name="T35" fmla="*/ 352425 h 2910"/>
                <a:gd name="T36" fmla="*/ 257175 w 915"/>
                <a:gd name="T37" fmla="*/ 66675 h 2910"/>
                <a:gd name="T38" fmla="*/ 266700 w 915"/>
                <a:gd name="T39" fmla="*/ 19050 h 2910"/>
                <a:gd name="T40" fmla="*/ 276225 w 915"/>
                <a:gd name="T41" fmla="*/ 523875 h 2910"/>
                <a:gd name="T42" fmla="*/ 295275 w 915"/>
                <a:gd name="T43" fmla="*/ 981075 h 2910"/>
                <a:gd name="T44" fmla="*/ 304800 w 915"/>
                <a:gd name="T45" fmla="*/ 1724025 h 2910"/>
                <a:gd name="T46" fmla="*/ 323850 w 915"/>
                <a:gd name="T47" fmla="*/ 1828800 h 2910"/>
                <a:gd name="T48" fmla="*/ 333375 w 915"/>
                <a:gd name="T49" fmla="*/ 1409700 h 2910"/>
                <a:gd name="T50" fmla="*/ 352425 w 915"/>
                <a:gd name="T51" fmla="*/ 962025 h 2910"/>
                <a:gd name="T52" fmla="*/ 361950 w 915"/>
                <a:gd name="T53" fmla="*/ 171450 h 2910"/>
                <a:gd name="T54" fmla="*/ 381000 w 915"/>
                <a:gd name="T55" fmla="*/ 19050 h 2910"/>
                <a:gd name="T56" fmla="*/ 390525 w 915"/>
                <a:gd name="T57" fmla="*/ 361950 h 2910"/>
                <a:gd name="T58" fmla="*/ 409575 w 915"/>
                <a:gd name="T59" fmla="*/ 790575 h 2910"/>
                <a:gd name="T60" fmla="*/ 419100 w 915"/>
                <a:gd name="T61" fmla="*/ 1619250 h 2910"/>
                <a:gd name="T62" fmla="*/ 438150 w 915"/>
                <a:gd name="T63" fmla="*/ 1828800 h 2910"/>
                <a:gd name="T64" fmla="*/ 447675 w 915"/>
                <a:gd name="T65" fmla="*/ 1790700 h 2910"/>
                <a:gd name="T66" fmla="*/ 457200 w 915"/>
                <a:gd name="T67" fmla="*/ 1162050 h 2910"/>
                <a:gd name="T68" fmla="*/ 476250 w 915"/>
                <a:gd name="T69" fmla="*/ 685800 h 2910"/>
                <a:gd name="T70" fmla="*/ 485775 w 915"/>
                <a:gd name="T71" fmla="*/ 47625 h 2910"/>
                <a:gd name="T72" fmla="*/ 495300 w 915"/>
                <a:gd name="T73" fmla="*/ 28575 h 2910"/>
                <a:gd name="T74" fmla="*/ 514350 w 915"/>
                <a:gd name="T75" fmla="*/ 228600 h 2910"/>
                <a:gd name="T76" fmla="*/ 523875 w 915"/>
                <a:gd name="T77" fmla="*/ 1047750 h 2910"/>
                <a:gd name="T78" fmla="*/ 542925 w 915"/>
                <a:gd name="T79" fmla="*/ 1485900 h 2910"/>
                <a:gd name="T80" fmla="*/ 552450 w 915"/>
                <a:gd name="T81" fmla="*/ 1838325 h 2910"/>
                <a:gd name="T82" fmla="*/ 571500 w 915"/>
                <a:gd name="T83" fmla="*/ 1676400 h 29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910">
                  <a:moveTo>
                    <a:pt x="0" y="1350"/>
                  </a:moveTo>
                  <a:lnTo>
                    <a:pt x="0" y="675"/>
                  </a:lnTo>
                  <a:lnTo>
                    <a:pt x="15" y="660"/>
                  </a:lnTo>
                  <a:lnTo>
                    <a:pt x="15" y="165"/>
                  </a:lnTo>
                  <a:lnTo>
                    <a:pt x="30" y="150"/>
                  </a:lnTo>
                  <a:lnTo>
                    <a:pt x="30" y="0"/>
                  </a:lnTo>
                  <a:lnTo>
                    <a:pt x="45" y="15"/>
                  </a:lnTo>
                  <a:lnTo>
                    <a:pt x="45" y="195"/>
                  </a:lnTo>
                  <a:lnTo>
                    <a:pt x="60" y="210"/>
                  </a:lnTo>
                  <a:lnTo>
                    <a:pt x="60" y="705"/>
                  </a:lnTo>
                  <a:lnTo>
                    <a:pt x="75" y="720"/>
                  </a:lnTo>
                  <a:lnTo>
                    <a:pt x="75" y="1395"/>
                  </a:lnTo>
                  <a:lnTo>
                    <a:pt x="90" y="1410"/>
                  </a:lnTo>
                  <a:lnTo>
                    <a:pt x="90" y="2115"/>
                  </a:lnTo>
                  <a:lnTo>
                    <a:pt x="105" y="2130"/>
                  </a:lnTo>
                  <a:lnTo>
                    <a:pt x="105" y="2655"/>
                  </a:lnTo>
                  <a:lnTo>
                    <a:pt x="120" y="2670"/>
                  </a:lnTo>
                  <a:lnTo>
                    <a:pt x="120" y="2910"/>
                  </a:lnTo>
                  <a:lnTo>
                    <a:pt x="135" y="2895"/>
                  </a:lnTo>
                  <a:lnTo>
                    <a:pt x="135" y="2790"/>
                  </a:lnTo>
                  <a:lnTo>
                    <a:pt x="150" y="2775"/>
                  </a:lnTo>
                  <a:lnTo>
                    <a:pt x="150" y="2340"/>
                  </a:lnTo>
                  <a:lnTo>
                    <a:pt x="165" y="2325"/>
                  </a:lnTo>
                  <a:lnTo>
                    <a:pt x="165" y="1650"/>
                  </a:lnTo>
                  <a:lnTo>
                    <a:pt x="180" y="1635"/>
                  </a:lnTo>
                  <a:lnTo>
                    <a:pt x="180" y="930"/>
                  </a:lnTo>
                  <a:lnTo>
                    <a:pt x="195" y="915"/>
                  </a:lnTo>
                  <a:lnTo>
                    <a:pt x="195" y="345"/>
                  </a:lnTo>
                  <a:lnTo>
                    <a:pt x="210" y="330"/>
                  </a:lnTo>
                  <a:lnTo>
                    <a:pt x="210" y="30"/>
                  </a:lnTo>
                  <a:lnTo>
                    <a:pt x="225" y="15"/>
                  </a:lnTo>
                  <a:lnTo>
                    <a:pt x="225" y="0"/>
                  </a:lnTo>
                  <a:lnTo>
                    <a:pt x="225" y="75"/>
                  </a:lnTo>
                  <a:lnTo>
                    <a:pt x="240" y="90"/>
                  </a:lnTo>
                  <a:lnTo>
                    <a:pt x="240" y="465"/>
                  </a:lnTo>
                  <a:lnTo>
                    <a:pt x="255" y="480"/>
                  </a:lnTo>
                  <a:lnTo>
                    <a:pt x="255" y="1110"/>
                  </a:lnTo>
                  <a:lnTo>
                    <a:pt x="270" y="1125"/>
                  </a:lnTo>
                  <a:lnTo>
                    <a:pt x="270" y="1830"/>
                  </a:lnTo>
                  <a:lnTo>
                    <a:pt x="285" y="1845"/>
                  </a:lnTo>
                  <a:lnTo>
                    <a:pt x="285" y="2460"/>
                  </a:lnTo>
                  <a:lnTo>
                    <a:pt x="300" y="2475"/>
                  </a:lnTo>
                  <a:lnTo>
                    <a:pt x="300" y="2850"/>
                  </a:lnTo>
                  <a:lnTo>
                    <a:pt x="315" y="2865"/>
                  </a:lnTo>
                  <a:lnTo>
                    <a:pt x="315" y="2910"/>
                  </a:lnTo>
                  <a:lnTo>
                    <a:pt x="315" y="2880"/>
                  </a:lnTo>
                  <a:lnTo>
                    <a:pt x="330" y="2865"/>
                  </a:lnTo>
                  <a:lnTo>
                    <a:pt x="330" y="2550"/>
                  </a:lnTo>
                  <a:lnTo>
                    <a:pt x="345" y="2535"/>
                  </a:lnTo>
                  <a:lnTo>
                    <a:pt x="345" y="1950"/>
                  </a:lnTo>
                  <a:lnTo>
                    <a:pt x="360" y="1935"/>
                  </a:lnTo>
                  <a:lnTo>
                    <a:pt x="360" y="1215"/>
                  </a:lnTo>
                  <a:lnTo>
                    <a:pt x="375" y="1200"/>
                  </a:lnTo>
                  <a:lnTo>
                    <a:pt x="375" y="555"/>
                  </a:lnTo>
                  <a:lnTo>
                    <a:pt x="390" y="540"/>
                  </a:lnTo>
                  <a:lnTo>
                    <a:pt x="390" y="120"/>
                  </a:lnTo>
                  <a:lnTo>
                    <a:pt x="405" y="105"/>
                  </a:lnTo>
                  <a:lnTo>
                    <a:pt x="405" y="0"/>
                  </a:lnTo>
                  <a:lnTo>
                    <a:pt x="405" y="15"/>
                  </a:lnTo>
                  <a:lnTo>
                    <a:pt x="420" y="30"/>
                  </a:lnTo>
                  <a:lnTo>
                    <a:pt x="420" y="270"/>
                  </a:lnTo>
                  <a:lnTo>
                    <a:pt x="435" y="285"/>
                  </a:lnTo>
                  <a:lnTo>
                    <a:pt x="435" y="825"/>
                  </a:lnTo>
                  <a:lnTo>
                    <a:pt x="450" y="840"/>
                  </a:lnTo>
                  <a:lnTo>
                    <a:pt x="450" y="1530"/>
                  </a:lnTo>
                  <a:lnTo>
                    <a:pt x="465" y="1545"/>
                  </a:lnTo>
                  <a:lnTo>
                    <a:pt x="465" y="2220"/>
                  </a:lnTo>
                  <a:lnTo>
                    <a:pt x="480" y="2235"/>
                  </a:lnTo>
                  <a:lnTo>
                    <a:pt x="480" y="2715"/>
                  </a:lnTo>
                  <a:lnTo>
                    <a:pt x="495" y="2730"/>
                  </a:lnTo>
                  <a:lnTo>
                    <a:pt x="495" y="2895"/>
                  </a:lnTo>
                  <a:lnTo>
                    <a:pt x="510" y="2880"/>
                  </a:lnTo>
                  <a:lnTo>
                    <a:pt x="510" y="2715"/>
                  </a:lnTo>
                  <a:lnTo>
                    <a:pt x="525" y="2700"/>
                  </a:lnTo>
                  <a:lnTo>
                    <a:pt x="525" y="2220"/>
                  </a:lnTo>
                  <a:lnTo>
                    <a:pt x="540" y="2205"/>
                  </a:lnTo>
                  <a:lnTo>
                    <a:pt x="540" y="1530"/>
                  </a:lnTo>
                  <a:lnTo>
                    <a:pt x="555" y="1515"/>
                  </a:lnTo>
                  <a:lnTo>
                    <a:pt x="555" y="810"/>
                  </a:lnTo>
                  <a:lnTo>
                    <a:pt x="570" y="795"/>
                  </a:lnTo>
                  <a:lnTo>
                    <a:pt x="570" y="270"/>
                  </a:lnTo>
                  <a:lnTo>
                    <a:pt x="585" y="255"/>
                  </a:lnTo>
                  <a:lnTo>
                    <a:pt x="585" y="15"/>
                  </a:lnTo>
                  <a:lnTo>
                    <a:pt x="600" y="30"/>
                  </a:lnTo>
                  <a:lnTo>
                    <a:pt x="600" y="120"/>
                  </a:lnTo>
                  <a:lnTo>
                    <a:pt x="615" y="135"/>
                  </a:lnTo>
                  <a:lnTo>
                    <a:pt x="615" y="570"/>
                  </a:lnTo>
                  <a:lnTo>
                    <a:pt x="630" y="585"/>
                  </a:lnTo>
                  <a:lnTo>
                    <a:pt x="630" y="1230"/>
                  </a:lnTo>
                  <a:lnTo>
                    <a:pt x="645" y="1245"/>
                  </a:lnTo>
                  <a:lnTo>
                    <a:pt x="645" y="1950"/>
                  </a:lnTo>
                  <a:lnTo>
                    <a:pt x="660" y="1965"/>
                  </a:lnTo>
                  <a:lnTo>
                    <a:pt x="660" y="2550"/>
                  </a:lnTo>
                  <a:lnTo>
                    <a:pt x="675" y="2565"/>
                  </a:lnTo>
                  <a:lnTo>
                    <a:pt x="675" y="2865"/>
                  </a:lnTo>
                  <a:lnTo>
                    <a:pt x="690" y="2880"/>
                  </a:lnTo>
                  <a:lnTo>
                    <a:pt x="690" y="2895"/>
                  </a:lnTo>
                  <a:lnTo>
                    <a:pt x="690" y="2835"/>
                  </a:lnTo>
                  <a:lnTo>
                    <a:pt x="705" y="2820"/>
                  </a:lnTo>
                  <a:lnTo>
                    <a:pt x="705" y="2445"/>
                  </a:lnTo>
                  <a:lnTo>
                    <a:pt x="720" y="2430"/>
                  </a:lnTo>
                  <a:lnTo>
                    <a:pt x="720" y="1830"/>
                  </a:lnTo>
                  <a:lnTo>
                    <a:pt x="735" y="1815"/>
                  </a:lnTo>
                  <a:lnTo>
                    <a:pt x="735" y="1095"/>
                  </a:lnTo>
                  <a:lnTo>
                    <a:pt x="750" y="1080"/>
                  </a:lnTo>
                  <a:lnTo>
                    <a:pt x="750" y="465"/>
                  </a:lnTo>
                  <a:lnTo>
                    <a:pt x="765" y="450"/>
                  </a:lnTo>
                  <a:lnTo>
                    <a:pt x="765" y="75"/>
                  </a:lnTo>
                  <a:lnTo>
                    <a:pt x="780" y="60"/>
                  </a:lnTo>
                  <a:lnTo>
                    <a:pt x="780" y="15"/>
                  </a:lnTo>
                  <a:lnTo>
                    <a:pt x="780" y="45"/>
                  </a:lnTo>
                  <a:lnTo>
                    <a:pt x="795" y="60"/>
                  </a:lnTo>
                  <a:lnTo>
                    <a:pt x="795" y="345"/>
                  </a:lnTo>
                  <a:lnTo>
                    <a:pt x="810" y="360"/>
                  </a:lnTo>
                  <a:lnTo>
                    <a:pt x="810" y="930"/>
                  </a:lnTo>
                  <a:lnTo>
                    <a:pt x="825" y="945"/>
                  </a:lnTo>
                  <a:lnTo>
                    <a:pt x="825" y="1650"/>
                  </a:lnTo>
                  <a:lnTo>
                    <a:pt x="840" y="1665"/>
                  </a:lnTo>
                  <a:lnTo>
                    <a:pt x="840" y="2325"/>
                  </a:lnTo>
                  <a:lnTo>
                    <a:pt x="855" y="2340"/>
                  </a:lnTo>
                  <a:lnTo>
                    <a:pt x="855" y="2775"/>
                  </a:lnTo>
                  <a:lnTo>
                    <a:pt x="870" y="2790"/>
                  </a:lnTo>
                  <a:lnTo>
                    <a:pt x="870" y="2895"/>
                  </a:lnTo>
                  <a:lnTo>
                    <a:pt x="885" y="2880"/>
                  </a:lnTo>
                  <a:lnTo>
                    <a:pt x="885" y="2655"/>
                  </a:lnTo>
                  <a:lnTo>
                    <a:pt x="900" y="2640"/>
                  </a:lnTo>
                  <a:lnTo>
                    <a:pt x="900" y="2100"/>
                  </a:lnTo>
                  <a:lnTo>
                    <a:pt x="915" y="208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8" name="Freeform 2215"/>
            <p:cNvSpPr>
              <a:spLocks/>
            </p:cNvSpPr>
            <p:nvPr/>
          </p:nvSpPr>
          <p:spPr bwMode="auto">
            <a:xfrm>
              <a:off x="1276350" y="495300"/>
              <a:ext cx="581025" cy="2667000"/>
            </a:xfrm>
            <a:custGeom>
              <a:avLst/>
              <a:gdLst>
                <a:gd name="T0" fmla="*/ 9525 w 915"/>
                <a:gd name="T1" fmla="*/ 1400175 h 4200"/>
                <a:gd name="T2" fmla="*/ 19050 w 915"/>
                <a:gd name="T3" fmla="*/ 361950 h 4200"/>
                <a:gd name="T4" fmla="*/ 38100 w 915"/>
                <a:gd name="T5" fmla="*/ 47625 h 4200"/>
                <a:gd name="T6" fmla="*/ 47625 w 915"/>
                <a:gd name="T7" fmla="*/ 28575 h 4200"/>
                <a:gd name="T8" fmla="*/ 57150 w 915"/>
                <a:gd name="T9" fmla="*/ 742950 h 4200"/>
                <a:gd name="T10" fmla="*/ 76200 w 915"/>
                <a:gd name="T11" fmla="*/ 1333500 h 4200"/>
                <a:gd name="T12" fmla="*/ 85725 w 915"/>
                <a:gd name="T13" fmla="*/ 2209800 h 4200"/>
                <a:gd name="T14" fmla="*/ 104775 w 915"/>
                <a:gd name="T15" fmla="*/ 2295525 h 4200"/>
                <a:gd name="T16" fmla="*/ 114300 w 915"/>
                <a:gd name="T17" fmla="*/ 1695450 h 4200"/>
                <a:gd name="T18" fmla="*/ 133350 w 915"/>
                <a:gd name="T19" fmla="*/ 1123950 h 4200"/>
                <a:gd name="T20" fmla="*/ 142875 w 915"/>
                <a:gd name="T21" fmla="*/ 190500 h 4200"/>
                <a:gd name="T22" fmla="*/ 161925 w 915"/>
                <a:gd name="T23" fmla="*/ 47625 h 4200"/>
                <a:gd name="T24" fmla="*/ 171450 w 915"/>
                <a:gd name="T25" fmla="*/ 609600 h 4200"/>
                <a:gd name="T26" fmla="*/ 190500 w 915"/>
                <a:gd name="T27" fmla="*/ 1190625 h 4200"/>
                <a:gd name="T28" fmla="*/ 200025 w 915"/>
                <a:gd name="T29" fmla="*/ 2219325 h 4200"/>
                <a:gd name="T30" fmla="*/ 219075 w 915"/>
                <a:gd name="T31" fmla="*/ 2438400 h 4200"/>
                <a:gd name="T32" fmla="*/ 228600 w 915"/>
                <a:gd name="T33" fmla="*/ 1971675 h 4200"/>
                <a:gd name="T34" fmla="*/ 247650 w 915"/>
                <a:gd name="T35" fmla="*/ 1409700 h 4200"/>
                <a:gd name="T36" fmla="*/ 257175 w 915"/>
                <a:gd name="T37" fmla="*/ 323850 h 4200"/>
                <a:gd name="T38" fmla="*/ 276225 w 915"/>
                <a:gd name="T39" fmla="*/ 38100 h 4200"/>
                <a:gd name="T40" fmla="*/ 285750 w 915"/>
                <a:gd name="T41" fmla="*/ 95250 h 4200"/>
                <a:gd name="T42" fmla="*/ 295275 w 915"/>
                <a:gd name="T43" fmla="*/ 981075 h 4200"/>
                <a:gd name="T44" fmla="*/ 314325 w 915"/>
                <a:gd name="T45" fmla="*/ 1628775 h 4200"/>
                <a:gd name="T46" fmla="*/ 323850 w 915"/>
                <a:gd name="T47" fmla="*/ 2495550 h 4200"/>
                <a:gd name="T48" fmla="*/ 333375 w 915"/>
                <a:gd name="T49" fmla="*/ 2533650 h 4200"/>
                <a:gd name="T50" fmla="*/ 352425 w 915"/>
                <a:gd name="T51" fmla="*/ 2247900 h 4200"/>
                <a:gd name="T52" fmla="*/ 361950 w 915"/>
                <a:gd name="T53" fmla="*/ 1095375 h 4200"/>
                <a:gd name="T54" fmla="*/ 381000 w 915"/>
                <a:gd name="T55" fmla="*/ 495300 h 4200"/>
                <a:gd name="T56" fmla="*/ 390525 w 915"/>
                <a:gd name="T57" fmla="*/ 9525 h 4200"/>
                <a:gd name="T58" fmla="*/ 400050 w 915"/>
                <a:gd name="T59" fmla="*/ 238125 h 4200"/>
                <a:gd name="T60" fmla="*/ 419100 w 915"/>
                <a:gd name="T61" fmla="*/ 752475 h 4200"/>
                <a:gd name="T62" fmla="*/ 428625 w 915"/>
                <a:gd name="T63" fmla="*/ 2009775 h 4200"/>
                <a:gd name="T64" fmla="*/ 447675 w 915"/>
                <a:gd name="T65" fmla="*/ 2466975 h 4200"/>
                <a:gd name="T66" fmla="*/ 457200 w 915"/>
                <a:gd name="T67" fmla="*/ 2486025 h 4200"/>
                <a:gd name="T68" fmla="*/ 476250 w 915"/>
                <a:gd name="T69" fmla="*/ 2038350 h 4200"/>
                <a:gd name="T70" fmla="*/ 485775 w 915"/>
                <a:gd name="T71" fmla="*/ 781050 h 4200"/>
                <a:gd name="T72" fmla="*/ 504825 w 915"/>
                <a:gd name="T73" fmla="*/ 266700 h 4200"/>
                <a:gd name="T74" fmla="*/ 514350 w 915"/>
                <a:gd name="T75" fmla="*/ 104775 h 4200"/>
                <a:gd name="T76" fmla="*/ 533400 w 915"/>
                <a:gd name="T77" fmla="*/ 495300 h 4200"/>
                <a:gd name="T78" fmla="*/ 542925 w 915"/>
                <a:gd name="T79" fmla="*/ 1743075 h 4200"/>
                <a:gd name="T80" fmla="*/ 561975 w 915"/>
                <a:gd name="T81" fmla="*/ 2305050 h 4200"/>
                <a:gd name="T82" fmla="*/ 571500 w 915"/>
                <a:gd name="T83" fmla="*/ 2667000 h 42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4200">
                  <a:moveTo>
                    <a:pt x="0" y="2895"/>
                  </a:moveTo>
                  <a:lnTo>
                    <a:pt x="0" y="2220"/>
                  </a:lnTo>
                  <a:lnTo>
                    <a:pt x="15" y="2205"/>
                  </a:lnTo>
                  <a:lnTo>
                    <a:pt x="15" y="1335"/>
                  </a:lnTo>
                  <a:lnTo>
                    <a:pt x="30" y="1320"/>
                  </a:lnTo>
                  <a:lnTo>
                    <a:pt x="30" y="570"/>
                  </a:lnTo>
                  <a:lnTo>
                    <a:pt x="45" y="555"/>
                  </a:lnTo>
                  <a:lnTo>
                    <a:pt x="45" y="90"/>
                  </a:lnTo>
                  <a:lnTo>
                    <a:pt x="60" y="75"/>
                  </a:lnTo>
                  <a:lnTo>
                    <a:pt x="60" y="0"/>
                  </a:lnTo>
                  <a:lnTo>
                    <a:pt x="60" y="30"/>
                  </a:lnTo>
                  <a:lnTo>
                    <a:pt x="75" y="45"/>
                  </a:lnTo>
                  <a:lnTo>
                    <a:pt x="75" y="420"/>
                  </a:lnTo>
                  <a:lnTo>
                    <a:pt x="90" y="435"/>
                  </a:lnTo>
                  <a:lnTo>
                    <a:pt x="90" y="1170"/>
                  </a:lnTo>
                  <a:lnTo>
                    <a:pt x="105" y="1185"/>
                  </a:lnTo>
                  <a:lnTo>
                    <a:pt x="105" y="2085"/>
                  </a:lnTo>
                  <a:lnTo>
                    <a:pt x="120" y="2100"/>
                  </a:lnTo>
                  <a:lnTo>
                    <a:pt x="120" y="2910"/>
                  </a:lnTo>
                  <a:lnTo>
                    <a:pt x="135" y="2925"/>
                  </a:lnTo>
                  <a:lnTo>
                    <a:pt x="135" y="3480"/>
                  </a:lnTo>
                  <a:lnTo>
                    <a:pt x="150" y="3495"/>
                  </a:lnTo>
                  <a:lnTo>
                    <a:pt x="150" y="3630"/>
                  </a:lnTo>
                  <a:lnTo>
                    <a:pt x="165" y="3615"/>
                  </a:lnTo>
                  <a:lnTo>
                    <a:pt x="165" y="3330"/>
                  </a:lnTo>
                  <a:lnTo>
                    <a:pt x="180" y="3315"/>
                  </a:lnTo>
                  <a:lnTo>
                    <a:pt x="180" y="2670"/>
                  </a:lnTo>
                  <a:lnTo>
                    <a:pt x="195" y="2655"/>
                  </a:lnTo>
                  <a:lnTo>
                    <a:pt x="195" y="1785"/>
                  </a:lnTo>
                  <a:lnTo>
                    <a:pt x="210" y="1770"/>
                  </a:lnTo>
                  <a:lnTo>
                    <a:pt x="210" y="915"/>
                  </a:lnTo>
                  <a:lnTo>
                    <a:pt x="225" y="900"/>
                  </a:lnTo>
                  <a:lnTo>
                    <a:pt x="225" y="300"/>
                  </a:lnTo>
                  <a:lnTo>
                    <a:pt x="240" y="285"/>
                  </a:lnTo>
                  <a:lnTo>
                    <a:pt x="240" y="60"/>
                  </a:lnTo>
                  <a:lnTo>
                    <a:pt x="255" y="75"/>
                  </a:lnTo>
                  <a:lnTo>
                    <a:pt x="255" y="300"/>
                  </a:lnTo>
                  <a:lnTo>
                    <a:pt x="270" y="315"/>
                  </a:lnTo>
                  <a:lnTo>
                    <a:pt x="270" y="960"/>
                  </a:lnTo>
                  <a:lnTo>
                    <a:pt x="285" y="975"/>
                  </a:lnTo>
                  <a:lnTo>
                    <a:pt x="285" y="1860"/>
                  </a:lnTo>
                  <a:lnTo>
                    <a:pt x="300" y="1875"/>
                  </a:lnTo>
                  <a:lnTo>
                    <a:pt x="300" y="2790"/>
                  </a:lnTo>
                  <a:lnTo>
                    <a:pt x="315" y="2805"/>
                  </a:lnTo>
                  <a:lnTo>
                    <a:pt x="315" y="3495"/>
                  </a:lnTo>
                  <a:lnTo>
                    <a:pt x="330" y="3510"/>
                  </a:lnTo>
                  <a:lnTo>
                    <a:pt x="330" y="3825"/>
                  </a:lnTo>
                  <a:lnTo>
                    <a:pt x="345" y="3840"/>
                  </a:lnTo>
                  <a:lnTo>
                    <a:pt x="345" y="3690"/>
                  </a:lnTo>
                  <a:lnTo>
                    <a:pt x="360" y="3675"/>
                  </a:lnTo>
                  <a:lnTo>
                    <a:pt x="360" y="3105"/>
                  </a:lnTo>
                  <a:lnTo>
                    <a:pt x="375" y="3090"/>
                  </a:lnTo>
                  <a:lnTo>
                    <a:pt x="375" y="2235"/>
                  </a:lnTo>
                  <a:lnTo>
                    <a:pt x="390" y="2220"/>
                  </a:lnTo>
                  <a:lnTo>
                    <a:pt x="390" y="1290"/>
                  </a:lnTo>
                  <a:lnTo>
                    <a:pt x="405" y="1275"/>
                  </a:lnTo>
                  <a:lnTo>
                    <a:pt x="405" y="510"/>
                  </a:lnTo>
                  <a:lnTo>
                    <a:pt x="420" y="495"/>
                  </a:lnTo>
                  <a:lnTo>
                    <a:pt x="420" y="75"/>
                  </a:lnTo>
                  <a:lnTo>
                    <a:pt x="435" y="60"/>
                  </a:lnTo>
                  <a:lnTo>
                    <a:pt x="435" y="45"/>
                  </a:lnTo>
                  <a:lnTo>
                    <a:pt x="435" y="135"/>
                  </a:lnTo>
                  <a:lnTo>
                    <a:pt x="450" y="150"/>
                  </a:lnTo>
                  <a:lnTo>
                    <a:pt x="450" y="675"/>
                  </a:lnTo>
                  <a:lnTo>
                    <a:pt x="465" y="690"/>
                  </a:lnTo>
                  <a:lnTo>
                    <a:pt x="465" y="1545"/>
                  </a:lnTo>
                  <a:lnTo>
                    <a:pt x="480" y="1560"/>
                  </a:lnTo>
                  <a:lnTo>
                    <a:pt x="480" y="2550"/>
                  </a:lnTo>
                  <a:lnTo>
                    <a:pt x="495" y="2565"/>
                  </a:lnTo>
                  <a:lnTo>
                    <a:pt x="495" y="3420"/>
                  </a:lnTo>
                  <a:lnTo>
                    <a:pt x="510" y="3435"/>
                  </a:lnTo>
                  <a:lnTo>
                    <a:pt x="510" y="3930"/>
                  </a:lnTo>
                  <a:lnTo>
                    <a:pt x="525" y="3945"/>
                  </a:lnTo>
                  <a:lnTo>
                    <a:pt x="525" y="4035"/>
                  </a:lnTo>
                  <a:lnTo>
                    <a:pt x="525" y="3990"/>
                  </a:lnTo>
                  <a:lnTo>
                    <a:pt x="540" y="3975"/>
                  </a:lnTo>
                  <a:lnTo>
                    <a:pt x="540" y="3555"/>
                  </a:lnTo>
                  <a:lnTo>
                    <a:pt x="555" y="3540"/>
                  </a:lnTo>
                  <a:lnTo>
                    <a:pt x="555" y="2715"/>
                  </a:lnTo>
                  <a:lnTo>
                    <a:pt x="570" y="2700"/>
                  </a:lnTo>
                  <a:lnTo>
                    <a:pt x="570" y="1725"/>
                  </a:lnTo>
                  <a:lnTo>
                    <a:pt x="585" y="1710"/>
                  </a:lnTo>
                  <a:lnTo>
                    <a:pt x="585" y="795"/>
                  </a:lnTo>
                  <a:lnTo>
                    <a:pt x="600" y="780"/>
                  </a:lnTo>
                  <a:lnTo>
                    <a:pt x="600" y="180"/>
                  </a:lnTo>
                  <a:lnTo>
                    <a:pt x="615" y="165"/>
                  </a:lnTo>
                  <a:lnTo>
                    <a:pt x="615" y="15"/>
                  </a:lnTo>
                  <a:lnTo>
                    <a:pt x="615" y="30"/>
                  </a:lnTo>
                  <a:lnTo>
                    <a:pt x="630" y="45"/>
                  </a:lnTo>
                  <a:lnTo>
                    <a:pt x="630" y="375"/>
                  </a:lnTo>
                  <a:lnTo>
                    <a:pt x="645" y="390"/>
                  </a:lnTo>
                  <a:lnTo>
                    <a:pt x="645" y="1170"/>
                  </a:lnTo>
                  <a:lnTo>
                    <a:pt x="660" y="1185"/>
                  </a:lnTo>
                  <a:lnTo>
                    <a:pt x="660" y="2175"/>
                  </a:lnTo>
                  <a:lnTo>
                    <a:pt x="675" y="2190"/>
                  </a:lnTo>
                  <a:lnTo>
                    <a:pt x="675" y="3165"/>
                  </a:lnTo>
                  <a:lnTo>
                    <a:pt x="690" y="3180"/>
                  </a:lnTo>
                  <a:lnTo>
                    <a:pt x="690" y="3870"/>
                  </a:lnTo>
                  <a:lnTo>
                    <a:pt x="705" y="3885"/>
                  </a:lnTo>
                  <a:lnTo>
                    <a:pt x="705" y="4155"/>
                  </a:lnTo>
                  <a:lnTo>
                    <a:pt x="720" y="4140"/>
                  </a:lnTo>
                  <a:lnTo>
                    <a:pt x="720" y="3915"/>
                  </a:lnTo>
                  <a:lnTo>
                    <a:pt x="735" y="3900"/>
                  </a:lnTo>
                  <a:lnTo>
                    <a:pt x="735" y="3225"/>
                  </a:lnTo>
                  <a:lnTo>
                    <a:pt x="750" y="3210"/>
                  </a:lnTo>
                  <a:lnTo>
                    <a:pt x="750" y="2235"/>
                  </a:lnTo>
                  <a:lnTo>
                    <a:pt x="765" y="2220"/>
                  </a:lnTo>
                  <a:lnTo>
                    <a:pt x="765" y="1230"/>
                  </a:lnTo>
                  <a:lnTo>
                    <a:pt x="780" y="1215"/>
                  </a:lnTo>
                  <a:lnTo>
                    <a:pt x="780" y="435"/>
                  </a:lnTo>
                  <a:lnTo>
                    <a:pt x="795" y="420"/>
                  </a:lnTo>
                  <a:lnTo>
                    <a:pt x="795" y="45"/>
                  </a:lnTo>
                  <a:lnTo>
                    <a:pt x="810" y="30"/>
                  </a:lnTo>
                  <a:lnTo>
                    <a:pt x="810" y="165"/>
                  </a:lnTo>
                  <a:lnTo>
                    <a:pt x="825" y="180"/>
                  </a:lnTo>
                  <a:lnTo>
                    <a:pt x="825" y="765"/>
                  </a:lnTo>
                  <a:lnTo>
                    <a:pt x="840" y="780"/>
                  </a:lnTo>
                  <a:lnTo>
                    <a:pt x="840" y="1710"/>
                  </a:lnTo>
                  <a:lnTo>
                    <a:pt x="855" y="1725"/>
                  </a:lnTo>
                  <a:lnTo>
                    <a:pt x="855" y="2745"/>
                  </a:lnTo>
                  <a:lnTo>
                    <a:pt x="870" y="2760"/>
                  </a:lnTo>
                  <a:lnTo>
                    <a:pt x="870" y="3615"/>
                  </a:lnTo>
                  <a:lnTo>
                    <a:pt x="885" y="3630"/>
                  </a:lnTo>
                  <a:lnTo>
                    <a:pt x="885" y="4125"/>
                  </a:lnTo>
                  <a:lnTo>
                    <a:pt x="900" y="4140"/>
                  </a:lnTo>
                  <a:lnTo>
                    <a:pt x="900" y="4200"/>
                  </a:lnTo>
                  <a:lnTo>
                    <a:pt x="900" y="4140"/>
                  </a:lnTo>
                  <a:lnTo>
                    <a:pt x="915" y="412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29" name="Freeform 2216"/>
            <p:cNvSpPr>
              <a:spLocks/>
            </p:cNvSpPr>
            <p:nvPr/>
          </p:nvSpPr>
          <p:spPr bwMode="auto">
            <a:xfrm>
              <a:off x="1857375" y="561975"/>
              <a:ext cx="581025" cy="2581275"/>
            </a:xfrm>
            <a:custGeom>
              <a:avLst/>
              <a:gdLst>
                <a:gd name="T0" fmla="*/ 9525 w 915"/>
                <a:gd name="T1" fmla="*/ 2247900 h 4065"/>
                <a:gd name="T2" fmla="*/ 19050 w 915"/>
                <a:gd name="T3" fmla="*/ 1066800 h 4065"/>
                <a:gd name="T4" fmla="*/ 38100 w 915"/>
                <a:gd name="T5" fmla="*/ 476250 h 4065"/>
                <a:gd name="T6" fmla="*/ 47625 w 915"/>
                <a:gd name="T7" fmla="*/ 0 h 4065"/>
                <a:gd name="T8" fmla="*/ 66675 w 915"/>
                <a:gd name="T9" fmla="*/ 238125 h 4065"/>
                <a:gd name="T10" fmla="*/ 76200 w 915"/>
                <a:gd name="T11" fmla="*/ 1352550 h 4065"/>
                <a:gd name="T12" fmla="*/ 95250 w 915"/>
                <a:gd name="T13" fmla="*/ 1962150 h 4065"/>
                <a:gd name="T14" fmla="*/ 104775 w 915"/>
                <a:gd name="T15" fmla="*/ 2581275 h 4065"/>
                <a:gd name="T16" fmla="*/ 123825 w 915"/>
                <a:gd name="T17" fmla="*/ 2438400 h 4065"/>
                <a:gd name="T18" fmla="*/ 133350 w 915"/>
                <a:gd name="T19" fmla="*/ 1438275 h 4065"/>
                <a:gd name="T20" fmla="*/ 152400 w 915"/>
                <a:gd name="T21" fmla="*/ 819150 h 4065"/>
                <a:gd name="T22" fmla="*/ 161925 w 915"/>
                <a:gd name="T23" fmla="*/ 85725 h 4065"/>
                <a:gd name="T24" fmla="*/ 171450 w 915"/>
                <a:gd name="T25" fmla="*/ 133350 h 4065"/>
                <a:gd name="T26" fmla="*/ 190500 w 915"/>
                <a:gd name="T27" fmla="*/ 476250 h 4065"/>
                <a:gd name="T28" fmla="*/ 200025 w 915"/>
                <a:gd name="T29" fmla="*/ 1619250 h 4065"/>
                <a:gd name="T30" fmla="*/ 219075 w 915"/>
                <a:gd name="T31" fmla="*/ 2162175 h 4065"/>
                <a:gd name="T32" fmla="*/ 228600 w 915"/>
                <a:gd name="T33" fmla="*/ 2533650 h 4065"/>
                <a:gd name="T34" fmla="*/ 238125 w 915"/>
                <a:gd name="T35" fmla="*/ 2266950 h 4065"/>
                <a:gd name="T36" fmla="*/ 257175 w 915"/>
                <a:gd name="T37" fmla="*/ 1771650 h 4065"/>
                <a:gd name="T38" fmla="*/ 266700 w 915"/>
                <a:gd name="T39" fmla="*/ 638175 h 4065"/>
                <a:gd name="T40" fmla="*/ 285750 w 915"/>
                <a:gd name="T41" fmla="*/ 247650 h 4065"/>
                <a:gd name="T42" fmla="*/ 295275 w 915"/>
                <a:gd name="T43" fmla="*/ 304800 h 4065"/>
                <a:gd name="T44" fmla="*/ 314325 w 915"/>
                <a:gd name="T45" fmla="*/ 742950 h 4065"/>
                <a:gd name="T46" fmla="*/ 323850 w 915"/>
                <a:gd name="T47" fmla="*/ 1866900 h 4065"/>
                <a:gd name="T48" fmla="*/ 342900 w 915"/>
                <a:gd name="T49" fmla="*/ 2305050 h 4065"/>
                <a:gd name="T50" fmla="*/ 352425 w 915"/>
                <a:gd name="T51" fmla="*/ 2409825 h 4065"/>
                <a:gd name="T52" fmla="*/ 371475 w 915"/>
                <a:gd name="T53" fmla="*/ 2038350 h 4065"/>
                <a:gd name="T54" fmla="*/ 381000 w 915"/>
                <a:gd name="T55" fmla="*/ 942975 h 4065"/>
                <a:gd name="T56" fmla="*/ 400050 w 915"/>
                <a:gd name="T57" fmla="*/ 457200 h 4065"/>
                <a:gd name="T58" fmla="*/ 409575 w 915"/>
                <a:gd name="T59" fmla="*/ 171450 h 4065"/>
                <a:gd name="T60" fmla="*/ 419100 w 915"/>
                <a:gd name="T61" fmla="*/ 514350 h 4065"/>
                <a:gd name="T62" fmla="*/ 438150 w 915"/>
                <a:gd name="T63" fmla="*/ 1019175 h 4065"/>
                <a:gd name="T64" fmla="*/ 447675 w 915"/>
                <a:gd name="T65" fmla="*/ 2095500 h 4065"/>
                <a:gd name="T66" fmla="*/ 466725 w 915"/>
                <a:gd name="T67" fmla="*/ 2428875 h 4065"/>
                <a:gd name="T68" fmla="*/ 476250 w 915"/>
                <a:gd name="T69" fmla="*/ 2466975 h 4065"/>
                <a:gd name="T70" fmla="*/ 485775 w 915"/>
                <a:gd name="T71" fmla="*/ 1790700 h 4065"/>
                <a:gd name="T72" fmla="*/ 504825 w 915"/>
                <a:gd name="T73" fmla="*/ 1209675 h 4065"/>
                <a:gd name="T74" fmla="*/ 514350 w 915"/>
                <a:gd name="T75" fmla="*/ 304800 h 4065"/>
                <a:gd name="T76" fmla="*/ 533400 w 915"/>
                <a:gd name="T77" fmla="*/ 190500 h 4065"/>
                <a:gd name="T78" fmla="*/ 542925 w 915"/>
                <a:gd name="T79" fmla="*/ 771525 h 4065"/>
                <a:gd name="T80" fmla="*/ 561975 w 915"/>
                <a:gd name="T81" fmla="*/ 1343025 h 4065"/>
                <a:gd name="T82" fmla="*/ 571500 w 915"/>
                <a:gd name="T83" fmla="*/ 2324100 h 40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4065">
                  <a:moveTo>
                    <a:pt x="0" y="4020"/>
                  </a:moveTo>
                  <a:lnTo>
                    <a:pt x="0" y="3555"/>
                  </a:lnTo>
                  <a:lnTo>
                    <a:pt x="15" y="3540"/>
                  </a:lnTo>
                  <a:lnTo>
                    <a:pt x="15" y="2700"/>
                  </a:lnTo>
                  <a:lnTo>
                    <a:pt x="30" y="2685"/>
                  </a:lnTo>
                  <a:lnTo>
                    <a:pt x="30" y="1680"/>
                  </a:lnTo>
                  <a:lnTo>
                    <a:pt x="45" y="1665"/>
                  </a:lnTo>
                  <a:lnTo>
                    <a:pt x="45" y="765"/>
                  </a:lnTo>
                  <a:lnTo>
                    <a:pt x="60" y="750"/>
                  </a:lnTo>
                  <a:lnTo>
                    <a:pt x="60" y="150"/>
                  </a:lnTo>
                  <a:lnTo>
                    <a:pt x="75" y="135"/>
                  </a:lnTo>
                  <a:lnTo>
                    <a:pt x="75" y="0"/>
                  </a:lnTo>
                  <a:lnTo>
                    <a:pt x="90" y="15"/>
                  </a:lnTo>
                  <a:lnTo>
                    <a:pt x="90" y="360"/>
                  </a:lnTo>
                  <a:lnTo>
                    <a:pt x="105" y="375"/>
                  </a:lnTo>
                  <a:lnTo>
                    <a:pt x="105" y="1125"/>
                  </a:lnTo>
                  <a:lnTo>
                    <a:pt x="120" y="1140"/>
                  </a:lnTo>
                  <a:lnTo>
                    <a:pt x="120" y="2130"/>
                  </a:lnTo>
                  <a:lnTo>
                    <a:pt x="135" y="2145"/>
                  </a:lnTo>
                  <a:lnTo>
                    <a:pt x="135" y="3075"/>
                  </a:lnTo>
                  <a:lnTo>
                    <a:pt x="150" y="3090"/>
                  </a:lnTo>
                  <a:lnTo>
                    <a:pt x="150" y="3780"/>
                  </a:lnTo>
                  <a:lnTo>
                    <a:pt x="165" y="3795"/>
                  </a:lnTo>
                  <a:lnTo>
                    <a:pt x="165" y="4065"/>
                  </a:lnTo>
                  <a:lnTo>
                    <a:pt x="180" y="4050"/>
                  </a:lnTo>
                  <a:lnTo>
                    <a:pt x="180" y="3855"/>
                  </a:lnTo>
                  <a:lnTo>
                    <a:pt x="195" y="3840"/>
                  </a:lnTo>
                  <a:lnTo>
                    <a:pt x="195" y="3195"/>
                  </a:lnTo>
                  <a:lnTo>
                    <a:pt x="210" y="3180"/>
                  </a:lnTo>
                  <a:lnTo>
                    <a:pt x="210" y="2265"/>
                  </a:lnTo>
                  <a:lnTo>
                    <a:pt x="225" y="2250"/>
                  </a:lnTo>
                  <a:lnTo>
                    <a:pt x="225" y="1305"/>
                  </a:lnTo>
                  <a:lnTo>
                    <a:pt x="240" y="1290"/>
                  </a:lnTo>
                  <a:lnTo>
                    <a:pt x="240" y="525"/>
                  </a:lnTo>
                  <a:lnTo>
                    <a:pt x="255" y="510"/>
                  </a:lnTo>
                  <a:lnTo>
                    <a:pt x="255" y="135"/>
                  </a:lnTo>
                  <a:lnTo>
                    <a:pt x="270" y="120"/>
                  </a:lnTo>
                  <a:lnTo>
                    <a:pt x="270" y="105"/>
                  </a:lnTo>
                  <a:lnTo>
                    <a:pt x="270" y="210"/>
                  </a:lnTo>
                  <a:lnTo>
                    <a:pt x="285" y="225"/>
                  </a:lnTo>
                  <a:lnTo>
                    <a:pt x="285" y="735"/>
                  </a:lnTo>
                  <a:lnTo>
                    <a:pt x="300" y="750"/>
                  </a:lnTo>
                  <a:lnTo>
                    <a:pt x="300" y="1590"/>
                  </a:lnTo>
                  <a:lnTo>
                    <a:pt x="315" y="1605"/>
                  </a:lnTo>
                  <a:lnTo>
                    <a:pt x="315" y="2550"/>
                  </a:lnTo>
                  <a:lnTo>
                    <a:pt x="330" y="2565"/>
                  </a:lnTo>
                  <a:lnTo>
                    <a:pt x="330" y="3390"/>
                  </a:lnTo>
                  <a:lnTo>
                    <a:pt x="345" y="3405"/>
                  </a:lnTo>
                  <a:lnTo>
                    <a:pt x="345" y="3900"/>
                  </a:lnTo>
                  <a:lnTo>
                    <a:pt x="360" y="3915"/>
                  </a:lnTo>
                  <a:lnTo>
                    <a:pt x="360" y="3990"/>
                  </a:lnTo>
                  <a:lnTo>
                    <a:pt x="360" y="3960"/>
                  </a:lnTo>
                  <a:lnTo>
                    <a:pt x="375" y="3945"/>
                  </a:lnTo>
                  <a:lnTo>
                    <a:pt x="375" y="3570"/>
                  </a:lnTo>
                  <a:lnTo>
                    <a:pt x="390" y="3555"/>
                  </a:lnTo>
                  <a:lnTo>
                    <a:pt x="390" y="2805"/>
                  </a:lnTo>
                  <a:lnTo>
                    <a:pt x="405" y="2790"/>
                  </a:lnTo>
                  <a:lnTo>
                    <a:pt x="405" y="1875"/>
                  </a:lnTo>
                  <a:lnTo>
                    <a:pt x="420" y="1860"/>
                  </a:lnTo>
                  <a:lnTo>
                    <a:pt x="420" y="1005"/>
                  </a:lnTo>
                  <a:lnTo>
                    <a:pt x="435" y="990"/>
                  </a:lnTo>
                  <a:lnTo>
                    <a:pt x="435" y="405"/>
                  </a:lnTo>
                  <a:lnTo>
                    <a:pt x="450" y="390"/>
                  </a:lnTo>
                  <a:lnTo>
                    <a:pt x="450" y="210"/>
                  </a:lnTo>
                  <a:lnTo>
                    <a:pt x="465" y="225"/>
                  </a:lnTo>
                  <a:lnTo>
                    <a:pt x="465" y="480"/>
                  </a:lnTo>
                  <a:lnTo>
                    <a:pt x="480" y="495"/>
                  </a:lnTo>
                  <a:lnTo>
                    <a:pt x="480" y="1155"/>
                  </a:lnTo>
                  <a:lnTo>
                    <a:pt x="495" y="1170"/>
                  </a:lnTo>
                  <a:lnTo>
                    <a:pt x="495" y="2040"/>
                  </a:lnTo>
                  <a:lnTo>
                    <a:pt x="510" y="2055"/>
                  </a:lnTo>
                  <a:lnTo>
                    <a:pt x="510" y="2940"/>
                  </a:lnTo>
                  <a:lnTo>
                    <a:pt x="525" y="2955"/>
                  </a:lnTo>
                  <a:lnTo>
                    <a:pt x="525" y="3615"/>
                  </a:lnTo>
                  <a:lnTo>
                    <a:pt x="540" y="3630"/>
                  </a:lnTo>
                  <a:lnTo>
                    <a:pt x="540" y="3930"/>
                  </a:lnTo>
                  <a:lnTo>
                    <a:pt x="555" y="3945"/>
                  </a:lnTo>
                  <a:lnTo>
                    <a:pt x="555" y="3795"/>
                  </a:lnTo>
                  <a:lnTo>
                    <a:pt x="570" y="3780"/>
                  </a:lnTo>
                  <a:lnTo>
                    <a:pt x="570" y="3225"/>
                  </a:lnTo>
                  <a:lnTo>
                    <a:pt x="585" y="3210"/>
                  </a:lnTo>
                  <a:lnTo>
                    <a:pt x="585" y="2385"/>
                  </a:lnTo>
                  <a:lnTo>
                    <a:pt x="600" y="2370"/>
                  </a:lnTo>
                  <a:lnTo>
                    <a:pt x="600" y="1485"/>
                  </a:lnTo>
                  <a:lnTo>
                    <a:pt x="615" y="1470"/>
                  </a:lnTo>
                  <a:lnTo>
                    <a:pt x="615" y="735"/>
                  </a:lnTo>
                  <a:lnTo>
                    <a:pt x="630" y="720"/>
                  </a:lnTo>
                  <a:lnTo>
                    <a:pt x="630" y="330"/>
                  </a:lnTo>
                  <a:lnTo>
                    <a:pt x="645" y="315"/>
                  </a:lnTo>
                  <a:lnTo>
                    <a:pt x="645" y="270"/>
                  </a:lnTo>
                  <a:lnTo>
                    <a:pt x="645" y="345"/>
                  </a:lnTo>
                  <a:lnTo>
                    <a:pt x="660" y="360"/>
                  </a:lnTo>
                  <a:lnTo>
                    <a:pt x="660" y="810"/>
                  </a:lnTo>
                  <a:lnTo>
                    <a:pt x="675" y="825"/>
                  </a:lnTo>
                  <a:lnTo>
                    <a:pt x="675" y="1590"/>
                  </a:lnTo>
                  <a:lnTo>
                    <a:pt x="690" y="1605"/>
                  </a:lnTo>
                  <a:lnTo>
                    <a:pt x="690" y="2505"/>
                  </a:lnTo>
                  <a:lnTo>
                    <a:pt x="705" y="2520"/>
                  </a:lnTo>
                  <a:lnTo>
                    <a:pt x="705" y="3300"/>
                  </a:lnTo>
                  <a:lnTo>
                    <a:pt x="720" y="3315"/>
                  </a:lnTo>
                  <a:lnTo>
                    <a:pt x="720" y="3810"/>
                  </a:lnTo>
                  <a:lnTo>
                    <a:pt x="735" y="3825"/>
                  </a:lnTo>
                  <a:lnTo>
                    <a:pt x="735" y="3930"/>
                  </a:lnTo>
                  <a:lnTo>
                    <a:pt x="735" y="3900"/>
                  </a:lnTo>
                  <a:lnTo>
                    <a:pt x="750" y="3885"/>
                  </a:lnTo>
                  <a:lnTo>
                    <a:pt x="750" y="3540"/>
                  </a:lnTo>
                  <a:lnTo>
                    <a:pt x="765" y="3525"/>
                  </a:lnTo>
                  <a:lnTo>
                    <a:pt x="765" y="2820"/>
                  </a:lnTo>
                  <a:lnTo>
                    <a:pt x="780" y="2805"/>
                  </a:lnTo>
                  <a:lnTo>
                    <a:pt x="780" y="1920"/>
                  </a:lnTo>
                  <a:lnTo>
                    <a:pt x="795" y="1905"/>
                  </a:lnTo>
                  <a:lnTo>
                    <a:pt x="795" y="1080"/>
                  </a:lnTo>
                  <a:lnTo>
                    <a:pt x="810" y="1065"/>
                  </a:lnTo>
                  <a:lnTo>
                    <a:pt x="810" y="480"/>
                  </a:lnTo>
                  <a:lnTo>
                    <a:pt x="825" y="465"/>
                  </a:lnTo>
                  <a:lnTo>
                    <a:pt x="825" y="285"/>
                  </a:lnTo>
                  <a:lnTo>
                    <a:pt x="840" y="300"/>
                  </a:lnTo>
                  <a:lnTo>
                    <a:pt x="840" y="555"/>
                  </a:lnTo>
                  <a:lnTo>
                    <a:pt x="855" y="570"/>
                  </a:lnTo>
                  <a:lnTo>
                    <a:pt x="855" y="1215"/>
                  </a:lnTo>
                  <a:lnTo>
                    <a:pt x="870" y="1230"/>
                  </a:lnTo>
                  <a:lnTo>
                    <a:pt x="870" y="2100"/>
                  </a:lnTo>
                  <a:lnTo>
                    <a:pt x="885" y="2115"/>
                  </a:lnTo>
                  <a:lnTo>
                    <a:pt x="885" y="2985"/>
                  </a:lnTo>
                  <a:lnTo>
                    <a:pt x="900" y="3000"/>
                  </a:lnTo>
                  <a:lnTo>
                    <a:pt x="900" y="3660"/>
                  </a:lnTo>
                  <a:lnTo>
                    <a:pt x="915" y="3675"/>
                  </a:lnTo>
                  <a:lnTo>
                    <a:pt x="915" y="396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0" name="Freeform 2217"/>
            <p:cNvSpPr>
              <a:spLocks/>
            </p:cNvSpPr>
            <p:nvPr/>
          </p:nvSpPr>
          <p:spPr bwMode="auto">
            <a:xfrm>
              <a:off x="2438400" y="962025"/>
              <a:ext cx="571500" cy="2114550"/>
            </a:xfrm>
            <a:custGeom>
              <a:avLst/>
              <a:gdLst>
                <a:gd name="T0" fmla="*/ 9525 w 900"/>
                <a:gd name="T1" fmla="*/ 2009775 h 3330"/>
                <a:gd name="T2" fmla="*/ 28575 w 900"/>
                <a:gd name="T3" fmla="*/ 1619250 h 3330"/>
                <a:gd name="T4" fmla="*/ 38100 w 900"/>
                <a:gd name="T5" fmla="*/ 447675 h 3330"/>
                <a:gd name="T6" fmla="*/ 47625 w 900"/>
                <a:gd name="T7" fmla="*/ 514350 h 3330"/>
                <a:gd name="T8" fmla="*/ 57150 w 900"/>
                <a:gd name="T9" fmla="*/ 285750 h 3330"/>
                <a:gd name="T10" fmla="*/ 66675 w 900"/>
                <a:gd name="T11" fmla="*/ 180975 h 3330"/>
                <a:gd name="T12" fmla="*/ 76200 w 900"/>
                <a:gd name="T13" fmla="*/ 628650 h 3330"/>
                <a:gd name="T14" fmla="*/ 95250 w 900"/>
                <a:gd name="T15" fmla="*/ 1009650 h 3330"/>
                <a:gd name="T16" fmla="*/ 104775 w 900"/>
                <a:gd name="T17" fmla="*/ 1657350 h 3330"/>
                <a:gd name="T18" fmla="*/ 123825 w 900"/>
                <a:gd name="T19" fmla="*/ 1752600 h 3330"/>
                <a:gd name="T20" fmla="*/ 133350 w 900"/>
                <a:gd name="T21" fmla="*/ 1390650 h 3330"/>
                <a:gd name="T22" fmla="*/ 152400 w 900"/>
                <a:gd name="T23" fmla="*/ 990600 h 3330"/>
                <a:gd name="T24" fmla="*/ 161925 w 900"/>
                <a:gd name="T25" fmla="*/ 285750 h 3330"/>
                <a:gd name="T26" fmla="*/ 180975 w 900"/>
                <a:gd name="T27" fmla="*/ 142875 h 3330"/>
                <a:gd name="T28" fmla="*/ 190500 w 900"/>
                <a:gd name="T29" fmla="*/ 447675 h 3330"/>
                <a:gd name="T30" fmla="*/ 209550 w 900"/>
                <a:gd name="T31" fmla="*/ 847725 h 3330"/>
                <a:gd name="T32" fmla="*/ 219075 w 900"/>
                <a:gd name="T33" fmla="*/ 1619250 h 3330"/>
                <a:gd name="T34" fmla="*/ 238125 w 900"/>
                <a:gd name="T35" fmla="*/ 1819275 h 3330"/>
                <a:gd name="T36" fmla="*/ 247650 w 900"/>
                <a:gd name="T37" fmla="*/ 1552575 h 3330"/>
                <a:gd name="T38" fmla="*/ 266700 w 900"/>
                <a:gd name="T39" fmla="*/ 1152525 h 3330"/>
                <a:gd name="T40" fmla="*/ 276225 w 900"/>
                <a:gd name="T41" fmla="*/ 342900 h 3330"/>
                <a:gd name="T42" fmla="*/ 295275 w 900"/>
                <a:gd name="T43" fmla="*/ 95250 h 3330"/>
                <a:gd name="T44" fmla="*/ 304800 w 900"/>
                <a:gd name="T45" fmla="*/ 104775 h 3330"/>
                <a:gd name="T46" fmla="*/ 314325 w 900"/>
                <a:gd name="T47" fmla="*/ 676275 h 3330"/>
                <a:gd name="T48" fmla="*/ 333375 w 900"/>
                <a:gd name="T49" fmla="*/ 1133475 h 3330"/>
                <a:gd name="T50" fmla="*/ 342900 w 900"/>
                <a:gd name="T51" fmla="*/ 1819275 h 3330"/>
                <a:gd name="T52" fmla="*/ 352425 w 900"/>
                <a:gd name="T53" fmla="*/ 1876425 h 3330"/>
                <a:gd name="T54" fmla="*/ 371475 w 900"/>
                <a:gd name="T55" fmla="*/ 1695450 h 3330"/>
                <a:gd name="T56" fmla="*/ 381000 w 900"/>
                <a:gd name="T57" fmla="*/ 876300 h 3330"/>
                <a:gd name="T58" fmla="*/ 400050 w 900"/>
                <a:gd name="T59" fmla="*/ 428625 h 3330"/>
                <a:gd name="T60" fmla="*/ 409575 w 900"/>
                <a:gd name="T61" fmla="*/ 19050 h 3330"/>
                <a:gd name="T62" fmla="*/ 419100 w 900"/>
                <a:gd name="T63" fmla="*/ 161925 h 3330"/>
                <a:gd name="T64" fmla="*/ 438150 w 900"/>
                <a:gd name="T65" fmla="*/ 504825 h 3330"/>
                <a:gd name="T66" fmla="*/ 447675 w 900"/>
                <a:gd name="T67" fmla="*/ 1409700 h 3330"/>
                <a:gd name="T68" fmla="*/ 466725 w 900"/>
                <a:gd name="T69" fmla="*/ 1771650 h 3330"/>
                <a:gd name="T70" fmla="*/ 476250 w 900"/>
                <a:gd name="T71" fmla="*/ 1828800 h 3330"/>
                <a:gd name="T72" fmla="*/ 495300 w 900"/>
                <a:gd name="T73" fmla="*/ 1514475 h 3330"/>
                <a:gd name="T74" fmla="*/ 504825 w 900"/>
                <a:gd name="T75" fmla="*/ 600075 h 3330"/>
                <a:gd name="T76" fmla="*/ 523875 w 900"/>
                <a:gd name="T77" fmla="*/ 200025 h 3330"/>
                <a:gd name="T78" fmla="*/ 533400 w 900"/>
                <a:gd name="T79" fmla="*/ 0 h 3330"/>
                <a:gd name="T80" fmla="*/ 542925 w 900"/>
                <a:gd name="T81" fmla="*/ 323850 h 3330"/>
                <a:gd name="T82" fmla="*/ 561975 w 900"/>
                <a:gd name="T83" fmla="*/ 762000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3330">
                  <a:moveTo>
                    <a:pt x="0" y="3330"/>
                  </a:moveTo>
                  <a:lnTo>
                    <a:pt x="15" y="3315"/>
                  </a:lnTo>
                  <a:lnTo>
                    <a:pt x="15" y="3165"/>
                  </a:lnTo>
                  <a:lnTo>
                    <a:pt x="30" y="3150"/>
                  </a:lnTo>
                  <a:lnTo>
                    <a:pt x="30" y="2565"/>
                  </a:lnTo>
                  <a:lnTo>
                    <a:pt x="45" y="2550"/>
                  </a:lnTo>
                  <a:lnTo>
                    <a:pt x="45" y="1695"/>
                  </a:lnTo>
                  <a:lnTo>
                    <a:pt x="60" y="1680"/>
                  </a:lnTo>
                  <a:lnTo>
                    <a:pt x="60" y="705"/>
                  </a:lnTo>
                  <a:lnTo>
                    <a:pt x="60" y="735"/>
                  </a:lnTo>
                  <a:lnTo>
                    <a:pt x="75" y="750"/>
                  </a:lnTo>
                  <a:lnTo>
                    <a:pt x="75" y="810"/>
                  </a:lnTo>
                  <a:lnTo>
                    <a:pt x="75" y="375"/>
                  </a:lnTo>
                  <a:lnTo>
                    <a:pt x="75" y="465"/>
                  </a:lnTo>
                  <a:lnTo>
                    <a:pt x="90" y="450"/>
                  </a:lnTo>
                  <a:lnTo>
                    <a:pt x="90" y="270"/>
                  </a:lnTo>
                  <a:lnTo>
                    <a:pt x="90" y="300"/>
                  </a:lnTo>
                  <a:lnTo>
                    <a:pt x="105" y="285"/>
                  </a:lnTo>
                  <a:lnTo>
                    <a:pt x="105" y="495"/>
                  </a:lnTo>
                  <a:lnTo>
                    <a:pt x="120" y="510"/>
                  </a:lnTo>
                  <a:lnTo>
                    <a:pt x="120" y="990"/>
                  </a:lnTo>
                  <a:lnTo>
                    <a:pt x="135" y="1005"/>
                  </a:lnTo>
                  <a:lnTo>
                    <a:pt x="135" y="1575"/>
                  </a:lnTo>
                  <a:lnTo>
                    <a:pt x="150" y="1590"/>
                  </a:lnTo>
                  <a:lnTo>
                    <a:pt x="150" y="2160"/>
                  </a:lnTo>
                  <a:lnTo>
                    <a:pt x="165" y="2175"/>
                  </a:lnTo>
                  <a:lnTo>
                    <a:pt x="165" y="2610"/>
                  </a:lnTo>
                  <a:lnTo>
                    <a:pt x="180" y="2625"/>
                  </a:lnTo>
                  <a:lnTo>
                    <a:pt x="180" y="2775"/>
                  </a:lnTo>
                  <a:lnTo>
                    <a:pt x="195" y="2760"/>
                  </a:lnTo>
                  <a:lnTo>
                    <a:pt x="195" y="2610"/>
                  </a:lnTo>
                  <a:lnTo>
                    <a:pt x="210" y="2595"/>
                  </a:lnTo>
                  <a:lnTo>
                    <a:pt x="210" y="2190"/>
                  </a:lnTo>
                  <a:lnTo>
                    <a:pt x="225" y="2175"/>
                  </a:lnTo>
                  <a:lnTo>
                    <a:pt x="225" y="1575"/>
                  </a:lnTo>
                  <a:lnTo>
                    <a:pt x="240" y="1560"/>
                  </a:lnTo>
                  <a:lnTo>
                    <a:pt x="240" y="945"/>
                  </a:lnTo>
                  <a:lnTo>
                    <a:pt x="255" y="930"/>
                  </a:lnTo>
                  <a:lnTo>
                    <a:pt x="255" y="450"/>
                  </a:lnTo>
                  <a:lnTo>
                    <a:pt x="270" y="435"/>
                  </a:lnTo>
                  <a:lnTo>
                    <a:pt x="270" y="210"/>
                  </a:lnTo>
                  <a:lnTo>
                    <a:pt x="285" y="225"/>
                  </a:lnTo>
                  <a:lnTo>
                    <a:pt x="285" y="315"/>
                  </a:lnTo>
                  <a:lnTo>
                    <a:pt x="300" y="330"/>
                  </a:lnTo>
                  <a:lnTo>
                    <a:pt x="300" y="705"/>
                  </a:lnTo>
                  <a:lnTo>
                    <a:pt x="315" y="720"/>
                  </a:lnTo>
                  <a:lnTo>
                    <a:pt x="315" y="1320"/>
                  </a:lnTo>
                  <a:lnTo>
                    <a:pt x="330" y="1335"/>
                  </a:lnTo>
                  <a:lnTo>
                    <a:pt x="330" y="1995"/>
                  </a:lnTo>
                  <a:lnTo>
                    <a:pt x="345" y="2010"/>
                  </a:lnTo>
                  <a:lnTo>
                    <a:pt x="345" y="2550"/>
                  </a:lnTo>
                  <a:lnTo>
                    <a:pt x="360" y="2565"/>
                  </a:lnTo>
                  <a:lnTo>
                    <a:pt x="360" y="2850"/>
                  </a:lnTo>
                  <a:lnTo>
                    <a:pt x="375" y="2865"/>
                  </a:lnTo>
                  <a:lnTo>
                    <a:pt x="375" y="2805"/>
                  </a:lnTo>
                  <a:lnTo>
                    <a:pt x="390" y="2790"/>
                  </a:lnTo>
                  <a:lnTo>
                    <a:pt x="390" y="2445"/>
                  </a:lnTo>
                  <a:lnTo>
                    <a:pt x="405" y="2430"/>
                  </a:lnTo>
                  <a:lnTo>
                    <a:pt x="405" y="1830"/>
                  </a:lnTo>
                  <a:lnTo>
                    <a:pt x="420" y="1815"/>
                  </a:lnTo>
                  <a:lnTo>
                    <a:pt x="420" y="1140"/>
                  </a:lnTo>
                  <a:lnTo>
                    <a:pt x="435" y="1125"/>
                  </a:lnTo>
                  <a:lnTo>
                    <a:pt x="435" y="540"/>
                  </a:lnTo>
                  <a:lnTo>
                    <a:pt x="450" y="525"/>
                  </a:lnTo>
                  <a:lnTo>
                    <a:pt x="450" y="165"/>
                  </a:lnTo>
                  <a:lnTo>
                    <a:pt x="465" y="150"/>
                  </a:lnTo>
                  <a:lnTo>
                    <a:pt x="465" y="105"/>
                  </a:lnTo>
                  <a:lnTo>
                    <a:pt x="465" y="150"/>
                  </a:lnTo>
                  <a:lnTo>
                    <a:pt x="480" y="165"/>
                  </a:lnTo>
                  <a:lnTo>
                    <a:pt x="480" y="465"/>
                  </a:lnTo>
                  <a:lnTo>
                    <a:pt x="495" y="480"/>
                  </a:lnTo>
                  <a:lnTo>
                    <a:pt x="495" y="1065"/>
                  </a:lnTo>
                  <a:lnTo>
                    <a:pt x="510" y="1080"/>
                  </a:lnTo>
                  <a:lnTo>
                    <a:pt x="510" y="1770"/>
                  </a:lnTo>
                  <a:lnTo>
                    <a:pt x="525" y="1785"/>
                  </a:lnTo>
                  <a:lnTo>
                    <a:pt x="525" y="2430"/>
                  </a:lnTo>
                  <a:lnTo>
                    <a:pt x="540" y="2445"/>
                  </a:lnTo>
                  <a:lnTo>
                    <a:pt x="540" y="2865"/>
                  </a:lnTo>
                  <a:lnTo>
                    <a:pt x="555" y="2880"/>
                  </a:lnTo>
                  <a:lnTo>
                    <a:pt x="555" y="2970"/>
                  </a:lnTo>
                  <a:lnTo>
                    <a:pt x="555" y="2955"/>
                  </a:lnTo>
                  <a:lnTo>
                    <a:pt x="570" y="2940"/>
                  </a:lnTo>
                  <a:lnTo>
                    <a:pt x="570" y="2685"/>
                  </a:lnTo>
                  <a:lnTo>
                    <a:pt x="585" y="2670"/>
                  </a:lnTo>
                  <a:lnTo>
                    <a:pt x="585" y="2115"/>
                  </a:lnTo>
                  <a:lnTo>
                    <a:pt x="600" y="2100"/>
                  </a:lnTo>
                  <a:lnTo>
                    <a:pt x="600" y="1380"/>
                  </a:lnTo>
                  <a:lnTo>
                    <a:pt x="615" y="1365"/>
                  </a:lnTo>
                  <a:lnTo>
                    <a:pt x="615" y="690"/>
                  </a:lnTo>
                  <a:lnTo>
                    <a:pt x="630" y="675"/>
                  </a:lnTo>
                  <a:lnTo>
                    <a:pt x="630" y="195"/>
                  </a:lnTo>
                  <a:lnTo>
                    <a:pt x="645" y="180"/>
                  </a:lnTo>
                  <a:lnTo>
                    <a:pt x="645" y="30"/>
                  </a:lnTo>
                  <a:lnTo>
                    <a:pt x="645" y="45"/>
                  </a:lnTo>
                  <a:lnTo>
                    <a:pt x="660" y="60"/>
                  </a:lnTo>
                  <a:lnTo>
                    <a:pt x="660" y="255"/>
                  </a:lnTo>
                  <a:lnTo>
                    <a:pt x="675" y="270"/>
                  </a:lnTo>
                  <a:lnTo>
                    <a:pt x="675" y="780"/>
                  </a:lnTo>
                  <a:lnTo>
                    <a:pt x="690" y="795"/>
                  </a:lnTo>
                  <a:lnTo>
                    <a:pt x="690" y="1500"/>
                  </a:lnTo>
                  <a:lnTo>
                    <a:pt x="705" y="1515"/>
                  </a:lnTo>
                  <a:lnTo>
                    <a:pt x="705" y="2220"/>
                  </a:lnTo>
                  <a:lnTo>
                    <a:pt x="720" y="2235"/>
                  </a:lnTo>
                  <a:lnTo>
                    <a:pt x="720" y="2775"/>
                  </a:lnTo>
                  <a:lnTo>
                    <a:pt x="735" y="2790"/>
                  </a:lnTo>
                  <a:lnTo>
                    <a:pt x="735" y="3015"/>
                  </a:lnTo>
                  <a:lnTo>
                    <a:pt x="750" y="3000"/>
                  </a:lnTo>
                  <a:lnTo>
                    <a:pt x="750" y="2880"/>
                  </a:lnTo>
                  <a:lnTo>
                    <a:pt x="765" y="2865"/>
                  </a:lnTo>
                  <a:lnTo>
                    <a:pt x="765" y="2400"/>
                  </a:lnTo>
                  <a:lnTo>
                    <a:pt x="780" y="2385"/>
                  </a:lnTo>
                  <a:lnTo>
                    <a:pt x="780" y="1695"/>
                  </a:lnTo>
                  <a:lnTo>
                    <a:pt x="795" y="1680"/>
                  </a:lnTo>
                  <a:lnTo>
                    <a:pt x="795" y="945"/>
                  </a:lnTo>
                  <a:lnTo>
                    <a:pt x="810" y="930"/>
                  </a:lnTo>
                  <a:lnTo>
                    <a:pt x="810" y="330"/>
                  </a:lnTo>
                  <a:lnTo>
                    <a:pt x="825" y="315"/>
                  </a:lnTo>
                  <a:lnTo>
                    <a:pt x="825" y="30"/>
                  </a:lnTo>
                  <a:lnTo>
                    <a:pt x="840" y="15"/>
                  </a:lnTo>
                  <a:lnTo>
                    <a:pt x="840" y="0"/>
                  </a:lnTo>
                  <a:lnTo>
                    <a:pt x="840" y="90"/>
                  </a:lnTo>
                  <a:lnTo>
                    <a:pt x="855" y="105"/>
                  </a:lnTo>
                  <a:lnTo>
                    <a:pt x="855" y="510"/>
                  </a:lnTo>
                  <a:lnTo>
                    <a:pt x="870" y="525"/>
                  </a:lnTo>
                  <a:lnTo>
                    <a:pt x="870" y="1185"/>
                  </a:lnTo>
                  <a:lnTo>
                    <a:pt x="885" y="1200"/>
                  </a:lnTo>
                  <a:lnTo>
                    <a:pt x="885" y="1950"/>
                  </a:lnTo>
                  <a:lnTo>
                    <a:pt x="900" y="196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1" name="Freeform 2218"/>
            <p:cNvSpPr>
              <a:spLocks/>
            </p:cNvSpPr>
            <p:nvPr/>
          </p:nvSpPr>
          <p:spPr bwMode="auto">
            <a:xfrm>
              <a:off x="3009900" y="971550"/>
              <a:ext cx="571500" cy="1914525"/>
            </a:xfrm>
            <a:custGeom>
              <a:avLst/>
              <a:gdLst>
                <a:gd name="T0" fmla="*/ 9525 w 900"/>
                <a:gd name="T1" fmla="*/ 1647825 h 3015"/>
                <a:gd name="T2" fmla="*/ 19050 w 900"/>
                <a:gd name="T3" fmla="*/ 1914525 h 3015"/>
                <a:gd name="T4" fmla="*/ 28575 w 900"/>
                <a:gd name="T5" fmla="*/ 1666875 h 3015"/>
                <a:gd name="T6" fmla="*/ 47625 w 900"/>
                <a:gd name="T7" fmla="*/ 1257300 h 3015"/>
                <a:gd name="T8" fmla="*/ 57150 w 900"/>
                <a:gd name="T9" fmla="*/ 352425 h 3015"/>
                <a:gd name="T10" fmla="*/ 76200 w 900"/>
                <a:gd name="T11" fmla="*/ 57150 h 3015"/>
                <a:gd name="T12" fmla="*/ 85725 w 900"/>
                <a:gd name="T13" fmla="*/ 19050 h 3015"/>
                <a:gd name="T14" fmla="*/ 95250 w 900"/>
                <a:gd name="T15" fmla="*/ 542925 h 3015"/>
                <a:gd name="T16" fmla="*/ 114300 w 900"/>
                <a:gd name="T17" fmla="*/ 1019175 h 3015"/>
                <a:gd name="T18" fmla="*/ 123825 w 900"/>
                <a:gd name="T19" fmla="*/ 1781175 h 3015"/>
                <a:gd name="T20" fmla="*/ 142875 w 900"/>
                <a:gd name="T21" fmla="*/ 1895475 h 3015"/>
                <a:gd name="T22" fmla="*/ 152400 w 900"/>
                <a:gd name="T23" fmla="*/ 1466850 h 3015"/>
                <a:gd name="T24" fmla="*/ 171450 w 900"/>
                <a:gd name="T25" fmla="*/ 1000125 h 3015"/>
                <a:gd name="T26" fmla="*/ 180975 w 900"/>
                <a:gd name="T27" fmla="*/ 200025 h 3015"/>
                <a:gd name="T28" fmla="*/ 200025 w 900"/>
                <a:gd name="T29" fmla="*/ 19050 h 3015"/>
                <a:gd name="T30" fmla="*/ 209550 w 900"/>
                <a:gd name="T31" fmla="*/ 371475 h 3015"/>
                <a:gd name="T32" fmla="*/ 228600 w 900"/>
                <a:gd name="T33" fmla="*/ 800100 h 3015"/>
                <a:gd name="T34" fmla="*/ 238125 w 900"/>
                <a:gd name="T35" fmla="*/ 1638300 h 3015"/>
                <a:gd name="T36" fmla="*/ 257175 w 900"/>
                <a:gd name="T37" fmla="*/ 1857375 h 3015"/>
                <a:gd name="T38" fmla="*/ 266700 w 900"/>
                <a:gd name="T39" fmla="*/ 1838325 h 3015"/>
                <a:gd name="T40" fmla="*/ 276225 w 900"/>
                <a:gd name="T41" fmla="*/ 1228725 h 3015"/>
                <a:gd name="T42" fmla="*/ 295275 w 900"/>
                <a:gd name="T43" fmla="*/ 762000 h 3015"/>
                <a:gd name="T44" fmla="*/ 304800 w 900"/>
                <a:gd name="T45" fmla="*/ 104775 h 3015"/>
                <a:gd name="T46" fmla="*/ 314325 w 900"/>
                <a:gd name="T47" fmla="*/ 57150 h 3015"/>
                <a:gd name="T48" fmla="*/ 333375 w 900"/>
                <a:gd name="T49" fmla="*/ 247650 h 3015"/>
                <a:gd name="T50" fmla="*/ 342900 w 900"/>
                <a:gd name="T51" fmla="*/ 1028700 h 3015"/>
                <a:gd name="T52" fmla="*/ 361950 w 900"/>
                <a:gd name="T53" fmla="*/ 1466850 h 3015"/>
                <a:gd name="T54" fmla="*/ 371475 w 900"/>
                <a:gd name="T55" fmla="*/ 1847850 h 3015"/>
                <a:gd name="T56" fmla="*/ 390525 w 900"/>
                <a:gd name="T57" fmla="*/ 1724025 h 3015"/>
                <a:gd name="T58" fmla="*/ 400050 w 900"/>
                <a:gd name="T59" fmla="*/ 990600 h 3015"/>
                <a:gd name="T60" fmla="*/ 419100 w 900"/>
                <a:gd name="T61" fmla="*/ 552450 h 3015"/>
                <a:gd name="T62" fmla="*/ 428625 w 900"/>
                <a:gd name="T63" fmla="*/ 76200 h 3015"/>
                <a:gd name="T64" fmla="*/ 447675 w 900"/>
                <a:gd name="T65" fmla="*/ 152400 h 3015"/>
                <a:gd name="T66" fmla="*/ 457200 w 900"/>
                <a:gd name="T67" fmla="*/ 809625 h 3015"/>
                <a:gd name="T68" fmla="*/ 476250 w 900"/>
                <a:gd name="T69" fmla="*/ 1266825 h 3015"/>
                <a:gd name="T70" fmla="*/ 485775 w 900"/>
                <a:gd name="T71" fmla="*/ 1819275 h 3015"/>
                <a:gd name="T72" fmla="*/ 495300 w 900"/>
                <a:gd name="T73" fmla="*/ 1809750 h 3015"/>
                <a:gd name="T74" fmla="*/ 514350 w 900"/>
                <a:gd name="T75" fmla="*/ 1571625 h 3015"/>
                <a:gd name="T76" fmla="*/ 523875 w 900"/>
                <a:gd name="T77" fmla="*/ 771525 h 3015"/>
                <a:gd name="T78" fmla="*/ 542925 w 900"/>
                <a:gd name="T79" fmla="*/ 361950 h 3015"/>
                <a:gd name="T80" fmla="*/ 552450 w 900"/>
                <a:gd name="T81" fmla="*/ 76200 h 3015"/>
                <a:gd name="T82" fmla="*/ 561975 w 900"/>
                <a:gd name="T83" fmla="*/ 257175 h 30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3015">
                  <a:moveTo>
                    <a:pt x="0" y="1950"/>
                  </a:moveTo>
                  <a:lnTo>
                    <a:pt x="0" y="2580"/>
                  </a:lnTo>
                  <a:lnTo>
                    <a:pt x="15" y="2595"/>
                  </a:lnTo>
                  <a:lnTo>
                    <a:pt x="15" y="2955"/>
                  </a:lnTo>
                  <a:lnTo>
                    <a:pt x="30" y="2970"/>
                  </a:lnTo>
                  <a:lnTo>
                    <a:pt x="30" y="3015"/>
                  </a:lnTo>
                  <a:lnTo>
                    <a:pt x="30" y="2985"/>
                  </a:lnTo>
                  <a:lnTo>
                    <a:pt x="45" y="2970"/>
                  </a:lnTo>
                  <a:lnTo>
                    <a:pt x="45" y="2625"/>
                  </a:lnTo>
                  <a:lnTo>
                    <a:pt x="60" y="2610"/>
                  </a:lnTo>
                  <a:lnTo>
                    <a:pt x="60" y="1995"/>
                  </a:lnTo>
                  <a:lnTo>
                    <a:pt x="75" y="1980"/>
                  </a:lnTo>
                  <a:lnTo>
                    <a:pt x="75" y="1245"/>
                  </a:lnTo>
                  <a:lnTo>
                    <a:pt x="90" y="1230"/>
                  </a:lnTo>
                  <a:lnTo>
                    <a:pt x="90" y="555"/>
                  </a:lnTo>
                  <a:lnTo>
                    <a:pt x="105" y="540"/>
                  </a:lnTo>
                  <a:lnTo>
                    <a:pt x="105" y="105"/>
                  </a:lnTo>
                  <a:lnTo>
                    <a:pt x="120" y="90"/>
                  </a:lnTo>
                  <a:lnTo>
                    <a:pt x="120" y="0"/>
                  </a:lnTo>
                  <a:lnTo>
                    <a:pt x="120" y="15"/>
                  </a:lnTo>
                  <a:lnTo>
                    <a:pt x="135" y="30"/>
                  </a:lnTo>
                  <a:lnTo>
                    <a:pt x="135" y="285"/>
                  </a:lnTo>
                  <a:lnTo>
                    <a:pt x="150" y="300"/>
                  </a:lnTo>
                  <a:lnTo>
                    <a:pt x="150" y="855"/>
                  </a:lnTo>
                  <a:lnTo>
                    <a:pt x="165" y="870"/>
                  </a:lnTo>
                  <a:lnTo>
                    <a:pt x="165" y="1590"/>
                  </a:lnTo>
                  <a:lnTo>
                    <a:pt x="180" y="1605"/>
                  </a:lnTo>
                  <a:lnTo>
                    <a:pt x="180" y="2295"/>
                  </a:lnTo>
                  <a:lnTo>
                    <a:pt x="195" y="2310"/>
                  </a:lnTo>
                  <a:lnTo>
                    <a:pt x="195" y="2805"/>
                  </a:lnTo>
                  <a:lnTo>
                    <a:pt x="210" y="2820"/>
                  </a:lnTo>
                  <a:lnTo>
                    <a:pt x="210" y="3000"/>
                  </a:lnTo>
                  <a:lnTo>
                    <a:pt x="225" y="2985"/>
                  </a:lnTo>
                  <a:lnTo>
                    <a:pt x="225" y="2805"/>
                  </a:lnTo>
                  <a:lnTo>
                    <a:pt x="240" y="2790"/>
                  </a:lnTo>
                  <a:lnTo>
                    <a:pt x="240" y="2310"/>
                  </a:lnTo>
                  <a:lnTo>
                    <a:pt x="255" y="2295"/>
                  </a:lnTo>
                  <a:lnTo>
                    <a:pt x="255" y="1590"/>
                  </a:lnTo>
                  <a:lnTo>
                    <a:pt x="270" y="1575"/>
                  </a:lnTo>
                  <a:lnTo>
                    <a:pt x="270" y="870"/>
                  </a:lnTo>
                  <a:lnTo>
                    <a:pt x="285" y="855"/>
                  </a:lnTo>
                  <a:lnTo>
                    <a:pt x="285" y="315"/>
                  </a:lnTo>
                  <a:lnTo>
                    <a:pt x="300" y="300"/>
                  </a:lnTo>
                  <a:lnTo>
                    <a:pt x="300" y="45"/>
                  </a:lnTo>
                  <a:lnTo>
                    <a:pt x="315" y="30"/>
                  </a:lnTo>
                  <a:lnTo>
                    <a:pt x="315" y="150"/>
                  </a:lnTo>
                  <a:lnTo>
                    <a:pt x="330" y="165"/>
                  </a:lnTo>
                  <a:lnTo>
                    <a:pt x="330" y="585"/>
                  </a:lnTo>
                  <a:lnTo>
                    <a:pt x="345" y="600"/>
                  </a:lnTo>
                  <a:lnTo>
                    <a:pt x="345" y="1245"/>
                  </a:lnTo>
                  <a:lnTo>
                    <a:pt x="360" y="1260"/>
                  </a:lnTo>
                  <a:lnTo>
                    <a:pt x="360" y="1965"/>
                  </a:lnTo>
                  <a:lnTo>
                    <a:pt x="375" y="1980"/>
                  </a:lnTo>
                  <a:lnTo>
                    <a:pt x="375" y="2580"/>
                  </a:lnTo>
                  <a:lnTo>
                    <a:pt x="390" y="2595"/>
                  </a:lnTo>
                  <a:lnTo>
                    <a:pt x="390" y="2910"/>
                  </a:lnTo>
                  <a:lnTo>
                    <a:pt x="405" y="2925"/>
                  </a:lnTo>
                  <a:lnTo>
                    <a:pt x="405" y="2955"/>
                  </a:lnTo>
                  <a:lnTo>
                    <a:pt x="405" y="2910"/>
                  </a:lnTo>
                  <a:lnTo>
                    <a:pt x="420" y="2895"/>
                  </a:lnTo>
                  <a:lnTo>
                    <a:pt x="420" y="2550"/>
                  </a:lnTo>
                  <a:lnTo>
                    <a:pt x="435" y="2535"/>
                  </a:lnTo>
                  <a:lnTo>
                    <a:pt x="435" y="1935"/>
                  </a:lnTo>
                  <a:lnTo>
                    <a:pt x="450" y="1920"/>
                  </a:lnTo>
                  <a:lnTo>
                    <a:pt x="450" y="1215"/>
                  </a:lnTo>
                  <a:lnTo>
                    <a:pt x="465" y="1200"/>
                  </a:lnTo>
                  <a:lnTo>
                    <a:pt x="465" y="585"/>
                  </a:lnTo>
                  <a:lnTo>
                    <a:pt x="480" y="570"/>
                  </a:lnTo>
                  <a:lnTo>
                    <a:pt x="480" y="165"/>
                  </a:lnTo>
                  <a:lnTo>
                    <a:pt x="495" y="150"/>
                  </a:lnTo>
                  <a:lnTo>
                    <a:pt x="495" y="75"/>
                  </a:lnTo>
                  <a:lnTo>
                    <a:pt x="495" y="90"/>
                  </a:lnTo>
                  <a:lnTo>
                    <a:pt x="510" y="105"/>
                  </a:lnTo>
                  <a:lnTo>
                    <a:pt x="510" y="375"/>
                  </a:lnTo>
                  <a:lnTo>
                    <a:pt x="525" y="390"/>
                  </a:lnTo>
                  <a:lnTo>
                    <a:pt x="525" y="930"/>
                  </a:lnTo>
                  <a:lnTo>
                    <a:pt x="540" y="945"/>
                  </a:lnTo>
                  <a:lnTo>
                    <a:pt x="540" y="1620"/>
                  </a:lnTo>
                  <a:lnTo>
                    <a:pt x="555" y="1635"/>
                  </a:lnTo>
                  <a:lnTo>
                    <a:pt x="555" y="2295"/>
                  </a:lnTo>
                  <a:lnTo>
                    <a:pt x="570" y="2310"/>
                  </a:lnTo>
                  <a:lnTo>
                    <a:pt x="570" y="2760"/>
                  </a:lnTo>
                  <a:lnTo>
                    <a:pt x="585" y="2775"/>
                  </a:lnTo>
                  <a:lnTo>
                    <a:pt x="585" y="2910"/>
                  </a:lnTo>
                  <a:lnTo>
                    <a:pt x="600" y="2895"/>
                  </a:lnTo>
                  <a:lnTo>
                    <a:pt x="600" y="2730"/>
                  </a:lnTo>
                  <a:lnTo>
                    <a:pt x="615" y="2715"/>
                  </a:lnTo>
                  <a:lnTo>
                    <a:pt x="615" y="2235"/>
                  </a:lnTo>
                  <a:lnTo>
                    <a:pt x="630" y="2220"/>
                  </a:lnTo>
                  <a:lnTo>
                    <a:pt x="630" y="1560"/>
                  </a:lnTo>
                  <a:lnTo>
                    <a:pt x="645" y="1545"/>
                  </a:lnTo>
                  <a:lnTo>
                    <a:pt x="645" y="885"/>
                  </a:lnTo>
                  <a:lnTo>
                    <a:pt x="660" y="870"/>
                  </a:lnTo>
                  <a:lnTo>
                    <a:pt x="660" y="360"/>
                  </a:lnTo>
                  <a:lnTo>
                    <a:pt x="675" y="345"/>
                  </a:lnTo>
                  <a:lnTo>
                    <a:pt x="675" y="120"/>
                  </a:lnTo>
                  <a:lnTo>
                    <a:pt x="690" y="105"/>
                  </a:lnTo>
                  <a:lnTo>
                    <a:pt x="690" y="225"/>
                  </a:lnTo>
                  <a:lnTo>
                    <a:pt x="705" y="240"/>
                  </a:lnTo>
                  <a:lnTo>
                    <a:pt x="705" y="645"/>
                  </a:lnTo>
                  <a:lnTo>
                    <a:pt x="720" y="660"/>
                  </a:lnTo>
                  <a:lnTo>
                    <a:pt x="720" y="1275"/>
                  </a:lnTo>
                  <a:lnTo>
                    <a:pt x="735" y="1290"/>
                  </a:lnTo>
                  <a:lnTo>
                    <a:pt x="735" y="1980"/>
                  </a:lnTo>
                  <a:lnTo>
                    <a:pt x="750" y="1995"/>
                  </a:lnTo>
                  <a:lnTo>
                    <a:pt x="750" y="2550"/>
                  </a:lnTo>
                  <a:lnTo>
                    <a:pt x="765" y="2565"/>
                  </a:lnTo>
                  <a:lnTo>
                    <a:pt x="765" y="2865"/>
                  </a:lnTo>
                  <a:lnTo>
                    <a:pt x="780" y="2880"/>
                  </a:lnTo>
                  <a:lnTo>
                    <a:pt x="780" y="2895"/>
                  </a:lnTo>
                  <a:lnTo>
                    <a:pt x="780" y="2850"/>
                  </a:lnTo>
                  <a:lnTo>
                    <a:pt x="795" y="2835"/>
                  </a:lnTo>
                  <a:lnTo>
                    <a:pt x="795" y="2490"/>
                  </a:lnTo>
                  <a:lnTo>
                    <a:pt x="810" y="2475"/>
                  </a:lnTo>
                  <a:lnTo>
                    <a:pt x="810" y="1890"/>
                  </a:lnTo>
                  <a:lnTo>
                    <a:pt x="825" y="1875"/>
                  </a:lnTo>
                  <a:lnTo>
                    <a:pt x="825" y="1215"/>
                  </a:lnTo>
                  <a:lnTo>
                    <a:pt x="840" y="1200"/>
                  </a:lnTo>
                  <a:lnTo>
                    <a:pt x="840" y="585"/>
                  </a:lnTo>
                  <a:lnTo>
                    <a:pt x="855" y="570"/>
                  </a:lnTo>
                  <a:lnTo>
                    <a:pt x="855" y="195"/>
                  </a:lnTo>
                  <a:lnTo>
                    <a:pt x="870" y="180"/>
                  </a:lnTo>
                  <a:lnTo>
                    <a:pt x="870" y="120"/>
                  </a:lnTo>
                  <a:lnTo>
                    <a:pt x="870" y="135"/>
                  </a:lnTo>
                  <a:lnTo>
                    <a:pt x="885" y="150"/>
                  </a:lnTo>
                  <a:lnTo>
                    <a:pt x="885" y="405"/>
                  </a:lnTo>
                  <a:lnTo>
                    <a:pt x="900" y="420"/>
                  </a:lnTo>
                  <a:lnTo>
                    <a:pt x="900" y="96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2" name="Freeform 2219"/>
            <p:cNvSpPr>
              <a:spLocks/>
            </p:cNvSpPr>
            <p:nvPr/>
          </p:nvSpPr>
          <p:spPr bwMode="auto">
            <a:xfrm>
              <a:off x="3581400" y="342900"/>
              <a:ext cx="581025" cy="2714625"/>
            </a:xfrm>
            <a:custGeom>
              <a:avLst/>
              <a:gdLst>
                <a:gd name="T0" fmla="*/ 9525 w 915"/>
                <a:gd name="T1" fmla="*/ 1666875 h 4275"/>
                <a:gd name="T2" fmla="*/ 28575 w 915"/>
                <a:gd name="T3" fmla="*/ 2095500 h 4275"/>
                <a:gd name="T4" fmla="*/ 38100 w 915"/>
                <a:gd name="T5" fmla="*/ 2476500 h 4275"/>
                <a:gd name="T6" fmla="*/ 57150 w 915"/>
                <a:gd name="T7" fmla="*/ 2343150 h 4275"/>
                <a:gd name="T8" fmla="*/ 66675 w 915"/>
                <a:gd name="T9" fmla="*/ 2038350 h 4275"/>
                <a:gd name="T10" fmla="*/ 76200 w 915"/>
                <a:gd name="T11" fmla="*/ 1019175 h 4275"/>
                <a:gd name="T12" fmla="*/ 95250 w 915"/>
                <a:gd name="T13" fmla="*/ 466725 h 4275"/>
                <a:gd name="T14" fmla="*/ 104775 w 915"/>
                <a:gd name="T15" fmla="*/ 0 h 4275"/>
                <a:gd name="T16" fmla="*/ 114300 w 915"/>
                <a:gd name="T17" fmla="*/ 238125 h 4275"/>
                <a:gd name="T18" fmla="*/ 133350 w 915"/>
                <a:gd name="T19" fmla="*/ 723900 h 4275"/>
                <a:gd name="T20" fmla="*/ 142875 w 915"/>
                <a:gd name="T21" fmla="*/ 1914525 h 4275"/>
                <a:gd name="T22" fmla="*/ 161925 w 915"/>
                <a:gd name="T23" fmla="*/ 2352675 h 4275"/>
                <a:gd name="T24" fmla="*/ 171450 w 915"/>
                <a:gd name="T25" fmla="*/ 2381250 h 4275"/>
                <a:gd name="T26" fmla="*/ 190500 w 915"/>
                <a:gd name="T27" fmla="*/ 1962150 h 4275"/>
                <a:gd name="T28" fmla="*/ 200025 w 915"/>
                <a:gd name="T29" fmla="*/ 809625 h 4275"/>
                <a:gd name="T30" fmla="*/ 219075 w 915"/>
                <a:gd name="T31" fmla="*/ 333375 h 4275"/>
                <a:gd name="T32" fmla="*/ 228600 w 915"/>
                <a:gd name="T33" fmla="*/ 171450 h 4275"/>
                <a:gd name="T34" fmla="*/ 247650 w 915"/>
                <a:gd name="T35" fmla="*/ 542925 h 4275"/>
                <a:gd name="T36" fmla="*/ 257175 w 915"/>
                <a:gd name="T37" fmla="*/ 1714500 h 4275"/>
                <a:gd name="T38" fmla="*/ 276225 w 915"/>
                <a:gd name="T39" fmla="*/ 2247900 h 4275"/>
                <a:gd name="T40" fmla="*/ 285750 w 915"/>
                <a:gd name="T41" fmla="*/ 2600325 h 4275"/>
                <a:gd name="T42" fmla="*/ 295275 w 915"/>
                <a:gd name="T43" fmla="*/ 2305050 h 4275"/>
                <a:gd name="T44" fmla="*/ 314325 w 915"/>
                <a:gd name="T45" fmla="*/ 1781175 h 4275"/>
                <a:gd name="T46" fmla="*/ 323850 w 915"/>
                <a:gd name="T47" fmla="*/ 628650 h 4275"/>
                <a:gd name="T48" fmla="*/ 342900 w 915"/>
                <a:gd name="T49" fmla="*/ 247650 h 4275"/>
                <a:gd name="T50" fmla="*/ 352425 w 915"/>
                <a:gd name="T51" fmla="*/ 161925 h 4275"/>
                <a:gd name="T52" fmla="*/ 361950 w 915"/>
                <a:gd name="T53" fmla="*/ 828675 h 4275"/>
                <a:gd name="T54" fmla="*/ 381000 w 915"/>
                <a:gd name="T55" fmla="*/ 1438275 h 4275"/>
                <a:gd name="T56" fmla="*/ 390525 w 915"/>
                <a:gd name="T57" fmla="*/ 2476500 h 4275"/>
                <a:gd name="T58" fmla="*/ 409575 w 915"/>
                <a:gd name="T59" fmla="*/ 2676525 h 4275"/>
                <a:gd name="T60" fmla="*/ 419100 w 915"/>
                <a:gd name="T61" fmla="*/ 2162175 h 4275"/>
                <a:gd name="T62" fmla="*/ 438150 w 915"/>
                <a:gd name="T63" fmla="*/ 1581150 h 4275"/>
                <a:gd name="T64" fmla="*/ 447675 w 915"/>
                <a:gd name="T65" fmla="*/ 485775 h 4275"/>
                <a:gd name="T66" fmla="*/ 466725 w 915"/>
                <a:gd name="T67" fmla="*/ 200025 h 4275"/>
                <a:gd name="T68" fmla="*/ 476250 w 915"/>
                <a:gd name="T69" fmla="*/ 247650 h 4275"/>
                <a:gd name="T70" fmla="*/ 485775 w 915"/>
                <a:gd name="T71" fmla="*/ 1114425 h 4275"/>
                <a:gd name="T72" fmla="*/ 504825 w 915"/>
                <a:gd name="T73" fmla="*/ 1743075 h 4275"/>
                <a:gd name="T74" fmla="*/ 514350 w 915"/>
                <a:gd name="T75" fmla="*/ 2638425 h 4275"/>
                <a:gd name="T76" fmla="*/ 523875 w 915"/>
                <a:gd name="T77" fmla="*/ 2705100 h 4275"/>
                <a:gd name="T78" fmla="*/ 542925 w 915"/>
                <a:gd name="T79" fmla="*/ 2457450 h 4275"/>
                <a:gd name="T80" fmla="*/ 552450 w 915"/>
                <a:gd name="T81" fmla="*/ 1381125 h 4275"/>
                <a:gd name="T82" fmla="*/ 571500 w 915"/>
                <a:gd name="T83" fmla="*/ 790575 h 42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4275">
                  <a:moveTo>
                    <a:pt x="0" y="1950"/>
                  </a:moveTo>
                  <a:lnTo>
                    <a:pt x="15" y="1965"/>
                  </a:lnTo>
                  <a:lnTo>
                    <a:pt x="15" y="2625"/>
                  </a:lnTo>
                  <a:lnTo>
                    <a:pt x="30" y="2640"/>
                  </a:lnTo>
                  <a:lnTo>
                    <a:pt x="30" y="3285"/>
                  </a:lnTo>
                  <a:lnTo>
                    <a:pt x="45" y="3300"/>
                  </a:lnTo>
                  <a:lnTo>
                    <a:pt x="45" y="3750"/>
                  </a:lnTo>
                  <a:lnTo>
                    <a:pt x="60" y="3765"/>
                  </a:lnTo>
                  <a:lnTo>
                    <a:pt x="60" y="3900"/>
                  </a:lnTo>
                  <a:lnTo>
                    <a:pt x="75" y="3885"/>
                  </a:lnTo>
                  <a:lnTo>
                    <a:pt x="75" y="3705"/>
                  </a:lnTo>
                  <a:lnTo>
                    <a:pt x="90" y="3690"/>
                  </a:lnTo>
                  <a:lnTo>
                    <a:pt x="90" y="3210"/>
                  </a:lnTo>
                  <a:lnTo>
                    <a:pt x="105" y="3195"/>
                  </a:lnTo>
                  <a:lnTo>
                    <a:pt x="105" y="3210"/>
                  </a:lnTo>
                  <a:lnTo>
                    <a:pt x="105" y="2520"/>
                  </a:lnTo>
                  <a:lnTo>
                    <a:pt x="120" y="2505"/>
                  </a:lnTo>
                  <a:lnTo>
                    <a:pt x="120" y="1605"/>
                  </a:lnTo>
                  <a:lnTo>
                    <a:pt x="135" y="1590"/>
                  </a:lnTo>
                  <a:lnTo>
                    <a:pt x="135" y="750"/>
                  </a:lnTo>
                  <a:lnTo>
                    <a:pt x="150" y="735"/>
                  </a:lnTo>
                  <a:lnTo>
                    <a:pt x="150" y="150"/>
                  </a:lnTo>
                  <a:lnTo>
                    <a:pt x="165" y="135"/>
                  </a:lnTo>
                  <a:lnTo>
                    <a:pt x="165" y="0"/>
                  </a:lnTo>
                  <a:lnTo>
                    <a:pt x="165" y="15"/>
                  </a:lnTo>
                  <a:lnTo>
                    <a:pt x="180" y="30"/>
                  </a:lnTo>
                  <a:lnTo>
                    <a:pt x="180" y="375"/>
                  </a:lnTo>
                  <a:lnTo>
                    <a:pt x="195" y="390"/>
                  </a:lnTo>
                  <a:lnTo>
                    <a:pt x="195" y="1125"/>
                  </a:lnTo>
                  <a:lnTo>
                    <a:pt x="210" y="1140"/>
                  </a:lnTo>
                  <a:lnTo>
                    <a:pt x="210" y="2085"/>
                  </a:lnTo>
                  <a:lnTo>
                    <a:pt x="225" y="2100"/>
                  </a:lnTo>
                  <a:lnTo>
                    <a:pt x="225" y="3015"/>
                  </a:lnTo>
                  <a:lnTo>
                    <a:pt x="240" y="3030"/>
                  </a:lnTo>
                  <a:lnTo>
                    <a:pt x="240" y="3690"/>
                  </a:lnTo>
                  <a:lnTo>
                    <a:pt x="255" y="3705"/>
                  </a:lnTo>
                  <a:lnTo>
                    <a:pt x="255" y="3960"/>
                  </a:lnTo>
                  <a:lnTo>
                    <a:pt x="270" y="3945"/>
                  </a:lnTo>
                  <a:lnTo>
                    <a:pt x="270" y="3750"/>
                  </a:lnTo>
                  <a:lnTo>
                    <a:pt x="285" y="3735"/>
                  </a:lnTo>
                  <a:lnTo>
                    <a:pt x="285" y="3105"/>
                  </a:lnTo>
                  <a:lnTo>
                    <a:pt x="300" y="3090"/>
                  </a:lnTo>
                  <a:lnTo>
                    <a:pt x="300" y="2220"/>
                  </a:lnTo>
                  <a:lnTo>
                    <a:pt x="315" y="2205"/>
                  </a:lnTo>
                  <a:lnTo>
                    <a:pt x="315" y="1275"/>
                  </a:lnTo>
                  <a:lnTo>
                    <a:pt x="330" y="1260"/>
                  </a:lnTo>
                  <a:lnTo>
                    <a:pt x="330" y="540"/>
                  </a:lnTo>
                  <a:lnTo>
                    <a:pt x="345" y="525"/>
                  </a:lnTo>
                  <a:lnTo>
                    <a:pt x="345" y="165"/>
                  </a:lnTo>
                  <a:lnTo>
                    <a:pt x="360" y="150"/>
                  </a:lnTo>
                  <a:lnTo>
                    <a:pt x="360" y="270"/>
                  </a:lnTo>
                  <a:lnTo>
                    <a:pt x="375" y="285"/>
                  </a:lnTo>
                  <a:lnTo>
                    <a:pt x="375" y="840"/>
                  </a:lnTo>
                  <a:lnTo>
                    <a:pt x="390" y="855"/>
                  </a:lnTo>
                  <a:lnTo>
                    <a:pt x="390" y="1710"/>
                  </a:lnTo>
                  <a:lnTo>
                    <a:pt x="405" y="1725"/>
                  </a:lnTo>
                  <a:lnTo>
                    <a:pt x="405" y="2700"/>
                  </a:lnTo>
                  <a:lnTo>
                    <a:pt x="420" y="2715"/>
                  </a:lnTo>
                  <a:lnTo>
                    <a:pt x="420" y="3525"/>
                  </a:lnTo>
                  <a:lnTo>
                    <a:pt x="435" y="3540"/>
                  </a:lnTo>
                  <a:lnTo>
                    <a:pt x="435" y="4020"/>
                  </a:lnTo>
                  <a:lnTo>
                    <a:pt x="450" y="4035"/>
                  </a:lnTo>
                  <a:lnTo>
                    <a:pt x="450" y="4095"/>
                  </a:lnTo>
                  <a:lnTo>
                    <a:pt x="450" y="4050"/>
                  </a:lnTo>
                  <a:lnTo>
                    <a:pt x="465" y="4035"/>
                  </a:lnTo>
                  <a:lnTo>
                    <a:pt x="465" y="3630"/>
                  </a:lnTo>
                  <a:lnTo>
                    <a:pt x="480" y="3615"/>
                  </a:lnTo>
                  <a:lnTo>
                    <a:pt x="480" y="2820"/>
                  </a:lnTo>
                  <a:lnTo>
                    <a:pt x="495" y="2805"/>
                  </a:lnTo>
                  <a:lnTo>
                    <a:pt x="495" y="1875"/>
                  </a:lnTo>
                  <a:lnTo>
                    <a:pt x="510" y="1860"/>
                  </a:lnTo>
                  <a:lnTo>
                    <a:pt x="510" y="990"/>
                  </a:lnTo>
                  <a:lnTo>
                    <a:pt x="525" y="975"/>
                  </a:lnTo>
                  <a:lnTo>
                    <a:pt x="525" y="405"/>
                  </a:lnTo>
                  <a:lnTo>
                    <a:pt x="540" y="390"/>
                  </a:lnTo>
                  <a:lnTo>
                    <a:pt x="540" y="225"/>
                  </a:lnTo>
                  <a:lnTo>
                    <a:pt x="540" y="240"/>
                  </a:lnTo>
                  <a:lnTo>
                    <a:pt x="555" y="255"/>
                  </a:lnTo>
                  <a:lnTo>
                    <a:pt x="555" y="555"/>
                  </a:lnTo>
                  <a:lnTo>
                    <a:pt x="570" y="570"/>
                  </a:lnTo>
                  <a:lnTo>
                    <a:pt x="570" y="1305"/>
                  </a:lnTo>
                  <a:lnTo>
                    <a:pt x="585" y="1320"/>
                  </a:lnTo>
                  <a:lnTo>
                    <a:pt x="585" y="2250"/>
                  </a:lnTo>
                  <a:lnTo>
                    <a:pt x="600" y="2265"/>
                  </a:lnTo>
                  <a:lnTo>
                    <a:pt x="600" y="3195"/>
                  </a:lnTo>
                  <a:lnTo>
                    <a:pt x="615" y="3210"/>
                  </a:lnTo>
                  <a:lnTo>
                    <a:pt x="615" y="3900"/>
                  </a:lnTo>
                  <a:lnTo>
                    <a:pt x="630" y="3915"/>
                  </a:lnTo>
                  <a:lnTo>
                    <a:pt x="630" y="4200"/>
                  </a:lnTo>
                  <a:lnTo>
                    <a:pt x="645" y="4215"/>
                  </a:lnTo>
                  <a:lnTo>
                    <a:pt x="645" y="4035"/>
                  </a:lnTo>
                  <a:lnTo>
                    <a:pt x="660" y="4020"/>
                  </a:lnTo>
                  <a:lnTo>
                    <a:pt x="660" y="3405"/>
                  </a:lnTo>
                  <a:lnTo>
                    <a:pt x="675" y="3390"/>
                  </a:lnTo>
                  <a:lnTo>
                    <a:pt x="675" y="2505"/>
                  </a:lnTo>
                  <a:lnTo>
                    <a:pt x="690" y="2490"/>
                  </a:lnTo>
                  <a:lnTo>
                    <a:pt x="690" y="1545"/>
                  </a:lnTo>
                  <a:lnTo>
                    <a:pt x="705" y="1530"/>
                  </a:lnTo>
                  <a:lnTo>
                    <a:pt x="705" y="765"/>
                  </a:lnTo>
                  <a:lnTo>
                    <a:pt x="720" y="750"/>
                  </a:lnTo>
                  <a:lnTo>
                    <a:pt x="720" y="330"/>
                  </a:lnTo>
                  <a:lnTo>
                    <a:pt x="735" y="315"/>
                  </a:lnTo>
                  <a:lnTo>
                    <a:pt x="735" y="300"/>
                  </a:lnTo>
                  <a:lnTo>
                    <a:pt x="735" y="375"/>
                  </a:lnTo>
                  <a:lnTo>
                    <a:pt x="750" y="390"/>
                  </a:lnTo>
                  <a:lnTo>
                    <a:pt x="750" y="900"/>
                  </a:lnTo>
                  <a:lnTo>
                    <a:pt x="765" y="915"/>
                  </a:lnTo>
                  <a:lnTo>
                    <a:pt x="765" y="1755"/>
                  </a:lnTo>
                  <a:lnTo>
                    <a:pt x="780" y="1770"/>
                  </a:lnTo>
                  <a:lnTo>
                    <a:pt x="780" y="2730"/>
                  </a:lnTo>
                  <a:lnTo>
                    <a:pt x="795" y="2745"/>
                  </a:lnTo>
                  <a:lnTo>
                    <a:pt x="795" y="3600"/>
                  </a:lnTo>
                  <a:lnTo>
                    <a:pt x="810" y="3615"/>
                  </a:lnTo>
                  <a:lnTo>
                    <a:pt x="810" y="4155"/>
                  </a:lnTo>
                  <a:lnTo>
                    <a:pt x="825" y="4170"/>
                  </a:lnTo>
                  <a:lnTo>
                    <a:pt x="825" y="4275"/>
                  </a:lnTo>
                  <a:lnTo>
                    <a:pt x="825" y="4260"/>
                  </a:lnTo>
                  <a:lnTo>
                    <a:pt x="840" y="4245"/>
                  </a:lnTo>
                  <a:lnTo>
                    <a:pt x="840" y="3885"/>
                  </a:lnTo>
                  <a:lnTo>
                    <a:pt x="855" y="3870"/>
                  </a:lnTo>
                  <a:lnTo>
                    <a:pt x="855" y="3120"/>
                  </a:lnTo>
                  <a:lnTo>
                    <a:pt x="870" y="3105"/>
                  </a:lnTo>
                  <a:lnTo>
                    <a:pt x="870" y="2175"/>
                  </a:lnTo>
                  <a:lnTo>
                    <a:pt x="885" y="2160"/>
                  </a:lnTo>
                  <a:lnTo>
                    <a:pt x="885" y="1260"/>
                  </a:lnTo>
                  <a:lnTo>
                    <a:pt x="900" y="1245"/>
                  </a:lnTo>
                  <a:lnTo>
                    <a:pt x="900" y="615"/>
                  </a:lnTo>
                  <a:lnTo>
                    <a:pt x="915" y="60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3" name="Freeform 2220"/>
            <p:cNvSpPr>
              <a:spLocks/>
            </p:cNvSpPr>
            <p:nvPr/>
          </p:nvSpPr>
          <p:spPr bwMode="auto">
            <a:xfrm>
              <a:off x="4162425" y="571500"/>
              <a:ext cx="581025" cy="2514600"/>
            </a:xfrm>
            <a:custGeom>
              <a:avLst/>
              <a:gdLst>
                <a:gd name="T0" fmla="*/ 9525 w 915"/>
                <a:gd name="T1" fmla="*/ 9525 h 3960"/>
                <a:gd name="T2" fmla="*/ 19050 w 915"/>
                <a:gd name="T3" fmla="*/ 571500 h 3960"/>
                <a:gd name="T4" fmla="*/ 38100 w 915"/>
                <a:gd name="T5" fmla="*/ 1162050 h 3960"/>
                <a:gd name="T6" fmla="*/ 47625 w 915"/>
                <a:gd name="T7" fmla="*/ 2238375 h 3960"/>
                <a:gd name="T8" fmla="*/ 66675 w 915"/>
                <a:gd name="T9" fmla="*/ 2495550 h 3960"/>
                <a:gd name="T10" fmla="*/ 76200 w 915"/>
                <a:gd name="T11" fmla="*/ 2419350 h 3960"/>
                <a:gd name="T12" fmla="*/ 85725 w 915"/>
                <a:gd name="T13" fmla="*/ 1552575 h 3960"/>
                <a:gd name="T14" fmla="*/ 104775 w 915"/>
                <a:gd name="T15" fmla="*/ 942975 h 3960"/>
                <a:gd name="T16" fmla="*/ 114300 w 915"/>
                <a:gd name="T17" fmla="*/ 114300 h 3960"/>
                <a:gd name="T18" fmla="*/ 123825 w 915"/>
                <a:gd name="T19" fmla="*/ 66675 h 3960"/>
                <a:gd name="T20" fmla="*/ 142875 w 915"/>
                <a:gd name="T21" fmla="*/ 333375 h 3960"/>
                <a:gd name="T22" fmla="*/ 152400 w 915"/>
                <a:gd name="T23" fmla="*/ 1409700 h 3960"/>
                <a:gd name="T24" fmla="*/ 171450 w 915"/>
                <a:gd name="T25" fmla="*/ 1981200 h 3960"/>
                <a:gd name="T26" fmla="*/ 180975 w 915"/>
                <a:gd name="T27" fmla="*/ 2495550 h 3960"/>
                <a:gd name="T28" fmla="*/ 200025 w 915"/>
                <a:gd name="T29" fmla="*/ 2333625 h 3960"/>
                <a:gd name="T30" fmla="*/ 209550 w 915"/>
                <a:gd name="T31" fmla="*/ 1352550 h 3960"/>
                <a:gd name="T32" fmla="*/ 228600 w 915"/>
                <a:gd name="T33" fmla="*/ 762000 h 3960"/>
                <a:gd name="T34" fmla="*/ 238125 w 915"/>
                <a:gd name="T35" fmla="*/ 104775 h 3960"/>
                <a:gd name="T36" fmla="*/ 257175 w 915"/>
                <a:gd name="T37" fmla="*/ 180975 h 3960"/>
                <a:gd name="T38" fmla="*/ 266700 w 915"/>
                <a:gd name="T39" fmla="*/ 1057275 h 3960"/>
                <a:gd name="T40" fmla="*/ 285750 w 915"/>
                <a:gd name="T41" fmla="*/ 1647825 h 3960"/>
                <a:gd name="T42" fmla="*/ 295275 w 915"/>
                <a:gd name="T43" fmla="*/ 2447925 h 3960"/>
                <a:gd name="T44" fmla="*/ 304800 w 915"/>
                <a:gd name="T45" fmla="*/ 2466975 h 3960"/>
                <a:gd name="T46" fmla="*/ 323850 w 915"/>
                <a:gd name="T47" fmla="*/ 2200275 h 3960"/>
                <a:gd name="T48" fmla="*/ 333375 w 915"/>
                <a:gd name="T49" fmla="*/ 1143000 h 3960"/>
                <a:gd name="T50" fmla="*/ 352425 w 915"/>
                <a:gd name="T51" fmla="*/ 590550 h 3960"/>
                <a:gd name="T52" fmla="*/ 361950 w 915"/>
                <a:gd name="T53" fmla="*/ 123825 h 3960"/>
                <a:gd name="T54" fmla="*/ 381000 w 915"/>
                <a:gd name="T55" fmla="*/ 314325 h 3960"/>
                <a:gd name="T56" fmla="*/ 390525 w 915"/>
                <a:gd name="T57" fmla="*/ 1295400 h 3960"/>
                <a:gd name="T58" fmla="*/ 409575 w 915"/>
                <a:gd name="T59" fmla="*/ 1876425 h 3960"/>
                <a:gd name="T60" fmla="*/ 419100 w 915"/>
                <a:gd name="T61" fmla="*/ 2495550 h 3960"/>
                <a:gd name="T62" fmla="*/ 438150 w 915"/>
                <a:gd name="T63" fmla="*/ 2390775 h 3960"/>
                <a:gd name="T64" fmla="*/ 447675 w 915"/>
                <a:gd name="T65" fmla="*/ 1495425 h 3960"/>
                <a:gd name="T66" fmla="*/ 466725 w 915"/>
                <a:gd name="T67" fmla="*/ 914400 h 3960"/>
                <a:gd name="T68" fmla="*/ 476250 w 915"/>
                <a:gd name="T69" fmla="*/ 161925 h 3960"/>
                <a:gd name="T70" fmla="*/ 485775 w 915"/>
                <a:gd name="T71" fmla="*/ 171450 h 3960"/>
                <a:gd name="T72" fmla="*/ 504825 w 915"/>
                <a:gd name="T73" fmla="*/ 476250 h 3960"/>
                <a:gd name="T74" fmla="*/ 514350 w 915"/>
                <a:gd name="T75" fmla="*/ 1562100 h 3960"/>
                <a:gd name="T76" fmla="*/ 533400 w 915"/>
                <a:gd name="T77" fmla="*/ 2095500 h 3960"/>
                <a:gd name="T78" fmla="*/ 542925 w 915"/>
                <a:gd name="T79" fmla="*/ 2514600 h 3960"/>
                <a:gd name="T80" fmla="*/ 552450 w 915"/>
                <a:gd name="T81" fmla="*/ 2295525 h 3960"/>
                <a:gd name="T82" fmla="*/ 571500 w 915"/>
                <a:gd name="T83" fmla="*/ 1819275 h 39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960">
                  <a:moveTo>
                    <a:pt x="0" y="240"/>
                  </a:moveTo>
                  <a:lnTo>
                    <a:pt x="0" y="0"/>
                  </a:lnTo>
                  <a:lnTo>
                    <a:pt x="15" y="15"/>
                  </a:lnTo>
                  <a:lnTo>
                    <a:pt x="15" y="240"/>
                  </a:lnTo>
                  <a:lnTo>
                    <a:pt x="30" y="255"/>
                  </a:lnTo>
                  <a:lnTo>
                    <a:pt x="30" y="900"/>
                  </a:lnTo>
                  <a:lnTo>
                    <a:pt x="45" y="915"/>
                  </a:lnTo>
                  <a:lnTo>
                    <a:pt x="45" y="1815"/>
                  </a:lnTo>
                  <a:lnTo>
                    <a:pt x="60" y="1830"/>
                  </a:lnTo>
                  <a:lnTo>
                    <a:pt x="60" y="2775"/>
                  </a:lnTo>
                  <a:lnTo>
                    <a:pt x="75" y="2790"/>
                  </a:lnTo>
                  <a:lnTo>
                    <a:pt x="75" y="3525"/>
                  </a:lnTo>
                  <a:lnTo>
                    <a:pt x="90" y="3540"/>
                  </a:lnTo>
                  <a:lnTo>
                    <a:pt x="90" y="3915"/>
                  </a:lnTo>
                  <a:lnTo>
                    <a:pt x="105" y="3930"/>
                  </a:lnTo>
                  <a:lnTo>
                    <a:pt x="105" y="3945"/>
                  </a:lnTo>
                  <a:lnTo>
                    <a:pt x="105" y="3825"/>
                  </a:lnTo>
                  <a:lnTo>
                    <a:pt x="120" y="3810"/>
                  </a:lnTo>
                  <a:lnTo>
                    <a:pt x="120" y="3300"/>
                  </a:lnTo>
                  <a:lnTo>
                    <a:pt x="135" y="3285"/>
                  </a:lnTo>
                  <a:lnTo>
                    <a:pt x="135" y="2445"/>
                  </a:lnTo>
                  <a:lnTo>
                    <a:pt x="150" y="2430"/>
                  </a:lnTo>
                  <a:lnTo>
                    <a:pt x="150" y="1500"/>
                  </a:lnTo>
                  <a:lnTo>
                    <a:pt x="165" y="1485"/>
                  </a:lnTo>
                  <a:lnTo>
                    <a:pt x="165" y="675"/>
                  </a:lnTo>
                  <a:lnTo>
                    <a:pt x="180" y="660"/>
                  </a:lnTo>
                  <a:lnTo>
                    <a:pt x="180" y="180"/>
                  </a:lnTo>
                  <a:lnTo>
                    <a:pt x="195" y="165"/>
                  </a:lnTo>
                  <a:lnTo>
                    <a:pt x="195" y="75"/>
                  </a:lnTo>
                  <a:lnTo>
                    <a:pt x="195" y="105"/>
                  </a:lnTo>
                  <a:lnTo>
                    <a:pt x="210" y="120"/>
                  </a:lnTo>
                  <a:lnTo>
                    <a:pt x="210" y="510"/>
                  </a:lnTo>
                  <a:lnTo>
                    <a:pt x="225" y="525"/>
                  </a:lnTo>
                  <a:lnTo>
                    <a:pt x="225" y="1275"/>
                  </a:lnTo>
                  <a:lnTo>
                    <a:pt x="240" y="1290"/>
                  </a:lnTo>
                  <a:lnTo>
                    <a:pt x="240" y="2220"/>
                  </a:lnTo>
                  <a:lnTo>
                    <a:pt x="255" y="2235"/>
                  </a:lnTo>
                  <a:lnTo>
                    <a:pt x="255" y="3105"/>
                  </a:lnTo>
                  <a:lnTo>
                    <a:pt x="270" y="3120"/>
                  </a:lnTo>
                  <a:lnTo>
                    <a:pt x="270" y="3720"/>
                  </a:lnTo>
                  <a:lnTo>
                    <a:pt x="285" y="3735"/>
                  </a:lnTo>
                  <a:lnTo>
                    <a:pt x="285" y="3930"/>
                  </a:lnTo>
                  <a:lnTo>
                    <a:pt x="300" y="3915"/>
                  </a:lnTo>
                  <a:lnTo>
                    <a:pt x="300" y="3690"/>
                  </a:lnTo>
                  <a:lnTo>
                    <a:pt x="315" y="3675"/>
                  </a:lnTo>
                  <a:lnTo>
                    <a:pt x="315" y="3030"/>
                  </a:lnTo>
                  <a:lnTo>
                    <a:pt x="330" y="3015"/>
                  </a:lnTo>
                  <a:lnTo>
                    <a:pt x="330" y="2130"/>
                  </a:lnTo>
                  <a:lnTo>
                    <a:pt x="345" y="2115"/>
                  </a:lnTo>
                  <a:lnTo>
                    <a:pt x="345" y="1215"/>
                  </a:lnTo>
                  <a:lnTo>
                    <a:pt x="360" y="1200"/>
                  </a:lnTo>
                  <a:lnTo>
                    <a:pt x="360" y="510"/>
                  </a:lnTo>
                  <a:lnTo>
                    <a:pt x="375" y="495"/>
                  </a:lnTo>
                  <a:lnTo>
                    <a:pt x="375" y="165"/>
                  </a:lnTo>
                  <a:lnTo>
                    <a:pt x="390" y="150"/>
                  </a:lnTo>
                  <a:lnTo>
                    <a:pt x="390" y="270"/>
                  </a:lnTo>
                  <a:lnTo>
                    <a:pt x="405" y="285"/>
                  </a:lnTo>
                  <a:lnTo>
                    <a:pt x="405" y="810"/>
                  </a:lnTo>
                  <a:lnTo>
                    <a:pt x="420" y="825"/>
                  </a:lnTo>
                  <a:lnTo>
                    <a:pt x="420" y="1665"/>
                  </a:lnTo>
                  <a:lnTo>
                    <a:pt x="435" y="1680"/>
                  </a:lnTo>
                  <a:lnTo>
                    <a:pt x="435" y="2580"/>
                  </a:lnTo>
                  <a:lnTo>
                    <a:pt x="450" y="2595"/>
                  </a:lnTo>
                  <a:lnTo>
                    <a:pt x="450" y="3375"/>
                  </a:lnTo>
                  <a:lnTo>
                    <a:pt x="465" y="3390"/>
                  </a:lnTo>
                  <a:lnTo>
                    <a:pt x="465" y="3855"/>
                  </a:lnTo>
                  <a:lnTo>
                    <a:pt x="480" y="3870"/>
                  </a:lnTo>
                  <a:lnTo>
                    <a:pt x="480" y="3930"/>
                  </a:lnTo>
                  <a:lnTo>
                    <a:pt x="480" y="3885"/>
                  </a:lnTo>
                  <a:lnTo>
                    <a:pt x="495" y="3870"/>
                  </a:lnTo>
                  <a:lnTo>
                    <a:pt x="495" y="3480"/>
                  </a:lnTo>
                  <a:lnTo>
                    <a:pt x="510" y="3465"/>
                  </a:lnTo>
                  <a:lnTo>
                    <a:pt x="510" y="2715"/>
                  </a:lnTo>
                  <a:lnTo>
                    <a:pt x="525" y="2700"/>
                  </a:lnTo>
                  <a:lnTo>
                    <a:pt x="525" y="1800"/>
                  </a:lnTo>
                  <a:lnTo>
                    <a:pt x="540" y="1785"/>
                  </a:lnTo>
                  <a:lnTo>
                    <a:pt x="540" y="945"/>
                  </a:lnTo>
                  <a:lnTo>
                    <a:pt x="555" y="930"/>
                  </a:lnTo>
                  <a:lnTo>
                    <a:pt x="555" y="375"/>
                  </a:lnTo>
                  <a:lnTo>
                    <a:pt x="570" y="360"/>
                  </a:lnTo>
                  <a:lnTo>
                    <a:pt x="570" y="195"/>
                  </a:lnTo>
                  <a:lnTo>
                    <a:pt x="585" y="210"/>
                  </a:lnTo>
                  <a:lnTo>
                    <a:pt x="585" y="480"/>
                  </a:lnTo>
                  <a:lnTo>
                    <a:pt x="600" y="495"/>
                  </a:lnTo>
                  <a:lnTo>
                    <a:pt x="600" y="1155"/>
                  </a:lnTo>
                  <a:lnTo>
                    <a:pt x="615" y="1170"/>
                  </a:lnTo>
                  <a:lnTo>
                    <a:pt x="615" y="2040"/>
                  </a:lnTo>
                  <a:lnTo>
                    <a:pt x="630" y="2055"/>
                  </a:lnTo>
                  <a:lnTo>
                    <a:pt x="630" y="2940"/>
                  </a:lnTo>
                  <a:lnTo>
                    <a:pt x="645" y="2955"/>
                  </a:lnTo>
                  <a:lnTo>
                    <a:pt x="645" y="3615"/>
                  </a:lnTo>
                  <a:lnTo>
                    <a:pt x="660" y="3630"/>
                  </a:lnTo>
                  <a:lnTo>
                    <a:pt x="660" y="3930"/>
                  </a:lnTo>
                  <a:lnTo>
                    <a:pt x="675" y="3915"/>
                  </a:lnTo>
                  <a:lnTo>
                    <a:pt x="675" y="3780"/>
                  </a:lnTo>
                  <a:lnTo>
                    <a:pt x="690" y="3765"/>
                  </a:lnTo>
                  <a:lnTo>
                    <a:pt x="690" y="3210"/>
                  </a:lnTo>
                  <a:lnTo>
                    <a:pt x="705" y="3195"/>
                  </a:lnTo>
                  <a:lnTo>
                    <a:pt x="705" y="2355"/>
                  </a:lnTo>
                  <a:lnTo>
                    <a:pt x="720" y="2340"/>
                  </a:lnTo>
                  <a:lnTo>
                    <a:pt x="720" y="1455"/>
                  </a:lnTo>
                  <a:lnTo>
                    <a:pt x="735" y="1440"/>
                  </a:lnTo>
                  <a:lnTo>
                    <a:pt x="735" y="690"/>
                  </a:lnTo>
                  <a:lnTo>
                    <a:pt x="750" y="675"/>
                  </a:lnTo>
                  <a:lnTo>
                    <a:pt x="750" y="255"/>
                  </a:lnTo>
                  <a:lnTo>
                    <a:pt x="765" y="240"/>
                  </a:lnTo>
                  <a:lnTo>
                    <a:pt x="765" y="210"/>
                  </a:lnTo>
                  <a:lnTo>
                    <a:pt x="765" y="270"/>
                  </a:lnTo>
                  <a:lnTo>
                    <a:pt x="780" y="285"/>
                  </a:lnTo>
                  <a:lnTo>
                    <a:pt x="780" y="735"/>
                  </a:lnTo>
                  <a:lnTo>
                    <a:pt x="795" y="750"/>
                  </a:lnTo>
                  <a:lnTo>
                    <a:pt x="795" y="1530"/>
                  </a:lnTo>
                  <a:lnTo>
                    <a:pt x="810" y="1545"/>
                  </a:lnTo>
                  <a:lnTo>
                    <a:pt x="810" y="2460"/>
                  </a:lnTo>
                  <a:lnTo>
                    <a:pt x="825" y="2475"/>
                  </a:lnTo>
                  <a:lnTo>
                    <a:pt x="825" y="3285"/>
                  </a:lnTo>
                  <a:lnTo>
                    <a:pt x="840" y="3300"/>
                  </a:lnTo>
                  <a:lnTo>
                    <a:pt x="840" y="3825"/>
                  </a:lnTo>
                  <a:lnTo>
                    <a:pt x="855" y="3840"/>
                  </a:lnTo>
                  <a:lnTo>
                    <a:pt x="855" y="3960"/>
                  </a:lnTo>
                  <a:lnTo>
                    <a:pt x="855" y="3945"/>
                  </a:lnTo>
                  <a:lnTo>
                    <a:pt x="870" y="3930"/>
                  </a:lnTo>
                  <a:lnTo>
                    <a:pt x="870" y="3615"/>
                  </a:lnTo>
                  <a:lnTo>
                    <a:pt x="885" y="3600"/>
                  </a:lnTo>
                  <a:lnTo>
                    <a:pt x="885" y="2880"/>
                  </a:lnTo>
                  <a:lnTo>
                    <a:pt x="900" y="2865"/>
                  </a:lnTo>
                  <a:lnTo>
                    <a:pt x="900" y="1980"/>
                  </a:lnTo>
                  <a:lnTo>
                    <a:pt x="915" y="196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4" name="Freeform 2221"/>
            <p:cNvSpPr>
              <a:spLocks/>
            </p:cNvSpPr>
            <p:nvPr/>
          </p:nvSpPr>
          <p:spPr bwMode="auto">
            <a:xfrm>
              <a:off x="4743450" y="704850"/>
              <a:ext cx="19050" cy="1114425"/>
            </a:xfrm>
            <a:custGeom>
              <a:avLst/>
              <a:gdLst>
                <a:gd name="T0" fmla="*/ 0 w 30"/>
                <a:gd name="T1" fmla="*/ 1114425 h 1755"/>
                <a:gd name="T2" fmla="*/ 0 w 30"/>
                <a:gd name="T3" fmla="*/ 561975 h 1755"/>
                <a:gd name="T4" fmla="*/ 9525 w 30"/>
                <a:gd name="T5" fmla="*/ 552450 h 1755"/>
                <a:gd name="T6" fmla="*/ 9525 w 30"/>
                <a:gd name="T7" fmla="*/ 152400 h 1755"/>
                <a:gd name="T8" fmla="*/ 19050 w 30"/>
                <a:gd name="T9" fmla="*/ 142875 h 1755"/>
                <a:gd name="T10" fmla="*/ 19050 w 30"/>
                <a:gd name="T11" fmla="*/ 0 h 175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0" h="1755">
                  <a:moveTo>
                    <a:pt x="0" y="1755"/>
                  </a:moveTo>
                  <a:lnTo>
                    <a:pt x="0" y="885"/>
                  </a:lnTo>
                  <a:lnTo>
                    <a:pt x="15" y="870"/>
                  </a:lnTo>
                  <a:lnTo>
                    <a:pt x="15" y="240"/>
                  </a:lnTo>
                  <a:lnTo>
                    <a:pt x="30" y="225"/>
                  </a:lnTo>
                  <a:lnTo>
                    <a:pt x="30" y="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5" name="Freeform 2222"/>
            <p:cNvSpPr>
              <a:spLocks/>
            </p:cNvSpPr>
            <p:nvPr/>
          </p:nvSpPr>
          <p:spPr bwMode="auto">
            <a:xfrm>
              <a:off x="695325" y="1009650"/>
              <a:ext cx="581025" cy="1847850"/>
            </a:xfrm>
            <a:custGeom>
              <a:avLst/>
              <a:gdLst>
                <a:gd name="T0" fmla="*/ 9525 w 915"/>
                <a:gd name="T1" fmla="*/ 1838325 h 2910"/>
                <a:gd name="T2" fmla="*/ 19050 w 915"/>
                <a:gd name="T3" fmla="*/ 1371600 h 2910"/>
                <a:gd name="T4" fmla="*/ 38100 w 915"/>
                <a:gd name="T5" fmla="*/ 914400 h 2910"/>
                <a:gd name="T6" fmla="*/ 47625 w 915"/>
                <a:gd name="T7" fmla="*/ 142875 h 2910"/>
                <a:gd name="T8" fmla="*/ 66675 w 915"/>
                <a:gd name="T9" fmla="*/ 9525 h 2910"/>
                <a:gd name="T10" fmla="*/ 76200 w 915"/>
                <a:gd name="T11" fmla="*/ 390525 h 2910"/>
                <a:gd name="T12" fmla="*/ 95250 w 915"/>
                <a:gd name="T13" fmla="*/ 838200 h 2910"/>
                <a:gd name="T14" fmla="*/ 104775 w 915"/>
                <a:gd name="T15" fmla="*/ 1647825 h 2910"/>
                <a:gd name="T16" fmla="*/ 123825 w 915"/>
                <a:gd name="T17" fmla="*/ 1847850 h 2910"/>
                <a:gd name="T18" fmla="*/ 133350 w 915"/>
                <a:gd name="T19" fmla="*/ 1533525 h 2910"/>
                <a:gd name="T20" fmla="*/ 152400 w 915"/>
                <a:gd name="T21" fmla="*/ 1104900 h 2910"/>
                <a:gd name="T22" fmla="*/ 161925 w 915"/>
                <a:gd name="T23" fmla="*/ 257175 h 2910"/>
                <a:gd name="T24" fmla="*/ 180975 w 915"/>
                <a:gd name="T25" fmla="*/ 19050 h 2910"/>
                <a:gd name="T26" fmla="*/ 190500 w 915"/>
                <a:gd name="T27" fmla="*/ 38100 h 2910"/>
                <a:gd name="T28" fmla="*/ 200025 w 915"/>
                <a:gd name="T29" fmla="*/ 638175 h 2910"/>
                <a:gd name="T30" fmla="*/ 219075 w 915"/>
                <a:gd name="T31" fmla="*/ 1114425 h 2910"/>
                <a:gd name="T32" fmla="*/ 228600 w 915"/>
                <a:gd name="T33" fmla="*/ 1781175 h 2910"/>
                <a:gd name="T34" fmla="*/ 238125 w 915"/>
                <a:gd name="T35" fmla="*/ 1838325 h 2910"/>
                <a:gd name="T36" fmla="*/ 257175 w 915"/>
                <a:gd name="T37" fmla="*/ 1647825 h 2910"/>
                <a:gd name="T38" fmla="*/ 266700 w 915"/>
                <a:gd name="T39" fmla="*/ 838200 h 2910"/>
                <a:gd name="T40" fmla="*/ 285750 w 915"/>
                <a:gd name="T41" fmla="*/ 400050 h 2910"/>
                <a:gd name="T42" fmla="*/ 295275 w 915"/>
                <a:gd name="T43" fmla="*/ 0 h 2910"/>
                <a:gd name="T44" fmla="*/ 304800 w 915"/>
                <a:gd name="T45" fmla="*/ 133350 h 2910"/>
                <a:gd name="T46" fmla="*/ 323850 w 915"/>
                <a:gd name="T47" fmla="*/ 476250 h 2910"/>
                <a:gd name="T48" fmla="*/ 333375 w 915"/>
                <a:gd name="T49" fmla="*/ 1352550 h 2910"/>
                <a:gd name="T50" fmla="*/ 352425 w 915"/>
                <a:gd name="T51" fmla="*/ 1704975 h 2910"/>
                <a:gd name="T52" fmla="*/ 361950 w 915"/>
                <a:gd name="T53" fmla="*/ 1752600 h 2910"/>
                <a:gd name="T54" fmla="*/ 381000 w 915"/>
                <a:gd name="T55" fmla="*/ 1447800 h 2910"/>
                <a:gd name="T56" fmla="*/ 390525 w 915"/>
                <a:gd name="T57" fmla="*/ 571500 h 2910"/>
                <a:gd name="T58" fmla="*/ 409575 w 915"/>
                <a:gd name="T59" fmla="*/ 200025 h 2910"/>
                <a:gd name="T60" fmla="*/ 419100 w 915"/>
                <a:gd name="T61" fmla="*/ 57150 h 2910"/>
                <a:gd name="T62" fmla="*/ 438150 w 915"/>
                <a:gd name="T63" fmla="*/ 323850 h 2910"/>
                <a:gd name="T64" fmla="*/ 447675 w 915"/>
                <a:gd name="T65" fmla="*/ 1181100 h 2910"/>
                <a:gd name="T66" fmla="*/ 466725 w 915"/>
                <a:gd name="T67" fmla="*/ 1581150 h 2910"/>
                <a:gd name="T68" fmla="*/ 476250 w 915"/>
                <a:gd name="T69" fmla="*/ 1838325 h 2910"/>
                <a:gd name="T70" fmla="*/ 485775 w 915"/>
                <a:gd name="T71" fmla="*/ 1600200 h 2910"/>
                <a:gd name="T72" fmla="*/ 504825 w 915"/>
                <a:gd name="T73" fmla="*/ 1209675 h 2910"/>
                <a:gd name="T74" fmla="*/ 514350 w 915"/>
                <a:gd name="T75" fmla="*/ 342900 h 2910"/>
                <a:gd name="T76" fmla="*/ 533400 w 915"/>
                <a:gd name="T77" fmla="*/ 66675 h 2910"/>
                <a:gd name="T78" fmla="*/ 542925 w 915"/>
                <a:gd name="T79" fmla="*/ 28575 h 2910"/>
                <a:gd name="T80" fmla="*/ 552450 w 915"/>
                <a:gd name="T81" fmla="*/ 542925 h 2910"/>
                <a:gd name="T82" fmla="*/ 571500 w 915"/>
                <a:gd name="T83" fmla="*/ 1000125 h 29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910">
                  <a:moveTo>
                    <a:pt x="0" y="2760"/>
                  </a:moveTo>
                  <a:lnTo>
                    <a:pt x="0" y="2910"/>
                  </a:lnTo>
                  <a:lnTo>
                    <a:pt x="15" y="2895"/>
                  </a:lnTo>
                  <a:lnTo>
                    <a:pt x="15" y="2685"/>
                  </a:lnTo>
                  <a:lnTo>
                    <a:pt x="30" y="2670"/>
                  </a:lnTo>
                  <a:lnTo>
                    <a:pt x="30" y="2160"/>
                  </a:lnTo>
                  <a:lnTo>
                    <a:pt x="45" y="2145"/>
                  </a:lnTo>
                  <a:lnTo>
                    <a:pt x="45" y="1455"/>
                  </a:lnTo>
                  <a:lnTo>
                    <a:pt x="60" y="1440"/>
                  </a:lnTo>
                  <a:lnTo>
                    <a:pt x="60" y="750"/>
                  </a:lnTo>
                  <a:lnTo>
                    <a:pt x="75" y="735"/>
                  </a:lnTo>
                  <a:lnTo>
                    <a:pt x="75" y="225"/>
                  </a:lnTo>
                  <a:lnTo>
                    <a:pt x="90" y="210"/>
                  </a:lnTo>
                  <a:lnTo>
                    <a:pt x="90" y="0"/>
                  </a:lnTo>
                  <a:lnTo>
                    <a:pt x="105" y="15"/>
                  </a:lnTo>
                  <a:lnTo>
                    <a:pt x="105" y="150"/>
                  </a:lnTo>
                  <a:lnTo>
                    <a:pt x="120" y="165"/>
                  </a:lnTo>
                  <a:lnTo>
                    <a:pt x="120" y="615"/>
                  </a:lnTo>
                  <a:lnTo>
                    <a:pt x="135" y="630"/>
                  </a:lnTo>
                  <a:lnTo>
                    <a:pt x="135" y="1305"/>
                  </a:lnTo>
                  <a:lnTo>
                    <a:pt x="150" y="1320"/>
                  </a:lnTo>
                  <a:lnTo>
                    <a:pt x="150" y="2025"/>
                  </a:lnTo>
                  <a:lnTo>
                    <a:pt x="165" y="2040"/>
                  </a:lnTo>
                  <a:lnTo>
                    <a:pt x="165" y="2595"/>
                  </a:lnTo>
                  <a:lnTo>
                    <a:pt x="180" y="2610"/>
                  </a:lnTo>
                  <a:lnTo>
                    <a:pt x="180" y="2895"/>
                  </a:lnTo>
                  <a:lnTo>
                    <a:pt x="195" y="2910"/>
                  </a:lnTo>
                  <a:lnTo>
                    <a:pt x="195" y="2820"/>
                  </a:lnTo>
                  <a:lnTo>
                    <a:pt x="210" y="2805"/>
                  </a:lnTo>
                  <a:lnTo>
                    <a:pt x="210" y="2415"/>
                  </a:lnTo>
                  <a:lnTo>
                    <a:pt x="225" y="2400"/>
                  </a:lnTo>
                  <a:lnTo>
                    <a:pt x="225" y="1755"/>
                  </a:lnTo>
                  <a:lnTo>
                    <a:pt x="240" y="1740"/>
                  </a:lnTo>
                  <a:lnTo>
                    <a:pt x="240" y="1035"/>
                  </a:lnTo>
                  <a:lnTo>
                    <a:pt x="255" y="1020"/>
                  </a:lnTo>
                  <a:lnTo>
                    <a:pt x="255" y="405"/>
                  </a:lnTo>
                  <a:lnTo>
                    <a:pt x="270" y="390"/>
                  </a:lnTo>
                  <a:lnTo>
                    <a:pt x="270" y="45"/>
                  </a:lnTo>
                  <a:lnTo>
                    <a:pt x="285" y="30"/>
                  </a:lnTo>
                  <a:lnTo>
                    <a:pt x="285" y="0"/>
                  </a:lnTo>
                  <a:lnTo>
                    <a:pt x="285" y="45"/>
                  </a:lnTo>
                  <a:lnTo>
                    <a:pt x="300" y="60"/>
                  </a:lnTo>
                  <a:lnTo>
                    <a:pt x="300" y="390"/>
                  </a:lnTo>
                  <a:lnTo>
                    <a:pt x="315" y="405"/>
                  </a:lnTo>
                  <a:lnTo>
                    <a:pt x="315" y="1005"/>
                  </a:lnTo>
                  <a:lnTo>
                    <a:pt x="330" y="1020"/>
                  </a:lnTo>
                  <a:lnTo>
                    <a:pt x="330" y="1740"/>
                  </a:lnTo>
                  <a:lnTo>
                    <a:pt x="345" y="1755"/>
                  </a:lnTo>
                  <a:lnTo>
                    <a:pt x="345" y="2385"/>
                  </a:lnTo>
                  <a:lnTo>
                    <a:pt x="360" y="2400"/>
                  </a:lnTo>
                  <a:lnTo>
                    <a:pt x="360" y="2805"/>
                  </a:lnTo>
                  <a:lnTo>
                    <a:pt x="375" y="2820"/>
                  </a:lnTo>
                  <a:lnTo>
                    <a:pt x="375" y="2910"/>
                  </a:lnTo>
                  <a:lnTo>
                    <a:pt x="375" y="2895"/>
                  </a:lnTo>
                  <a:lnTo>
                    <a:pt x="390" y="2880"/>
                  </a:lnTo>
                  <a:lnTo>
                    <a:pt x="390" y="2610"/>
                  </a:lnTo>
                  <a:lnTo>
                    <a:pt x="405" y="2595"/>
                  </a:lnTo>
                  <a:lnTo>
                    <a:pt x="405" y="2040"/>
                  </a:lnTo>
                  <a:lnTo>
                    <a:pt x="420" y="2025"/>
                  </a:lnTo>
                  <a:lnTo>
                    <a:pt x="420" y="1320"/>
                  </a:lnTo>
                  <a:lnTo>
                    <a:pt x="435" y="1305"/>
                  </a:lnTo>
                  <a:lnTo>
                    <a:pt x="435" y="645"/>
                  </a:lnTo>
                  <a:lnTo>
                    <a:pt x="450" y="630"/>
                  </a:lnTo>
                  <a:lnTo>
                    <a:pt x="450" y="165"/>
                  </a:lnTo>
                  <a:lnTo>
                    <a:pt x="465" y="150"/>
                  </a:lnTo>
                  <a:lnTo>
                    <a:pt x="465" y="0"/>
                  </a:lnTo>
                  <a:lnTo>
                    <a:pt x="465" y="15"/>
                  </a:lnTo>
                  <a:lnTo>
                    <a:pt x="480" y="30"/>
                  </a:lnTo>
                  <a:lnTo>
                    <a:pt x="480" y="210"/>
                  </a:lnTo>
                  <a:lnTo>
                    <a:pt x="495" y="225"/>
                  </a:lnTo>
                  <a:lnTo>
                    <a:pt x="495" y="735"/>
                  </a:lnTo>
                  <a:lnTo>
                    <a:pt x="510" y="750"/>
                  </a:lnTo>
                  <a:lnTo>
                    <a:pt x="510" y="1440"/>
                  </a:lnTo>
                  <a:lnTo>
                    <a:pt x="525" y="1455"/>
                  </a:lnTo>
                  <a:lnTo>
                    <a:pt x="525" y="2130"/>
                  </a:lnTo>
                  <a:lnTo>
                    <a:pt x="540" y="2145"/>
                  </a:lnTo>
                  <a:lnTo>
                    <a:pt x="540" y="2670"/>
                  </a:lnTo>
                  <a:lnTo>
                    <a:pt x="555" y="2685"/>
                  </a:lnTo>
                  <a:lnTo>
                    <a:pt x="555" y="2895"/>
                  </a:lnTo>
                  <a:lnTo>
                    <a:pt x="570" y="2880"/>
                  </a:lnTo>
                  <a:lnTo>
                    <a:pt x="570" y="2760"/>
                  </a:lnTo>
                  <a:lnTo>
                    <a:pt x="585" y="2745"/>
                  </a:lnTo>
                  <a:lnTo>
                    <a:pt x="585" y="2295"/>
                  </a:lnTo>
                  <a:lnTo>
                    <a:pt x="600" y="2280"/>
                  </a:lnTo>
                  <a:lnTo>
                    <a:pt x="600" y="1620"/>
                  </a:lnTo>
                  <a:lnTo>
                    <a:pt x="615" y="1605"/>
                  </a:lnTo>
                  <a:lnTo>
                    <a:pt x="615" y="900"/>
                  </a:lnTo>
                  <a:lnTo>
                    <a:pt x="630" y="885"/>
                  </a:lnTo>
                  <a:lnTo>
                    <a:pt x="630" y="330"/>
                  </a:lnTo>
                  <a:lnTo>
                    <a:pt x="645" y="315"/>
                  </a:lnTo>
                  <a:lnTo>
                    <a:pt x="645" y="30"/>
                  </a:lnTo>
                  <a:lnTo>
                    <a:pt x="660" y="15"/>
                  </a:lnTo>
                  <a:lnTo>
                    <a:pt x="660" y="90"/>
                  </a:lnTo>
                  <a:lnTo>
                    <a:pt x="675" y="105"/>
                  </a:lnTo>
                  <a:lnTo>
                    <a:pt x="675" y="495"/>
                  </a:lnTo>
                  <a:lnTo>
                    <a:pt x="690" y="510"/>
                  </a:lnTo>
                  <a:lnTo>
                    <a:pt x="690" y="1125"/>
                  </a:lnTo>
                  <a:lnTo>
                    <a:pt x="705" y="1140"/>
                  </a:lnTo>
                  <a:lnTo>
                    <a:pt x="705" y="1860"/>
                  </a:lnTo>
                  <a:lnTo>
                    <a:pt x="720" y="1875"/>
                  </a:lnTo>
                  <a:lnTo>
                    <a:pt x="720" y="2475"/>
                  </a:lnTo>
                  <a:lnTo>
                    <a:pt x="735" y="2490"/>
                  </a:lnTo>
                  <a:lnTo>
                    <a:pt x="735" y="2835"/>
                  </a:lnTo>
                  <a:lnTo>
                    <a:pt x="750" y="2850"/>
                  </a:lnTo>
                  <a:lnTo>
                    <a:pt x="750" y="2895"/>
                  </a:lnTo>
                  <a:lnTo>
                    <a:pt x="750" y="2865"/>
                  </a:lnTo>
                  <a:lnTo>
                    <a:pt x="765" y="2850"/>
                  </a:lnTo>
                  <a:lnTo>
                    <a:pt x="765" y="2520"/>
                  </a:lnTo>
                  <a:lnTo>
                    <a:pt x="780" y="2505"/>
                  </a:lnTo>
                  <a:lnTo>
                    <a:pt x="780" y="1920"/>
                  </a:lnTo>
                  <a:lnTo>
                    <a:pt x="795" y="1905"/>
                  </a:lnTo>
                  <a:lnTo>
                    <a:pt x="795" y="1200"/>
                  </a:lnTo>
                  <a:lnTo>
                    <a:pt x="810" y="1185"/>
                  </a:lnTo>
                  <a:lnTo>
                    <a:pt x="810" y="540"/>
                  </a:lnTo>
                  <a:lnTo>
                    <a:pt x="825" y="525"/>
                  </a:lnTo>
                  <a:lnTo>
                    <a:pt x="825" y="120"/>
                  </a:lnTo>
                  <a:lnTo>
                    <a:pt x="840" y="105"/>
                  </a:lnTo>
                  <a:lnTo>
                    <a:pt x="840" y="15"/>
                  </a:lnTo>
                  <a:lnTo>
                    <a:pt x="840" y="30"/>
                  </a:lnTo>
                  <a:lnTo>
                    <a:pt x="855" y="45"/>
                  </a:lnTo>
                  <a:lnTo>
                    <a:pt x="855" y="285"/>
                  </a:lnTo>
                  <a:lnTo>
                    <a:pt x="870" y="300"/>
                  </a:lnTo>
                  <a:lnTo>
                    <a:pt x="870" y="855"/>
                  </a:lnTo>
                  <a:lnTo>
                    <a:pt x="885" y="870"/>
                  </a:lnTo>
                  <a:lnTo>
                    <a:pt x="885" y="1560"/>
                  </a:lnTo>
                  <a:lnTo>
                    <a:pt x="900" y="1575"/>
                  </a:lnTo>
                  <a:lnTo>
                    <a:pt x="900" y="2235"/>
                  </a:lnTo>
                  <a:lnTo>
                    <a:pt x="915" y="225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6" name="Freeform 2223"/>
            <p:cNvSpPr>
              <a:spLocks/>
            </p:cNvSpPr>
            <p:nvPr/>
          </p:nvSpPr>
          <p:spPr bwMode="auto">
            <a:xfrm>
              <a:off x="1276350" y="1085850"/>
              <a:ext cx="581025" cy="1933575"/>
            </a:xfrm>
            <a:custGeom>
              <a:avLst/>
              <a:gdLst>
                <a:gd name="T0" fmla="*/ 9525 w 915"/>
                <a:gd name="T1" fmla="*/ 1666875 h 3045"/>
                <a:gd name="T2" fmla="*/ 19050 w 915"/>
                <a:gd name="T3" fmla="*/ 1933575 h 3045"/>
                <a:gd name="T4" fmla="*/ 28575 w 915"/>
                <a:gd name="T5" fmla="*/ 1790700 h 3045"/>
                <a:gd name="T6" fmla="*/ 47625 w 915"/>
                <a:gd name="T7" fmla="*/ 1485900 h 3045"/>
                <a:gd name="T8" fmla="*/ 57150 w 915"/>
                <a:gd name="T9" fmla="*/ 723900 h 3045"/>
                <a:gd name="T10" fmla="*/ 76200 w 915"/>
                <a:gd name="T11" fmla="*/ 457200 h 3045"/>
                <a:gd name="T12" fmla="*/ 85725 w 915"/>
                <a:gd name="T13" fmla="*/ 466725 h 3045"/>
                <a:gd name="T14" fmla="*/ 104775 w 915"/>
                <a:gd name="T15" fmla="*/ 742950 h 3045"/>
                <a:gd name="T16" fmla="*/ 114300 w 915"/>
                <a:gd name="T17" fmla="*/ 1466850 h 3045"/>
                <a:gd name="T18" fmla="*/ 133350 w 915"/>
                <a:gd name="T19" fmla="*/ 1762125 h 3045"/>
                <a:gd name="T20" fmla="*/ 142875 w 915"/>
                <a:gd name="T21" fmla="*/ 1800225 h 3045"/>
                <a:gd name="T22" fmla="*/ 161925 w 915"/>
                <a:gd name="T23" fmla="*/ 1533525 h 3045"/>
                <a:gd name="T24" fmla="*/ 171450 w 915"/>
                <a:gd name="T25" fmla="*/ 742950 h 3045"/>
                <a:gd name="T26" fmla="*/ 190500 w 915"/>
                <a:gd name="T27" fmla="*/ 409575 h 3045"/>
                <a:gd name="T28" fmla="*/ 200025 w 915"/>
                <a:gd name="T29" fmla="*/ 295275 h 3045"/>
                <a:gd name="T30" fmla="*/ 219075 w 915"/>
                <a:gd name="T31" fmla="*/ 533400 h 3045"/>
                <a:gd name="T32" fmla="*/ 228600 w 915"/>
                <a:gd name="T33" fmla="*/ 1304925 h 3045"/>
                <a:gd name="T34" fmla="*/ 247650 w 915"/>
                <a:gd name="T35" fmla="*/ 1666875 h 3045"/>
                <a:gd name="T36" fmla="*/ 257175 w 915"/>
                <a:gd name="T37" fmla="*/ 1876425 h 3045"/>
                <a:gd name="T38" fmla="*/ 266700 w 915"/>
                <a:gd name="T39" fmla="*/ 1638300 h 3045"/>
                <a:gd name="T40" fmla="*/ 285750 w 915"/>
                <a:gd name="T41" fmla="*/ 1257300 h 3045"/>
                <a:gd name="T42" fmla="*/ 295275 w 915"/>
                <a:gd name="T43" fmla="*/ 419100 h 3045"/>
                <a:gd name="T44" fmla="*/ 314325 w 915"/>
                <a:gd name="T45" fmla="*/ 161925 h 3045"/>
                <a:gd name="T46" fmla="*/ 323850 w 915"/>
                <a:gd name="T47" fmla="*/ 142875 h 3045"/>
                <a:gd name="T48" fmla="*/ 333375 w 915"/>
                <a:gd name="T49" fmla="*/ 657225 h 3045"/>
                <a:gd name="T50" fmla="*/ 352425 w 915"/>
                <a:gd name="T51" fmla="*/ 1104900 h 3045"/>
                <a:gd name="T52" fmla="*/ 361950 w 915"/>
                <a:gd name="T53" fmla="*/ 1809750 h 3045"/>
                <a:gd name="T54" fmla="*/ 381000 w 915"/>
                <a:gd name="T55" fmla="*/ 1885950 h 3045"/>
                <a:gd name="T56" fmla="*/ 390525 w 915"/>
                <a:gd name="T57" fmla="*/ 1419225 h 3045"/>
                <a:gd name="T58" fmla="*/ 409575 w 915"/>
                <a:gd name="T59" fmla="*/ 962025 h 3045"/>
                <a:gd name="T60" fmla="*/ 419100 w 915"/>
                <a:gd name="T61" fmla="*/ 171450 h 3045"/>
                <a:gd name="T62" fmla="*/ 438150 w 915"/>
                <a:gd name="T63" fmla="*/ 28575 h 3045"/>
                <a:gd name="T64" fmla="*/ 447675 w 915"/>
                <a:gd name="T65" fmla="*/ 419100 h 3045"/>
                <a:gd name="T66" fmla="*/ 466725 w 915"/>
                <a:gd name="T67" fmla="*/ 857250 h 3045"/>
                <a:gd name="T68" fmla="*/ 476250 w 915"/>
                <a:gd name="T69" fmla="*/ 1685925 h 3045"/>
                <a:gd name="T70" fmla="*/ 495300 w 915"/>
                <a:gd name="T71" fmla="*/ 1885950 h 3045"/>
                <a:gd name="T72" fmla="*/ 504825 w 915"/>
                <a:gd name="T73" fmla="*/ 1828800 h 3045"/>
                <a:gd name="T74" fmla="*/ 514350 w 915"/>
                <a:gd name="T75" fmla="*/ 1171575 h 3045"/>
                <a:gd name="T76" fmla="*/ 533400 w 915"/>
                <a:gd name="T77" fmla="*/ 685800 h 3045"/>
                <a:gd name="T78" fmla="*/ 542925 w 915"/>
                <a:gd name="T79" fmla="*/ 38100 h 3045"/>
                <a:gd name="T80" fmla="*/ 552450 w 915"/>
                <a:gd name="T81" fmla="*/ 9525 h 3045"/>
                <a:gd name="T82" fmla="*/ 571500 w 915"/>
                <a:gd name="T83" fmla="*/ 219075 h 30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045">
                  <a:moveTo>
                    <a:pt x="0" y="2130"/>
                  </a:moveTo>
                  <a:lnTo>
                    <a:pt x="0" y="2610"/>
                  </a:lnTo>
                  <a:lnTo>
                    <a:pt x="15" y="2625"/>
                  </a:lnTo>
                  <a:lnTo>
                    <a:pt x="15" y="2970"/>
                  </a:lnTo>
                  <a:lnTo>
                    <a:pt x="30" y="2985"/>
                  </a:lnTo>
                  <a:lnTo>
                    <a:pt x="30" y="3045"/>
                  </a:lnTo>
                  <a:lnTo>
                    <a:pt x="30" y="3030"/>
                  </a:lnTo>
                  <a:lnTo>
                    <a:pt x="45" y="3015"/>
                  </a:lnTo>
                  <a:lnTo>
                    <a:pt x="45" y="2820"/>
                  </a:lnTo>
                  <a:lnTo>
                    <a:pt x="60" y="2805"/>
                  </a:lnTo>
                  <a:lnTo>
                    <a:pt x="60" y="2355"/>
                  </a:lnTo>
                  <a:lnTo>
                    <a:pt x="75" y="2340"/>
                  </a:lnTo>
                  <a:lnTo>
                    <a:pt x="75" y="1740"/>
                  </a:lnTo>
                  <a:lnTo>
                    <a:pt x="90" y="1725"/>
                  </a:lnTo>
                  <a:lnTo>
                    <a:pt x="90" y="1140"/>
                  </a:lnTo>
                  <a:lnTo>
                    <a:pt x="105" y="1125"/>
                  </a:lnTo>
                  <a:lnTo>
                    <a:pt x="105" y="735"/>
                  </a:lnTo>
                  <a:lnTo>
                    <a:pt x="120" y="720"/>
                  </a:lnTo>
                  <a:lnTo>
                    <a:pt x="120" y="585"/>
                  </a:lnTo>
                  <a:lnTo>
                    <a:pt x="135" y="600"/>
                  </a:lnTo>
                  <a:lnTo>
                    <a:pt x="135" y="735"/>
                  </a:lnTo>
                  <a:lnTo>
                    <a:pt x="150" y="750"/>
                  </a:lnTo>
                  <a:lnTo>
                    <a:pt x="150" y="1155"/>
                  </a:lnTo>
                  <a:lnTo>
                    <a:pt x="165" y="1170"/>
                  </a:lnTo>
                  <a:lnTo>
                    <a:pt x="165" y="1725"/>
                  </a:lnTo>
                  <a:lnTo>
                    <a:pt x="180" y="1740"/>
                  </a:lnTo>
                  <a:lnTo>
                    <a:pt x="180" y="2310"/>
                  </a:lnTo>
                  <a:lnTo>
                    <a:pt x="195" y="2325"/>
                  </a:lnTo>
                  <a:lnTo>
                    <a:pt x="195" y="2760"/>
                  </a:lnTo>
                  <a:lnTo>
                    <a:pt x="210" y="2775"/>
                  </a:lnTo>
                  <a:lnTo>
                    <a:pt x="210" y="2955"/>
                  </a:lnTo>
                  <a:lnTo>
                    <a:pt x="225" y="2940"/>
                  </a:lnTo>
                  <a:lnTo>
                    <a:pt x="225" y="2835"/>
                  </a:lnTo>
                  <a:lnTo>
                    <a:pt x="240" y="2820"/>
                  </a:lnTo>
                  <a:lnTo>
                    <a:pt x="240" y="2430"/>
                  </a:lnTo>
                  <a:lnTo>
                    <a:pt x="255" y="2415"/>
                  </a:lnTo>
                  <a:lnTo>
                    <a:pt x="255" y="1830"/>
                  </a:lnTo>
                  <a:lnTo>
                    <a:pt x="270" y="1815"/>
                  </a:lnTo>
                  <a:lnTo>
                    <a:pt x="270" y="1170"/>
                  </a:lnTo>
                  <a:lnTo>
                    <a:pt x="285" y="1155"/>
                  </a:lnTo>
                  <a:lnTo>
                    <a:pt x="285" y="660"/>
                  </a:lnTo>
                  <a:lnTo>
                    <a:pt x="300" y="645"/>
                  </a:lnTo>
                  <a:lnTo>
                    <a:pt x="300" y="405"/>
                  </a:lnTo>
                  <a:lnTo>
                    <a:pt x="315" y="390"/>
                  </a:lnTo>
                  <a:lnTo>
                    <a:pt x="315" y="465"/>
                  </a:lnTo>
                  <a:lnTo>
                    <a:pt x="330" y="480"/>
                  </a:lnTo>
                  <a:lnTo>
                    <a:pt x="330" y="825"/>
                  </a:lnTo>
                  <a:lnTo>
                    <a:pt x="345" y="840"/>
                  </a:lnTo>
                  <a:lnTo>
                    <a:pt x="345" y="1395"/>
                  </a:lnTo>
                  <a:lnTo>
                    <a:pt x="360" y="1410"/>
                  </a:lnTo>
                  <a:lnTo>
                    <a:pt x="360" y="2055"/>
                  </a:lnTo>
                  <a:lnTo>
                    <a:pt x="375" y="2070"/>
                  </a:lnTo>
                  <a:lnTo>
                    <a:pt x="375" y="2610"/>
                  </a:lnTo>
                  <a:lnTo>
                    <a:pt x="390" y="2625"/>
                  </a:lnTo>
                  <a:lnTo>
                    <a:pt x="390" y="2925"/>
                  </a:lnTo>
                  <a:lnTo>
                    <a:pt x="405" y="2940"/>
                  </a:lnTo>
                  <a:lnTo>
                    <a:pt x="405" y="2955"/>
                  </a:lnTo>
                  <a:lnTo>
                    <a:pt x="405" y="2910"/>
                  </a:lnTo>
                  <a:lnTo>
                    <a:pt x="420" y="2895"/>
                  </a:lnTo>
                  <a:lnTo>
                    <a:pt x="420" y="2580"/>
                  </a:lnTo>
                  <a:lnTo>
                    <a:pt x="435" y="2565"/>
                  </a:lnTo>
                  <a:lnTo>
                    <a:pt x="435" y="1995"/>
                  </a:lnTo>
                  <a:lnTo>
                    <a:pt x="450" y="1980"/>
                  </a:lnTo>
                  <a:lnTo>
                    <a:pt x="450" y="1290"/>
                  </a:lnTo>
                  <a:lnTo>
                    <a:pt x="465" y="1275"/>
                  </a:lnTo>
                  <a:lnTo>
                    <a:pt x="465" y="660"/>
                  </a:lnTo>
                  <a:lnTo>
                    <a:pt x="480" y="645"/>
                  </a:lnTo>
                  <a:lnTo>
                    <a:pt x="480" y="270"/>
                  </a:lnTo>
                  <a:lnTo>
                    <a:pt x="495" y="255"/>
                  </a:lnTo>
                  <a:lnTo>
                    <a:pt x="495" y="195"/>
                  </a:lnTo>
                  <a:lnTo>
                    <a:pt x="495" y="210"/>
                  </a:lnTo>
                  <a:lnTo>
                    <a:pt x="510" y="225"/>
                  </a:lnTo>
                  <a:lnTo>
                    <a:pt x="510" y="480"/>
                  </a:lnTo>
                  <a:lnTo>
                    <a:pt x="525" y="495"/>
                  </a:lnTo>
                  <a:lnTo>
                    <a:pt x="525" y="1035"/>
                  </a:lnTo>
                  <a:lnTo>
                    <a:pt x="540" y="1050"/>
                  </a:lnTo>
                  <a:lnTo>
                    <a:pt x="540" y="1725"/>
                  </a:lnTo>
                  <a:lnTo>
                    <a:pt x="555" y="1740"/>
                  </a:lnTo>
                  <a:lnTo>
                    <a:pt x="555" y="2400"/>
                  </a:lnTo>
                  <a:lnTo>
                    <a:pt x="570" y="2415"/>
                  </a:lnTo>
                  <a:lnTo>
                    <a:pt x="570" y="2850"/>
                  </a:lnTo>
                  <a:lnTo>
                    <a:pt x="585" y="2865"/>
                  </a:lnTo>
                  <a:lnTo>
                    <a:pt x="585" y="2985"/>
                  </a:lnTo>
                  <a:lnTo>
                    <a:pt x="600" y="2970"/>
                  </a:lnTo>
                  <a:lnTo>
                    <a:pt x="600" y="2760"/>
                  </a:lnTo>
                  <a:lnTo>
                    <a:pt x="615" y="2745"/>
                  </a:lnTo>
                  <a:lnTo>
                    <a:pt x="615" y="2235"/>
                  </a:lnTo>
                  <a:lnTo>
                    <a:pt x="630" y="2220"/>
                  </a:lnTo>
                  <a:lnTo>
                    <a:pt x="630" y="1530"/>
                  </a:lnTo>
                  <a:lnTo>
                    <a:pt x="645" y="1515"/>
                  </a:lnTo>
                  <a:lnTo>
                    <a:pt x="645" y="810"/>
                  </a:lnTo>
                  <a:lnTo>
                    <a:pt x="660" y="795"/>
                  </a:lnTo>
                  <a:lnTo>
                    <a:pt x="660" y="270"/>
                  </a:lnTo>
                  <a:lnTo>
                    <a:pt x="675" y="255"/>
                  </a:lnTo>
                  <a:lnTo>
                    <a:pt x="675" y="60"/>
                  </a:lnTo>
                  <a:lnTo>
                    <a:pt x="690" y="45"/>
                  </a:lnTo>
                  <a:lnTo>
                    <a:pt x="690" y="195"/>
                  </a:lnTo>
                  <a:lnTo>
                    <a:pt x="705" y="210"/>
                  </a:lnTo>
                  <a:lnTo>
                    <a:pt x="705" y="660"/>
                  </a:lnTo>
                  <a:lnTo>
                    <a:pt x="720" y="675"/>
                  </a:lnTo>
                  <a:lnTo>
                    <a:pt x="720" y="1335"/>
                  </a:lnTo>
                  <a:lnTo>
                    <a:pt x="735" y="1350"/>
                  </a:lnTo>
                  <a:lnTo>
                    <a:pt x="735" y="2070"/>
                  </a:lnTo>
                  <a:lnTo>
                    <a:pt x="750" y="2085"/>
                  </a:lnTo>
                  <a:lnTo>
                    <a:pt x="750" y="2655"/>
                  </a:lnTo>
                  <a:lnTo>
                    <a:pt x="765" y="2670"/>
                  </a:lnTo>
                  <a:lnTo>
                    <a:pt x="765" y="2955"/>
                  </a:lnTo>
                  <a:lnTo>
                    <a:pt x="780" y="2970"/>
                  </a:lnTo>
                  <a:lnTo>
                    <a:pt x="780" y="2985"/>
                  </a:lnTo>
                  <a:lnTo>
                    <a:pt x="780" y="2895"/>
                  </a:lnTo>
                  <a:lnTo>
                    <a:pt x="795" y="2880"/>
                  </a:lnTo>
                  <a:lnTo>
                    <a:pt x="795" y="2505"/>
                  </a:lnTo>
                  <a:lnTo>
                    <a:pt x="810" y="2490"/>
                  </a:lnTo>
                  <a:lnTo>
                    <a:pt x="810" y="1845"/>
                  </a:lnTo>
                  <a:lnTo>
                    <a:pt x="825" y="1830"/>
                  </a:lnTo>
                  <a:lnTo>
                    <a:pt x="825" y="1095"/>
                  </a:lnTo>
                  <a:lnTo>
                    <a:pt x="840" y="1080"/>
                  </a:lnTo>
                  <a:lnTo>
                    <a:pt x="840" y="450"/>
                  </a:lnTo>
                  <a:lnTo>
                    <a:pt x="855" y="435"/>
                  </a:lnTo>
                  <a:lnTo>
                    <a:pt x="855" y="60"/>
                  </a:lnTo>
                  <a:lnTo>
                    <a:pt x="870" y="45"/>
                  </a:lnTo>
                  <a:lnTo>
                    <a:pt x="870" y="0"/>
                  </a:lnTo>
                  <a:lnTo>
                    <a:pt x="870" y="15"/>
                  </a:lnTo>
                  <a:lnTo>
                    <a:pt x="885" y="30"/>
                  </a:lnTo>
                  <a:lnTo>
                    <a:pt x="885" y="330"/>
                  </a:lnTo>
                  <a:lnTo>
                    <a:pt x="900" y="345"/>
                  </a:lnTo>
                  <a:lnTo>
                    <a:pt x="900" y="915"/>
                  </a:lnTo>
                  <a:lnTo>
                    <a:pt x="915" y="93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7" name="Freeform 2224"/>
            <p:cNvSpPr>
              <a:spLocks/>
            </p:cNvSpPr>
            <p:nvPr/>
          </p:nvSpPr>
          <p:spPr bwMode="auto">
            <a:xfrm>
              <a:off x="1857375" y="1095375"/>
              <a:ext cx="571500" cy="1847850"/>
            </a:xfrm>
            <a:custGeom>
              <a:avLst/>
              <a:gdLst>
                <a:gd name="T0" fmla="*/ 9525 w 900"/>
                <a:gd name="T1" fmla="*/ 1038225 h 2910"/>
                <a:gd name="T2" fmla="*/ 19050 w 900"/>
                <a:gd name="T3" fmla="*/ 1752600 h 2910"/>
                <a:gd name="T4" fmla="*/ 28575 w 900"/>
                <a:gd name="T5" fmla="*/ 1838325 h 2910"/>
                <a:gd name="T6" fmla="*/ 47625 w 900"/>
                <a:gd name="T7" fmla="*/ 1695450 h 2910"/>
                <a:gd name="T8" fmla="*/ 57150 w 900"/>
                <a:gd name="T9" fmla="*/ 942975 h 2910"/>
                <a:gd name="T10" fmla="*/ 76200 w 900"/>
                <a:gd name="T11" fmla="*/ 476250 h 2910"/>
                <a:gd name="T12" fmla="*/ 85725 w 900"/>
                <a:gd name="T13" fmla="*/ 0 h 2910"/>
                <a:gd name="T14" fmla="*/ 104775 w 900"/>
                <a:gd name="T15" fmla="*/ 76200 h 2910"/>
                <a:gd name="T16" fmla="*/ 114300 w 900"/>
                <a:gd name="T17" fmla="*/ 742950 h 2910"/>
                <a:gd name="T18" fmla="*/ 133350 w 900"/>
                <a:gd name="T19" fmla="*/ 1190625 h 2910"/>
                <a:gd name="T20" fmla="*/ 142875 w 900"/>
                <a:gd name="T21" fmla="*/ 1752600 h 2910"/>
                <a:gd name="T22" fmla="*/ 152400 w 900"/>
                <a:gd name="T23" fmla="*/ 1752600 h 2910"/>
                <a:gd name="T24" fmla="*/ 171450 w 900"/>
                <a:gd name="T25" fmla="*/ 1543050 h 2910"/>
                <a:gd name="T26" fmla="*/ 180975 w 900"/>
                <a:gd name="T27" fmla="*/ 752475 h 2910"/>
                <a:gd name="T28" fmla="*/ 200025 w 900"/>
                <a:gd name="T29" fmla="*/ 342900 h 2910"/>
                <a:gd name="T30" fmla="*/ 209550 w 900"/>
                <a:gd name="T31" fmla="*/ 28575 h 2910"/>
                <a:gd name="T32" fmla="*/ 219075 w 900"/>
                <a:gd name="T33" fmla="*/ 171450 h 2910"/>
                <a:gd name="T34" fmla="*/ 238125 w 900"/>
                <a:gd name="T35" fmla="*/ 495300 h 2910"/>
                <a:gd name="T36" fmla="*/ 247650 w 900"/>
                <a:gd name="T37" fmla="*/ 1295400 h 2910"/>
                <a:gd name="T38" fmla="*/ 266700 w 900"/>
                <a:gd name="T39" fmla="*/ 1600200 h 2910"/>
                <a:gd name="T40" fmla="*/ 276225 w 900"/>
                <a:gd name="T41" fmla="*/ 1638300 h 2910"/>
                <a:gd name="T42" fmla="*/ 295275 w 900"/>
                <a:gd name="T43" fmla="*/ 1371600 h 2910"/>
                <a:gd name="T44" fmla="*/ 304800 w 900"/>
                <a:gd name="T45" fmla="*/ 590550 h 2910"/>
                <a:gd name="T46" fmla="*/ 323850 w 900"/>
                <a:gd name="T47" fmla="*/ 247650 h 2910"/>
                <a:gd name="T48" fmla="*/ 333375 w 900"/>
                <a:gd name="T49" fmla="*/ 66675 h 2910"/>
                <a:gd name="T50" fmla="*/ 342900 w 900"/>
                <a:gd name="T51" fmla="*/ 295275 h 2910"/>
                <a:gd name="T52" fmla="*/ 361950 w 900"/>
                <a:gd name="T53" fmla="*/ 647700 h 2910"/>
                <a:gd name="T54" fmla="*/ 371475 w 900"/>
                <a:gd name="T55" fmla="*/ 1400175 h 2910"/>
                <a:gd name="T56" fmla="*/ 390525 w 900"/>
                <a:gd name="T57" fmla="*/ 1638300 h 2910"/>
                <a:gd name="T58" fmla="*/ 400050 w 900"/>
                <a:gd name="T59" fmla="*/ 1657350 h 2910"/>
                <a:gd name="T60" fmla="*/ 409575 w 900"/>
                <a:gd name="T61" fmla="*/ 1209675 h 2910"/>
                <a:gd name="T62" fmla="*/ 428625 w 900"/>
                <a:gd name="T63" fmla="*/ 800100 h 2910"/>
                <a:gd name="T64" fmla="*/ 438150 w 900"/>
                <a:gd name="T65" fmla="*/ 161925 h 2910"/>
                <a:gd name="T66" fmla="*/ 457200 w 900"/>
                <a:gd name="T67" fmla="*/ 85725 h 2910"/>
                <a:gd name="T68" fmla="*/ 466725 w 900"/>
                <a:gd name="T69" fmla="*/ 447675 h 2910"/>
                <a:gd name="T70" fmla="*/ 485775 w 900"/>
                <a:gd name="T71" fmla="*/ 838200 h 2910"/>
                <a:gd name="T72" fmla="*/ 495300 w 900"/>
                <a:gd name="T73" fmla="*/ 1524000 h 2910"/>
                <a:gd name="T74" fmla="*/ 514350 w 900"/>
                <a:gd name="T75" fmla="*/ 1666875 h 2910"/>
                <a:gd name="T76" fmla="*/ 523875 w 900"/>
                <a:gd name="T77" fmla="*/ 1362075 h 2910"/>
                <a:gd name="T78" fmla="*/ 542925 w 900"/>
                <a:gd name="T79" fmla="*/ 981075 h 2910"/>
                <a:gd name="T80" fmla="*/ 552450 w 900"/>
                <a:gd name="T81" fmla="*/ 257175 h 2910"/>
                <a:gd name="T82" fmla="*/ 571500 w 900"/>
                <a:gd name="T83" fmla="*/ 66675 h 29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2910">
                  <a:moveTo>
                    <a:pt x="0" y="915"/>
                  </a:moveTo>
                  <a:lnTo>
                    <a:pt x="0" y="1620"/>
                  </a:lnTo>
                  <a:lnTo>
                    <a:pt x="15" y="1635"/>
                  </a:lnTo>
                  <a:lnTo>
                    <a:pt x="15" y="2310"/>
                  </a:lnTo>
                  <a:lnTo>
                    <a:pt x="30" y="2325"/>
                  </a:lnTo>
                  <a:lnTo>
                    <a:pt x="30" y="2760"/>
                  </a:lnTo>
                  <a:lnTo>
                    <a:pt x="45" y="2775"/>
                  </a:lnTo>
                  <a:lnTo>
                    <a:pt x="45" y="2910"/>
                  </a:lnTo>
                  <a:lnTo>
                    <a:pt x="45" y="2895"/>
                  </a:lnTo>
                  <a:lnTo>
                    <a:pt x="60" y="2880"/>
                  </a:lnTo>
                  <a:lnTo>
                    <a:pt x="60" y="2685"/>
                  </a:lnTo>
                  <a:lnTo>
                    <a:pt x="75" y="2670"/>
                  </a:lnTo>
                  <a:lnTo>
                    <a:pt x="75" y="2175"/>
                  </a:lnTo>
                  <a:lnTo>
                    <a:pt x="90" y="2160"/>
                  </a:lnTo>
                  <a:lnTo>
                    <a:pt x="90" y="1485"/>
                  </a:lnTo>
                  <a:lnTo>
                    <a:pt x="105" y="1470"/>
                  </a:lnTo>
                  <a:lnTo>
                    <a:pt x="105" y="765"/>
                  </a:lnTo>
                  <a:lnTo>
                    <a:pt x="120" y="750"/>
                  </a:lnTo>
                  <a:lnTo>
                    <a:pt x="120" y="240"/>
                  </a:lnTo>
                  <a:lnTo>
                    <a:pt x="135" y="225"/>
                  </a:lnTo>
                  <a:lnTo>
                    <a:pt x="135" y="0"/>
                  </a:lnTo>
                  <a:lnTo>
                    <a:pt x="150" y="15"/>
                  </a:lnTo>
                  <a:lnTo>
                    <a:pt x="150" y="105"/>
                  </a:lnTo>
                  <a:lnTo>
                    <a:pt x="165" y="120"/>
                  </a:lnTo>
                  <a:lnTo>
                    <a:pt x="165" y="525"/>
                  </a:lnTo>
                  <a:lnTo>
                    <a:pt x="180" y="540"/>
                  </a:lnTo>
                  <a:lnTo>
                    <a:pt x="180" y="1170"/>
                  </a:lnTo>
                  <a:lnTo>
                    <a:pt x="195" y="1185"/>
                  </a:lnTo>
                  <a:lnTo>
                    <a:pt x="195" y="1860"/>
                  </a:lnTo>
                  <a:lnTo>
                    <a:pt x="210" y="1875"/>
                  </a:lnTo>
                  <a:lnTo>
                    <a:pt x="210" y="2445"/>
                  </a:lnTo>
                  <a:lnTo>
                    <a:pt x="225" y="2460"/>
                  </a:lnTo>
                  <a:lnTo>
                    <a:pt x="225" y="2760"/>
                  </a:lnTo>
                  <a:lnTo>
                    <a:pt x="240" y="2775"/>
                  </a:lnTo>
                  <a:lnTo>
                    <a:pt x="240" y="2805"/>
                  </a:lnTo>
                  <a:lnTo>
                    <a:pt x="240" y="2760"/>
                  </a:lnTo>
                  <a:lnTo>
                    <a:pt x="255" y="2745"/>
                  </a:lnTo>
                  <a:lnTo>
                    <a:pt x="255" y="2445"/>
                  </a:lnTo>
                  <a:lnTo>
                    <a:pt x="270" y="2430"/>
                  </a:lnTo>
                  <a:lnTo>
                    <a:pt x="270" y="1860"/>
                  </a:lnTo>
                  <a:lnTo>
                    <a:pt x="285" y="1845"/>
                  </a:lnTo>
                  <a:lnTo>
                    <a:pt x="285" y="1185"/>
                  </a:lnTo>
                  <a:lnTo>
                    <a:pt x="300" y="1170"/>
                  </a:lnTo>
                  <a:lnTo>
                    <a:pt x="300" y="555"/>
                  </a:lnTo>
                  <a:lnTo>
                    <a:pt x="315" y="540"/>
                  </a:lnTo>
                  <a:lnTo>
                    <a:pt x="315" y="165"/>
                  </a:lnTo>
                  <a:lnTo>
                    <a:pt x="330" y="150"/>
                  </a:lnTo>
                  <a:lnTo>
                    <a:pt x="330" y="45"/>
                  </a:lnTo>
                  <a:lnTo>
                    <a:pt x="330" y="60"/>
                  </a:lnTo>
                  <a:lnTo>
                    <a:pt x="345" y="75"/>
                  </a:lnTo>
                  <a:lnTo>
                    <a:pt x="345" y="270"/>
                  </a:lnTo>
                  <a:lnTo>
                    <a:pt x="360" y="285"/>
                  </a:lnTo>
                  <a:lnTo>
                    <a:pt x="360" y="765"/>
                  </a:lnTo>
                  <a:lnTo>
                    <a:pt x="375" y="780"/>
                  </a:lnTo>
                  <a:lnTo>
                    <a:pt x="375" y="1395"/>
                  </a:lnTo>
                  <a:lnTo>
                    <a:pt x="390" y="1410"/>
                  </a:lnTo>
                  <a:lnTo>
                    <a:pt x="390" y="2040"/>
                  </a:lnTo>
                  <a:lnTo>
                    <a:pt x="405" y="2055"/>
                  </a:lnTo>
                  <a:lnTo>
                    <a:pt x="405" y="2505"/>
                  </a:lnTo>
                  <a:lnTo>
                    <a:pt x="420" y="2520"/>
                  </a:lnTo>
                  <a:lnTo>
                    <a:pt x="420" y="2700"/>
                  </a:lnTo>
                  <a:lnTo>
                    <a:pt x="435" y="2685"/>
                  </a:lnTo>
                  <a:lnTo>
                    <a:pt x="435" y="2580"/>
                  </a:lnTo>
                  <a:lnTo>
                    <a:pt x="450" y="2565"/>
                  </a:lnTo>
                  <a:lnTo>
                    <a:pt x="450" y="2175"/>
                  </a:lnTo>
                  <a:lnTo>
                    <a:pt x="465" y="2160"/>
                  </a:lnTo>
                  <a:lnTo>
                    <a:pt x="465" y="1575"/>
                  </a:lnTo>
                  <a:lnTo>
                    <a:pt x="480" y="1560"/>
                  </a:lnTo>
                  <a:lnTo>
                    <a:pt x="480" y="930"/>
                  </a:lnTo>
                  <a:lnTo>
                    <a:pt x="495" y="915"/>
                  </a:lnTo>
                  <a:lnTo>
                    <a:pt x="495" y="405"/>
                  </a:lnTo>
                  <a:lnTo>
                    <a:pt x="510" y="390"/>
                  </a:lnTo>
                  <a:lnTo>
                    <a:pt x="510" y="135"/>
                  </a:lnTo>
                  <a:lnTo>
                    <a:pt x="525" y="120"/>
                  </a:lnTo>
                  <a:lnTo>
                    <a:pt x="525" y="105"/>
                  </a:lnTo>
                  <a:lnTo>
                    <a:pt x="525" y="150"/>
                  </a:lnTo>
                  <a:lnTo>
                    <a:pt x="540" y="165"/>
                  </a:lnTo>
                  <a:lnTo>
                    <a:pt x="540" y="465"/>
                  </a:lnTo>
                  <a:lnTo>
                    <a:pt x="555" y="480"/>
                  </a:lnTo>
                  <a:lnTo>
                    <a:pt x="555" y="1005"/>
                  </a:lnTo>
                  <a:lnTo>
                    <a:pt x="570" y="1020"/>
                  </a:lnTo>
                  <a:lnTo>
                    <a:pt x="570" y="1650"/>
                  </a:lnTo>
                  <a:lnTo>
                    <a:pt x="585" y="1665"/>
                  </a:lnTo>
                  <a:lnTo>
                    <a:pt x="585" y="2205"/>
                  </a:lnTo>
                  <a:lnTo>
                    <a:pt x="600" y="2220"/>
                  </a:lnTo>
                  <a:lnTo>
                    <a:pt x="600" y="2565"/>
                  </a:lnTo>
                  <a:lnTo>
                    <a:pt x="615" y="2580"/>
                  </a:lnTo>
                  <a:lnTo>
                    <a:pt x="615" y="2640"/>
                  </a:lnTo>
                  <a:lnTo>
                    <a:pt x="615" y="2625"/>
                  </a:lnTo>
                  <a:lnTo>
                    <a:pt x="630" y="2610"/>
                  </a:lnTo>
                  <a:lnTo>
                    <a:pt x="630" y="2400"/>
                  </a:lnTo>
                  <a:lnTo>
                    <a:pt x="645" y="2385"/>
                  </a:lnTo>
                  <a:lnTo>
                    <a:pt x="645" y="1905"/>
                  </a:lnTo>
                  <a:lnTo>
                    <a:pt x="660" y="1890"/>
                  </a:lnTo>
                  <a:lnTo>
                    <a:pt x="660" y="1275"/>
                  </a:lnTo>
                  <a:lnTo>
                    <a:pt x="675" y="1260"/>
                  </a:lnTo>
                  <a:lnTo>
                    <a:pt x="675" y="675"/>
                  </a:lnTo>
                  <a:lnTo>
                    <a:pt x="690" y="660"/>
                  </a:lnTo>
                  <a:lnTo>
                    <a:pt x="690" y="255"/>
                  </a:lnTo>
                  <a:lnTo>
                    <a:pt x="705" y="240"/>
                  </a:lnTo>
                  <a:lnTo>
                    <a:pt x="705" y="120"/>
                  </a:lnTo>
                  <a:lnTo>
                    <a:pt x="720" y="135"/>
                  </a:lnTo>
                  <a:lnTo>
                    <a:pt x="720" y="270"/>
                  </a:lnTo>
                  <a:lnTo>
                    <a:pt x="735" y="285"/>
                  </a:lnTo>
                  <a:lnTo>
                    <a:pt x="735" y="705"/>
                  </a:lnTo>
                  <a:lnTo>
                    <a:pt x="750" y="720"/>
                  </a:lnTo>
                  <a:lnTo>
                    <a:pt x="750" y="1305"/>
                  </a:lnTo>
                  <a:lnTo>
                    <a:pt x="765" y="1320"/>
                  </a:lnTo>
                  <a:lnTo>
                    <a:pt x="765" y="1920"/>
                  </a:lnTo>
                  <a:lnTo>
                    <a:pt x="780" y="1935"/>
                  </a:lnTo>
                  <a:lnTo>
                    <a:pt x="780" y="2400"/>
                  </a:lnTo>
                  <a:lnTo>
                    <a:pt x="795" y="2415"/>
                  </a:lnTo>
                  <a:lnTo>
                    <a:pt x="795" y="2610"/>
                  </a:lnTo>
                  <a:lnTo>
                    <a:pt x="810" y="2625"/>
                  </a:lnTo>
                  <a:lnTo>
                    <a:pt x="810" y="2520"/>
                  </a:lnTo>
                  <a:lnTo>
                    <a:pt x="825" y="2505"/>
                  </a:lnTo>
                  <a:lnTo>
                    <a:pt x="825" y="2145"/>
                  </a:lnTo>
                  <a:lnTo>
                    <a:pt x="840" y="2130"/>
                  </a:lnTo>
                  <a:lnTo>
                    <a:pt x="840" y="1560"/>
                  </a:lnTo>
                  <a:lnTo>
                    <a:pt x="855" y="1545"/>
                  </a:lnTo>
                  <a:lnTo>
                    <a:pt x="855" y="930"/>
                  </a:lnTo>
                  <a:lnTo>
                    <a:pt x="870" y="915"/>
                  </a:lnTo>
                  <a:lnTo>
                    <a:pt x="870" y="405"/>
                  </a:lnTo>
                  <a:lnTo>
                    <a:pt x="885" y="390"/>
                  </a:lnTo>
                  <a:lnTo>
                    <a:pt x="885" y="120"/>
                  </a:lnTo>
                  <a:lnTo>
                    <a:pt x="900" y="105"/>
                  </a:lnTo>
                  <a:lnTo>
                    <a:pt x="900" y="90"/>
                  </a:lnTo>
                  <a:lnTo>
                    <a:pt x="900" y="1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8" name="Freeform 2225"/>
            <p:cNvSpPr>
              <a:spLocks/>
            </p:cNvSpPr>
            <p:nvPr/>
          </p:nvSpPr>
          <p:spPr bwMode="auto">
            <a:xfrm>
              <a:off x="2428875" y="990600"/>
              <a:ext cx="561975" cy="1905000"/>
            </a:xfrm>
            <a:custGeom>
              <a:avLst/>
              <a:gdLst>
                <a:gd name="T0" fmla="*/ 9525 w 885"/>
                <a:gd name="T1" fmla="*/ 400050 h 3000"/>
                <a:gd name="T2" fmla="*/ 28575 w 885"/>
                <a:gd name="T3" fmla="*/ 771525 h 3000"/>
                <a:gd name="T4" fmla="*/ 38100 w 885"/>
                <a:gd name="T5" fmla="*/ 1533525 h 3000"/>
                <a:gd name="T6" fmla="*/ 47625 w 885"/>
                <a:gd name="T7" fmla="*/ 1685925 h 3000"/>
                <a:gd name="T8" fmla="*/ 57150 w 885"/>
                <a:gd name="T9" fmla="*/ 1504950 h 3000"/>
                <a:gd name="T10" fmla="*/ 66675 w 885"/>
                <a:gd name="T11" fmla="*/ 1257300 h 3000"/>
                <a:gd name="T12" fmla="*/ 76200 w 885"/>
                <a:gd name="T13" fmla="*/ 895350 h 3000"/>
                <a:gd name="T14" fmla="*/ 95250 w 885"/>
                <a:gd name="T15" fmla="*/ 504825 h 3000"/>
                <a:gd name="T16" fmla="*/ 104775 w 885"/>
                <a:gd name="T17" fmla="*/ 257175 h 3000"/>
                <a:gd name="T18" fmla="*/ 114300 w 885"/>
                <a:gd name="T19" fmla="*/ 161925 h 3000"/>
                <a:gd name="T20" fmla="*/ 123825 w 885"/>
                <a:gd name="T21" fmla="*/ 552450 h 3000"/>
                <a:gd name="T22" fmla="*/ 142875 w 885"/>
                <a:gd name="T23" fmla="*/ 952500 h 3000"/>
                <a:gd name="T24" fmla="*/ 152400 w 885"/>
                <a:gd name="T25" fmla="*/ 1628775 h 3000"/>
                <a:gd name="T26" fmla="*/ 171450 w 885"/>
                <a:gd name="T27" fmla="*/ 1762125 h 3000"/>
                <a:gd name="T28" fmla="*/ 180975 w 885"/>
                <a:gd name="T29" fmla="*/ 1438275 h 3000"/>
                <a:gd name="T30" fmla="*/ 200025 w 885"/>
                <a:gd name="T31" fmla="*/ 1038225 h 3000"/>
                <a:gd name="T32" fmla="*/ 209550 w 885"/>
                <a:gd name="T33" fmla="*/ 285750 h 3000"/>
                <a:gd name="T34" fmla="*/ 228600 w 885"/>
                <a:gd name="T35" fmla="*/ 104775 h 3000"/>
                <a:gd name="T36" fmla="*/ 238125 w 885"/>
                <a:gd name="T37" fmla="*/ 390525 h 3000"/>
                <a:gd name="T38" fmla="*/ 257175 w 885"/>
                <a:gd name="T39" fmla="*/ 781050 h 3000"/>
                <a:gd name="T40" fmla="*/ 266700 w 885"/>
                <a:gd name="T41" fmla="*/ 1581150 h 3000"/>
                <a:gd name="T42" fmla="*/ 285750 w 885"/>
                <a:gd name="T43" fmla="*/ 1809750 h 3000"/>
                <a:gd name="T44" fmla="*/ 295275 w 885"/>
                <a:gd name="T45" fmla="*/ 1800225 h 3000"/>
                <a:gd name="T46" fmla="*/ 304800 w 885"/>
                <a:gd name="T47" fmla="*/ 1209675 h 3000"/>
                <a:gd name="T48" fmla="*/ 323850 w 885"/>
                <a:gd name="T49" fmla="*/ 752475 h 3000"/>
                <a:gd name="T50" fmla="*/ 333375 w 885"/>
                <a:gd name="T51" fmla="*/ 95250 h 3000"/>
                <a:gd name="T52" fmla="*/ 342900 w 885"/>
                <a:gd name="T53" fmla="*/ 47625 h 3000"/>
                <a:gd name="T54" fmla="*/ 361950 w 885"/>
                <a:gd name="T55" fmla="*/ 238125 h 3000"/>
                <a:gd name="T56" fmla="*/ 371475 w 885"/>
                <a:gd name="T57" fmla="*/ 1057275 h 3000"/>
                <a:gd name="T58" fmla="*/ 390525 w 885"/>
                <a:gd name="T59" fmla="*/ 1504950 h 3000"/>
                <a:gd name="T60" fmla="*/ 400050 w 885"/>
                <a:gd name="T61" fmla="*/ 1885950 h 3000"/>
                <a:gd name="T62" fmla="*/ 409575 w 885"/>
                <a:gd name="T63" fmla="*/ 1733550 h 3000"/>
                <a:gd name="T64" fmla="*/ 428625 w 885"/>
                <a:gd name="T65" fmla="*/ 1381125 h 3000"/>
                <a:gd name="T66" fmla="*/ 438150 w 885"/>
                <a:gd name="T67" fmla="*/ 476250 h 3000"/>
                <a:gd name="T68" fmla="*/ 457200 w 885"/>
                <a:gd name="T69" fmla="*/ 123825 h 3000"/>
                <a:gd name="T70" fmla="*/ 466725 w 885"/>
                <a:gd name="T71" fmla="*/ 104775 h 3000"/>
                <a:gd name="T72" fmla="*/ 485775 w 885"/>
                <a:gd name="T73" fmla="*/ 428625 h 3000"/>
                <a:gd name="T74" fmla="*/ 495300 w 885"/>
                <a:gd name="T75" fmla="*/ 1343025 h 3000"/>
                <a:gd name="T76" fmla="*/ 514350 w 885"/>
                <a:gd name="T77" fmla="*/ 1724025 h 3000"/>
                <a:gd name="T78" fmla="*/ 523875 w 885"/>
                <a:gd name="T79" fmla="*/ 1838325 h 3000"/>
                <a:gd name="T80" fmla="*/ 542925 w 885"/>
                <a:gd name="T81" fmla="*/ 1552575 h 3000"/>
                <a:gd name="T82" fmla="*/ 552450 w 885"/>
                <a:gd name="T83" fmla="*/ 647700 h 30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85" h="3000">
                  <a:moveTo>
                    <a:pt x="0" y="300"/>
                  </a:moveTo>
                  <a:lnTo>
                    <a:pt x="15" y="315"/>
                  </a:lnTo>
                  <a:lnTo>
                    <a:pt x="15" y="630"/>
                  </a:lnTo>
                  <a:lnTo>
                    <a:pt x="30" y="645"/>
                  </a:lnTo>
                  <a:lnTo>
                    <a:pt x="30" y="1200"/>
                  </a:lnTo>
                  <a:lnTo>
                    <a:pt x="45" y="1215"/>
                  </a:lnTo>
                  <a:lnTo>
                    <a:pt x="45" y="1845"/>
                  </a:lnTo>
                  <a:lnTo>
                    <a:pt x="60" y="1860"/>
                  </a:lnTo>
                  <a:lnTo>
                    <a:pt x="60" y="2415"/>
                  </a:lnTo>
                  <a:lnTo>
                    <a:pt x="75" y="2430"/>
                  </a:lnTo>
                  <a:lnTo>
                    <a:pt x="75" y="2820"/>
                  </a:lnTo>
                  <a:lnTo>
                    <a:pt x="75" y="2655"/>
                  </a:lnTo>
                  <a:lnTo>
                    <a:pt x="90" y="2625"/>
                  </a:lnTo>
                  <a:lnTo>
                    <a:pt x="90" y="2775"/>
                  </a:lnTo>
                  <a:lnTo>
                    <a:pt x="90" y="2370"/>
                  </a:lnTo>
                  <a:lnTo>
                    <a:pt x="105" y="2385"/>
                  </a:lnTo>
                  <a:lnTo>
                    <a:pt x="105" y="2505"/>
                  </a:lnTo>
                  <a:lnTo>
                    <a:pt x="105" y="1980"/>
                  </a:lnTo>
                  <a:lnTo>
                    <a:pt x="105" y="2040"/>
                  </a:lnTo>
                  <a:lnTo>
                    <a:pt x="120" y="2055"/>
                  </a:lnTo>
                  <a:lnTo>
                    <a:pt x="120" y="1410"/>
                  </a:lnTo>
                  <a:lnTo>
                    <a:pt x="135" y="1395"/>
                  </a:lnTo>
                  <a:lnTo>
                    <a:pt x="135" y="780"/>
                  </a:lnTo>
                  <a:lnTo>
                    <a:pt x="150" y="795"/>
                  </a:lnTo>
                  <a:lnTo>
                    <a:pt x="150" y="405"/>
                  </a:lnTo>
                  <a:lnTo>
                    <a:pt x="150" y="420"/>
                  </a:lnTo>
                  <a:lnTo>
                    <a:pt x="165" y="405"/>
                  </a:lnTo>
                  <a:lnTo>
                    <a:pt x="165" y="240"/>
                  </a:lnTo>
                  <a:lnTo>
                    <a:pt x="165" y="270"/>
                  </a:lnTo>
                  <a:lnTo>
                    <a:pt x="180" y="255"/>
                  </a:lnTo>
                  <a:lnTo>
                    <a:pt x="180" y="420"/>
                  </a:lnTo>
                  <a:lnTo>
                    <a:pt x="195" y="435"/>
                  </a:lnTo>
                  <a:lnTo>
                    <a:pt x="195" y="870"/>
                  </a:lnTo>
                  <a:lnTo>
                    <a:pt x="210" y="885"/>
                  </a:lnTo>
                  <a:lnTo>
                    <a:pt x="210" y="1485"/>
                  </a:lnTo>
                  <a:lnTo>
                    <a:pt x="225" y="1500"/>
                  </a:lnTo>
                  <a:lnTo>
                    <a:pt x="225" y="2085"/>
                  </a:lnTo>
                  <a:lnTo>
                    <a:pt x="240" y="2100"/>
                  </a:lnTo>
                  <a:lnTo>
                    <a:pt x="240" y="2565"/>
                  </a:lnTo>
                  <a:lnTo>
                    <a:pt x="255" y="2580"/>
                  </a:lnTo>
                  <a:lnTo>
                    <a:pt x="255" y="2790"/>
                  </a:lnTo>
                  <a:lnTo>
                    <a:pt x="270" y="2775"/>
                  </a:lnTo>
                  <a:lnTo>
                    <a:pt x="270" y="2670"/>
                  </a:lnTo>
                  <a:lnTo>
                    <a:pt x="285" y="2655"/>
                  </a:lnTo>
                  <a:lnTo>
                    <a:pt x="285" y="2265"/>
                  </a:lnTo>
                  <a:lnTo>
                    <a:pt x="300" y="2250"/>
                  </a:lnTo>
                  <a:lnTo>
                    <a:pt x="300" y="1650"/>
                  </a:lnTo>
                  <a:lnTo>
                    <a:pt x="315" y="1635"/>
                  </a:lnTo>
                  <a:lnTo>
                    <a:pt x="315" y="990"/>
                  </a:lnTo>
                  <a:lnTo>
                    <a:pt x="330" y="975"/>
                  </a:lnTo>
                  <a:lnTo>
                    <a:pt x="330" y="450"/>
                  </a:lnTo>
                  <a:lnTo>
                    <a:pt x="345" y="435"/>
                  </a:lnTo>
                  <a:lnTo>
                    <a:pt x="345" y="180"/>
                  </a:lnTo>
                  <a:lnTo>
                    <a:pt x="360" y="165"/>
                  </a:lnTo>
                  <a:lnTo>
                    <a:pt x="360" y="240"/>
                  </a:lnTo>
                  <a:lnTo>
                    <a:pt x="375" y="255"/>
                  </a:lnTo>
                  <a:lnTo>
                    <a:pt x="375" y="615"/>
                  </a:lnTo>
                  <a:lnTo>
                    <a:pt x="390" y="630"/>
                  </a:lnTo>
                  <a:lnTo>
                    <a:pt x="390" y="1215"/>
                  </a:lnTo>
                  <a:lnTo>
                    <a:pt x="405" y="1230"/>
                  </a:lnTo>
                  <a:lnTo>
                    <a:pt x="405" y="1905"/>
                  </a:lnTo>
                  <a:lnTo>
                    <a:pt x="420" y="1920"/>
                  </a:lnTo>
                  <a:lnTo>
                    <a:pt x="420" y="2490"/>
                  </a:lnTo>
                  <a:lnTo>
                    <a:pt x="435" y="2505"/>
                  </a:lnTo>
                  <a:lnTo>
                    <a:pt x="435" y="2835"/>
                  </a:lnTo>
                  <a:lnTo>
                    <a:pt x="450" y="2850"/>
                  </a:lnTo>
                  <a:lnTo>
                    <a:pt x="450" y="2880"/>
                  </a:lnTo>
                  <a:lnTo>
                    <a:pt x="450" y="2850"/>
                  </a:lnTo>
                  <a:lnTo>
                    <a:pt x="465" y="2835"/>
                  </a:lnTo>
                  <a:lnTo>
                    <a:pt x="465" y="2505"/>
                  </a:lnTo>
                  <a:lnTo>
                    <a:pt x="480" y="2490"/>
                  </a:lnTo>
                  <a:lnTo>
                    <a:pt x="480" y="1905"/>
                  </a:lnTo>
                  <a:lnTo>
                    <a:pt x="495" y="1890"/>
                  </a:lnTo>
                  <a:lnTo>
                    <a:pt x="495" y="1200"/>
                  </a:lnTo>
                  <a:lnTo>
                    <a:pt x="510" y="1185"/>
                  </a:lnTo>
                  <a:lnTo>
                    <a:pt x="510" y="555"/>
                  </a:lnTo>
                  <a:lnTo>
                    <a:pt x="525" y="540"/>
                  </a:lnTo>
                  <a:lnTo>
                    <a:pt x="525" y="150"/>
                  </a:lnTo>
                  <a:lnTo>
                    <a:pt x="540" y="135"/>
                  </a:lnTo>
                  <a:lnTo>
                    <a:pt x="540" y="60"/>
                  </a:lnTo>
                  <a:lnTo>
                    <a:pt x="540" y="75"/>
                  </a:lnTo>
                  <a:lnTo>
                    <a:pt x="555" y="90"/>
                  </a:lnTo>
                  <a:lnTo>
                    <a:pt x="555" y="360"/>
                  </a:lnTo>
                  <a:lnTo>
                    <a:pt x="570" y="375"/>
                  </a:lnTo>
                  <a:lnTo>
                    <a:pt x="570" y="945"/>
                  </a:lnTo>
                  <a:lnTo>
                    <a:pt x="585" y="960"/>
                  </a:lnTo>
                  <a:lnTo>
                    <a:pt x="585" y="1665"/>
                  </a:lnTo>
                  <a:lnTo>
                    <a:pt x="600" y="1680"/>
                  </a:lnTo>
                  <a:lnTo>
                    <a:pt x="600" y="2355"/>
                  </a:lnTo>
                  <a:lnTo>
                    <a:pt x="615" y="2370"/>
                  </a:lnTo>
                  <a:lnTo>
                    <a:pt x="615" y="2820"/>
                  </a:lnTo>
                  <a:lnTo>
                    <a:pt x="630" y="2835"/>
                  </a:lnTo>
                  <a:lnTo>
                    <a:pt x="630" y="2970"/>
                  </a:lnTo>
                  <a:lnTo>
                    <a:pt x="630" y="2955"/>
                  </a:lnTo>
                  <a:lnTo>
                    <a:pt x="645" y="2940"/>
                  </a:lnTo>
                  <a:lnTo>
                    <a:pt x="645" y="2730"/>
                  </a:lnTo>
                  <a:lnTo>
                    <a:pt x="660" y="2715"/>
                  </a:lnTo>
                  <a:lnTo>
                    <a:pt x="660" y="2190"/>
                  </a:lnTo>
                  <a:lnTo>
                    <a:pt x="675" y="2175"/>
                  </a:lnTo>
                  <a:lnTo>
                    <a:pt x="675" y="1455"/>
                  </a:lnTo>
                  <a:lnTo>
                    <a:pt x="690" y="1440"/>
                  </a:lnTo>
                  <a:lnTo>
                    <a:pt x="690" y="750"/>
                  </a:lnTo>
                  <a:lnTo>
                    <a:pt x="705" y="735"/>
                  </a:lnTo>
                  <a:lnTo>
                    <a:pt x="705" y="210"/>
                  </a:lnTo>
                  <a:lnTo>
                    <a:pt x="720" y="195"/>
                  </a:lnTo>
                  <a:lnTo>
                    <a:pt x="720" y="0"/>
                  </a:lnTo>
                  <a:lnTo>
                    <a:pt x="735" y="15"/>
                  </a:lnTo>
                  <a:lnTo>
                    <a:pt x="735" y="165"/>
                  </a:lnTo>
                  <a:lnTo>
                    <a:pt x="750" y="180"/>
                  </a:lnTo>
                  <a:lnTo>
                    <a:pt x="750" y="660"/>
                  </a:lnTo>
                  <a:lnTo>
                    <a:pt x="765" y="675"/>
                  </a:lnTo>
                  <a:lnTo>
                    <a:pt x="765" y="1380"/>
                  </a:lnTo>
                  <a:lnTo>
                    <a:pt x="780" y="1395"/>
                  </a:lnTo>
                  <a:lnTo>
                    <a:pt x="780" y="2115"/>
                  </a:lnTo>
                  <a:lnTo>
                    <a:pt x="795" y="2130"/>
                  </a:lnTo>
                  <a:lnTo>
                    <a:pt x="795" y="2700"/>
                  </a:lnTo>
                  <a:lnTo>
                    <a:pt x="810" y="2715"/>
                  </a:lnTo>
                  <a:lnTo>
                    <a:pt x="810" y="2985"/>
                  </a:lnTo>
                  <a:lnTo>
                    <a:pt x="825" y="3000"/>
                  </a:lnTo>
                  <a:lnTo>
                    <a:pt x="825" y="2895"/>
                  </a:lnTo>
                  <a:lnTo>
                    <a:pt x="840" y="2880"/>
                  </a:lnTo>
                  <a:lnTo>
                    <a:pt x="840" y="2460"/>
                  </a:lnTo>
                  <a:lnTo>
                    <a:pt x="855" y="2445"/>
                  </a:lnTo>
                  <a:lnTo>
                    <a:pt x="855" y="1770"/>
                  </a:lnTo>
                  <a:lnTo>
                    <a:pt x="870" y="1755"/>
                  </a:lnTo>
                  <a:lnTo>
                    <a:pt x="870" y="1020"/>
                  </a:lnTo>
                  <a:lnTo>
                    <a:pt x="885" y="1005"/>
                  </a:lnTo>
                  <a:lnTo>
                    <a:pt x="885" y="37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39" name="Freeform 2226"/>
            <p:cNvSpPr>
              <a:spLocks/>
            </p:cNvSpPr>
            <p:nvPr/>
          </p:nvSpPr>
          <p:spPr bwMode="auto">
            <a:xfrm>
              <a:off x="2990850" y="971550"/>
              <a:ext cx="581025" cy="1924050"/>
            </a:xfrm>
            <a:custGeom>
              <a:avLst/>
              <a:gdLst>
                <a:gd name="T0" fmla="*/ 9525 w 915"/>
                <a:gd name="T1" fmla="*/ 28575 h 3030"/>
                <a:gd name="T2" fmla="*/ 19050 w 915"/>
                <a:gd name="T3" fmla="*/ 38100 h 3030"/>
                <a:gd name="T4" fmla="*/ 38100 w 915"/>
                <a:gd name="T5" fmla="*/ 285750 h 3030"/>
                <a:gd name="T6" fmla="*/ 47625 w 915"/>
                <a:gd name="T7" fmla="*/ 1171575 h 3030"/>
                <a:gd name="T8" fmla="*/ 66675 w 915"/>
                <a:gd name="T9" fmla="*/ 1600200 h 3030"/>
                <a:gd name="T10" fmla="*/ 76200 w 915"/>
                <a:gd name="T11" fmla="*/ 1924050 h 3030"/>
                <a:gd name="T12" fmla="*/ 85725 w 915"/>
                <a:gd name="T13" fmla="*/ 1724025 h 3030"/>
                <a:gd name="T14" fmla="*/ 104775 w 915"/>
                <a:gd name="T15" fmla="*/ 1343025 h 3030"/>
                <a:gd name="T16" fmla="*/ 114300 w 915"/>
                <a:gd name="T17" fmla="*/ 428625 h 3030"/>
                <a:gd name="T18" fmla="*/ 133350 w 915"/>
                <a:gd name="T19" fmla="*/ 104775 h 3030"/>
                <a:gd name="T20" fmla="*/ 142875 w 915"/>
                <a:gd name="T21" fmla="*/ 152400 h 3030"/>
                <a:gd name="T22" fmla="*/ 161925 w 915"/>
                <a:gd name="T23" fmla="*/ 495300 h 3030"/>
                <a:gd name="T24" fmla="*/ 171450 w 915"/>
                <a:gd name="T25" fmla="*/ 1400175 h 3030"/>
                <a:gd name="T26" fmla="*/ 190500 w 915"/>
                <a:gd name="T27" fmla="*/ 1762125 h 3030"/>
                <a:gd name="T28" fmla="*/ 200025 w 915"/>
                <a:gd name="T29" fmla="*/ 1819275 h 3030"/>
                <a:gd name="T30" fmla="*/ 219075 w 915"/>
                <a:gd name="T31" fmla="*/ 1514475 h 3030"/>
                <a:gd name="T32" fmla="*/ 228600 w 915"/>
                <a:gd name="T33" fmla="*/ 638175 h 3030"/>
                <a:gd name="T34" fmla="*/ 247650 w 915"/>
                <a:gd name="T35" fmla="*/ 247650 h 3030"/>
                <a:gd name="T36" fmla="*/ 257175 w 915"/>
                <a:gd name="T37" fmla="*/ 38100 h 3030"/>
                <a:gd name="T38" fmla="*/ 266700 w 915"/>
                <a:gd name="T39" fmla="*/ 333375 h 3030"/>
                <a:gd name="T40" fmla="*/ 285750 w 915"/>
                <a:gd name="T41" fmla="*/ 733425 h 3030"/>
                <a:gd name="T42" fmla="*/ 295275 w 915"/>
                <a:gd name="T43" fmla="*/ 1581150 h 3030"/>
                <a:gd name="T44" fmla="*/ 314325 w 915"/>
                <a:gd name="T45" fmla="*/ 1838325 h 3030"/>
                <a:gd name="T46" fmla="*/ 323850 w 915"/>
                <a:gd name="T47" fmla="*/ 1847850 h 3030"/>
                <a:gd name="T48" fmla="*/ 333375 w 915"/>
                <a:gd name="T49" fmla="*/ 1304925 h 3030"/>
                <a:gd name="T50" fmla="*/ 352425 w 915"/>
                <a:gd name="T51" fmla="*/ 847725 h 3030"/>
                <a:gd name="T52" fmla="*/ 361950 w 915"/>
                <a:gd name="T53" fmla="*/ 152400 h 3030"/>
                <a:gd name="T54" fmla="*/ 381000 w 915"/>
                <a:gd name="T55" fmla="*/ 76200 h 3030"/>
                <a:gd name="T56" fmla="*/ 390525 w 915"/>
                <a:gd name="T57" fmla="*/ 533400 h 3030"/>
                <a:gd name="T58" fmla="*/ 409575 w 915"/>
                <a:gd name="T59" fmla="*/ 971550 h 3030"/>
                <a:gd name="T60" fmla="*/ 419100 w 915"/>
                <a:gd name="T61" fmla="*/ 1714500 h 3030"/>
                <a:gd name="T62" fmla="*/ 438150 w 915"/>
                <a:gd name="T63" fmla="*/ 1857375 h 3030"/>
                <a:gd name="T64" fmla="*/ 447675 w 915"/>
                <a:gd name="T65" fmla="*/ 1485900 h 3030"/>
                <a:gd name="T66" fmla="*/ 466725 w 915"/>
                <a:gd name="T67" fmla="*/ 1066800 h 3030"/>
                <a:gd name="T68" fmla="*/ 476250 w 915"/>
                <a:gd name="T69" fmla="*/ 285750 h 3030"/>
                <a:gd name="T70" fmla="*/ 495300 w 915"/>
                <a:gd name="T71" fmla="*/ 85725 h 3030"/>
                <a:gd name="T72" fmla="*/ 504825 w 915"/>
                <a:gd name="T73" fmla="*/ 133350 h 3030"/>
                <a:gd name="T74" fmla="*/ 514350 w 915"/>
                <a:gd name="T75" fmla="*/ 752475 h 3030"/>
                <a:gd name="T76" fmla="*/ 533400 w 915"/>
                <a:gd name="T77" fmla="*/ 1200150 h 3030"/>
                <a:gd name="T78" fmla="*/ 542925 w 915"/>
                <a:gd name="T79" fmla="*/ 1809750 h 3030"/>
                <a:gd name="T80" fmla="*/ 552450 w 915"/>
                <a:gd name="T81" fmla="*/ 1828800 h 3030"/>
                <a:gd name="T82" fmla="*/ 571500 w 915"/>
                <a:gd name="T83" fmla="*/ 1628775 h 30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030">
                  <a:moveTo>
                    <a:pt x="0" y="405"/>
                  </a:moveTo>
                  <a:lnTo>
                    <a:pt x="15" y="390"/>
                  </a:lnTo>
                  <a:lnTo>
                    <a:pt x="15" y="45"/>
                  </a:lnTo>
                  <a:lnTo>
                    <a:pt x="30" y="30"/>
                  </a:lnTo>
                  <a:lnTo>
                    <a:pt x="30" y="0"/>
                  </a:lnTo>
                  <a:lnTo>
                    <a:pt x="30" y="60"/>
                  </a:lnTo>
                  <a:lnTo>
                    <a:pt x="45" y="75"/>
                  </a:lnTo>
                  <a:lnTo>
                    <a:pt x="45" y="435"/>
                  </a:lnTo>
                  <a:lnTo>
                    <a:pt x="60" y="450"/>
                  </a:lnTo>
                  <a:lnTo>
                    <a:pt x="60" y="1080"/>
                  </a:lnTo>
                  <a:lnTo>
                    <a:pt x="75" y="1095"/>
                  </a:lnTo>
                  <a:lnTo>
                    <a:pt x="75" y="1845"/>
                  </a:lnTo>
                  <a:lnTo>
                    <a:pt x="90" y="1860"/>
                  </a:lnTo>
                  <a:lnTo>
                    <a:pt x="90" y="2505"/>
                  </a:lnTo>
                  <a:lnTo>
                    <a:pt x="105" y="2520"/>
                  </a:lnTo>
                  <a:lnTo>
                    <a:pt x="105" y="2940"/>
                  </a:lnTo>
                  <a:lnTo>
                    <a:pt x="120" y="2955"/>
                  </a:lnTo>
                  <a:lnTo>
                    <a:pt x="120" y="3030"/>
                  </a:lnTo>
                  <a:lnTo>
                    <a:pt x="120" y="3015"/>
                  </a:lnTo>
                  <a:lnTo>
                    <a:pt x="135" y="3000"/>
                  </a:lnTo>
                  <a:lnTo>
                    <a:pt x="135" y="2715"/>
                  </a:lnTo>
                  <a:lnTo>
                    <a:pt x="150" y="2700"/>
                  </a:lnTo>
                  <a:lnTo>
                    <a:pt x="150" y="2130"/>
                  </a:lnTo>
                  <a:lnTo>
                    <a:pt x="165" y="2115"/>
                  </a:lnTo>
                  <a:lnTo>
                    <a:pt x="165" y="1380"/>
                  </a:lnTo>
                  <a:lnTo>
                    <a:pt x="180" y="1365"/>
                  </a:lnTo>
                  <a:lnTo>
                    <a:pt x="180" y="675"/>
                  </a:lnTo>
                  <a:lnTo>
                    <a:pt x="195" y="660"/>
                  </a:lnTo>
                  <a:lnTo>
                    <a:pt x="195" y="180"/>
                  </a:lnTo>
                  <a:lnTo>
                    <a:pt x="210" y="165"/>
                  </a:lnTo>
                  <a:lnTo>
                    <a:pt x="210" y="30"/>
                  </a:lnTo>
                  <a:lnTo>
                    <a:pt x="225" y="45"/>
                  </a:lnTo>
                  <a:lnTo>
                    <a:pt x="225" y="240"/>
                  </a:lnTo>
                  <a:lnTo>
                    <a:pt x="240" y="255"/>
                  </a:lnTo>
                  <a:lnTo>
                    <a:pt x="240" y="765"/>
                  </a:lnTo>
                  <a:lnTo>
                    <a:pt x="255" y="780"/>
                  </a:lnTo>
                  <a:lnTo>
                    <a:pt x="255" y="1485"/>
                  </a:lnTo>
                  <a:lnTo>
                    <a:pt x="270" y="1500"/>
                  </a:lnTo>
                  <a:lnTo>
                    <a:pt x="270" y="2205"/>
                  </a:lnTo>
                  <a:lnTo>
                    <a:pt x="285" y="2220"/>
                  </a:lnTo>
                  <a:lnTo>
                    <a:pt x="285" y="2760"/>
                  </a:lnTo>
                  <a:lnTo>
                    <a:pt x="300" y="2775"/>
                  </a:lnTo>
                  <a:lnTo>
                    <a:pt x="300" y="3000"/>
                  </a:lnTo>
                  <a:lnTo>
                    <a:pt x="315" y="2985"/>
                  </a:lnTo>
                  <a:lnTo>
                    <a:pt x="315" y="2865"/>
                  </a:lnTo>
                  <a:lnTo>
                    <a:pt x="330" y="2850"/>
                  </a:lnTo>
                  <a:lnTo>
                    <a:pt x="330" y="2400"/>
                  </a:lnTo>
                  <a:lnTo>
                    <a:pt x="345" y="2385"/>
                  </a:lnTo>
                  <a:lnTo>
                    <a:pt x="345" y="1725"/>
                  </a:lnTo>
                  <a:lnTo>
                    <a:pt x="360" y="1710"/>
                  </a:lnTo>
                  <a:lnTo>
                    <a:pt x="360" y="1005"/>
                  </a:lnTo>
                  <a:lnTo>
                    <a:pt x="375" y="990"/>
                  </a:lnTo>
                  <a:lnTo>
                    <a:pt x="375" y="405"/>
                  </a:lnTo>
                  <a:lnTo>
                    <a:pt x="390" y="390"/>
                  </a:lnTo>
                  <a:lnTo>
                    <a:pt x="390" y="90"/>
                  </a:lnTo>
                  <a:lnTo>
                    <a:pt x="405" y="75"/>
                  </a:lnTo>
                  <a:lnTo>
                    <a:pt x="405" y="60"/>
                  </a:lnTo>
                  <a:lnTo>
                    <a:pt x="405" y="135"/>
                  </a:lnTo>
                  <a:lnTo>
                    <a:pt x="420" y="150"/>
                  </a:lnTo>
                  <a:lnTo>
                    <a:pt x="420" y="525"/>
                  </a:lnTo>
                  <a:lnTo>
                    <a:pt x="435" y="540"/>
                  </a:lnTo>
                  <a:lnTo>
                    <a:pt x="435" y="1140"/>
                  </a:lnTo>
                  <a:lnTo>
                    <a:pt x="450" y="1155"/>
                  </a:lnTo>
                  <a:lnTo>
                    <a:pt x="450" y="1875"/>
                  </a:lnTo>
                  <a:lnTo>
                    <a:pt x="465" y="1890"/>
                  </a:lnTo>
                  <a:lnTo>
                    <a:pt x="465" y="2490"/>
                  </a:lnTo>
                  <a:lnTo>
                    <a:pt x="480" y="2505"/>
                  </a:lnTo>
                  <a:lnTo>
                    <a:pt x="480" y="2880"/>
                  </a:lnTo>
                  <a:lnTo>
                    <a:pt x="495" y="2895"/>
                  </a:lnTo>
                  <a:lnTo>
                    <a:pt x="495" y="2955"/>
                  </a:lnTo>
                  <a:lnTo>
                    <a:pt x="495" y="2925"/>
                  </a:lnTo>
                  <a:lnTo>
                    <a:pt x="510" y="2910"/>
                  </a:lnTo>
                  <a:lnTo>
                    <a:pt x="510" y="2625"/>
                  </a:lnTo>
                  <a:lnTo>
                    <a:pt x="525" y="2610"/>
                  </a:lnTo>
                  <a:lnTo>
                    <a:pt x="525" y="2055"/>
                  </a:lnTo>
                  <a:lnTo>
                    <a:pt x="540" y="2040"/>
                  </a:lnTo>
                  <a:lnTo>
                    <a:pt x="540" y="1350"/>
                  </a:lnTo>
                  <a:lnTo>
                    <a:pt x="555" y="1335"/>
                  </a:lnTo>
                  <a:lnTo>
                    <a:pt x="555" y="690"/>
                  </a:lnTo>
                  <a:lnTo>
                    <a:pt x="570" y="675"/>
                  </a:lnTo>
                  <a:lnTo>
                    <a:pt x="570" y="240"/>
                  </a:lnTo>
                  <a:lnTo>
                    <a:pt x="585" y="225"/>
                  </a:lnTo>
                  <a:lnTo>
                    <a:pt x="585" y="105"/>
                  </a:lnTo>
                  <a:lnTo>
                    <a:pt x="600" y="120"/>
                  </a:lnTo>
                  <a:lnTo>
                    <a:pt x="600" y="330"/>
                  </a:lnTo>
                  <a:lnTo>
                    <a:pt x="615" y="345"/>
                  </a:lnTo>
                  <a:lnTo>
                    <a:pt x="615" y="840"/>
                  </a:lnTo>
                  <a:lnTo>
                    <a:pt x="630" y="855"/>
                  </a:lnTo>
                  <a:lnTo>
                    <a:pt x="630" y="1515"/>
                  </a:lnTo>
                  <a:lnTo>
                    <a:pt x="645" y="1530"/>
                  </a:lnTo>
                  <a:lnTo>
                    <a:pt x="645" y="2205"/>
                  </a:lnTo>
                  <a:lnTo>
                    <a:pt x="660" y="2220"/>
                  </a:lnTo>
                  <a:lnTo>
                    <a:pt x="660" y="2700"/>
                  </a:lnTo>
                  <a:lnTo>
                    <a:pt x="675" y="2715"/>
                  </a:lnTo>
                  <a:lnTo>
                    <a:pt x="675" y="2910"/>
                  </a:lnTo>
                  <a:lnTo>
                    <a:pt x="690" y="2925"/>
                  </a:lnTo>
                  <a:lnTo>
                    <a:pt x="690" y="2790"/>
                  </a:lnTo>
                  <a:lnTo>
                    <a:pt x="705" y="2775"/>
                  </a:lnTo>
                  <a:lnTo>
                    <a:pt x="705" y="2340"/>
                  </a:lnTo>
                  <a:lnTo>
                    <a:pt x="720" y="2325"/>
                  </a:lnTo>
                  <a:lnTo>
                    <a:pt x="720" y="1695"/>
                  </a:lnTo>
                  <a:lnTo>
                    <a:pt x="735" y="1680"/>
                  </a:lnTo>
                  <a:lnTo>
                    <a:pt x="735" y="1005"/>
                  </a:lnTo>
                  <a:lnTo>
                    <a:pt x="750" y="990"/>
                  </a:lnTo>
                  <a:lnTo>
                    <a:pt x="750" y="450"/>
                  </a:lnTo>
                  <a:lnTo>
                    <a:pt x="765" y="435"/>
                  </a:lnTo>
                  <a:lnTo>
                    <a:pt x="765" y="150"/>
                  </a:lnTo>
                  <a:lnTo>
                    <a:pt x="780" y="135"/>
                  </a:lnTo>
                  <a:lnTo>
                    <a:pt x="780" y="120"/>
                  </a:lnTo>
                  <a:lnTo>
                    <a:pt x="780" y="195"/>
                  </a:lnTo>
                  <a:lnTo>
                    <a:pt x="795" y="210"/>
                  </a:lnTo>
                  <a:lnTo>
                    <a:pt x="795" y="570"/>
                  </a:lnTo>
                  <a:lnTo>
                    <a:pt x="810" y="585"/>
                  </a:lnTo>
                  <a:lnTo>
                    <a:pt x="810" y="1185"/>
                  </a:lnTo>
                  <a:lnTo>
                    <a:pt x="825" y="1200"/>
                  </a:lnTo>
                  <a:lnTo>
                    <a:pt x="825" y="1875"/>
                  </a:lnTo>
                  <a:lnTo>
                    <a:pt x="840" y="1890"/>
                  </a:lnTo>
                  <a:lnTo>
                    <a:pt x="840" y="2475"/>
                  </a:lnTo>
                  <a:lnTo>
                    <a:pt x="855" y="2490"/>
                  </a:lnTo>
                  <a:lnTo>
                    <a:pt x="855" y="2850"/>
                  </a:lnTo>
                  <a:lnTo>
                    <a:pt x="870" y="2865"/>
                  </a:lnTo>
                  <a:lnTo>
                    <a:pt x="870" y="2910"/>
                  </a:lnTo>
                  <a:lnTo>
                    <a:pt x="870" y="2880"/>
                  </a:lnTo>
                  <a:lnTo>
                    <a:pt x="885" y="2865"/>
                  </a:lnTo>
                  <a:lnTo>
                    <a:pt x="885" y="2580"/>
                  </a:lnTo>
                  <a:lnTo>
                    <a:pt x="900" y="2565"/>
                  </a:lnTo>
                  <a:lnTo>
                    <a:pt x="900" y="2010"/>
                  </a:lnTo>
                  <a:lnTo>
                    <a:pt x="915" y="199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0" name="Freeform 2227"/>
            <p:cNvSpPr>
              <a:spLocks/>
            </p:cNvSpPr>
            <p:nvPr/>
          </p:nvSpPr>
          <p:spPr bwMode="auto">
            <a:xfrm>
              <a:off x="3571875" y="1047750"/>
              <a:ext cx="581025" cy="2124075"/>
            </a:xfrm>
            <a:custGeom>
              <a:avLst/>
              <a:gdLst>
                <a:gd name="T0" fmla="*/ 9525 w 915"/>
                <a:gd name="T1" fmla="*/ 762000 h 3345"/>
                <a:gd name="T2" fmla="*/ 19050 w 915"/>
                <a:gd name="T3" fmla="*/ 85725 h 3345"/>
                <a:gd name="T4" fmla="*/ 38100 w 915"/>
                <a:gd name="T5" fmla="*/ 9525 h 3345"/>
                <a:gd name="T6" fmla="*/ 47625 w 915"/>
                <a:gd name="T7" fmla="*/ 476250 h 3345"/>
                <a:gd name="T8" fmla="*/ 66675 w 915"/>
                <a:gd name="T9" fmla="*/ 904875 h 3345"/>
                <a:gd name="T10" fmla="*/ 76200 w 915"/>
                <a:gd name="T11" fmla="*/ 1762125 h 3345"/>
                <a:gd name="T12" fmla="*/ 95250 w 915"/>
                <a:gd name="T13" fmla="*/ 2057400 h 3345"/>
                <a:gd name="T14" fmla="*/ 104775 w 915"/>
                <a:gd name="T15" fmla="*/ 1971675 h 3345"/>
                <a:gd name="T16" fmla="*/ 123825 w 915"/>
                <a:gd name="T17" fmla="*/ 1657350 h 3345"/>
                <a:gd name="T18" fmla="*/ 133350 w 915"/>
                <a:gd name="T19" fmla="*/ 809625 h 3345"/>
                <a:gd name="T20" fmla="*/ 152400 w 915"/>
                <a:gd name="T21" fmla="*/ 485775 h 3345"/>
                <a:gd name="T22" fmla="*/ 161925 w 915"/>
                <a:gd name="T23" fmla="*/ 438150 h 3345"/>
                <a:gd name="T24" fmla="*/ 180975 w 915"/>
                <a:gd name="T25" fmla="*/ 714375 h 3345"/>
                <a:gd name="T26" fmla="*/ 190500 w 915"/>
                <a:gd name="T27" fmla="*/ 1504950 h 3345"/>
                <a:gd name="T28" fmla="*/ 209550 w 915"/>
                <a:gd name="T29" fmla="*/ 1838325 h 3345"/>
                <a:gd name="T30" fmla="*/ 219075 w 915"/>
                <a:gd name="T31" fmla="*/ 2019300 h 3345"/>
                <a:gd name="T32" fmla="*/ 228600 w 915"/>
                <a:gd name="T33" fmla="*/ 1733550 h 3345"/>
                <a:gd name="T34" fmla="*/ 247650 w 915"/>
                <a:gd name="T35" fmla="*/ 1343025 h 3345"/>
                <a:gd name="T36" fmla="*/ 257175 w 915"/>
                <a:gd name="T37" fmla="*/ 533400 h 3345"/>
                <a:gd name="T38" fmla="*/ 276225 w 915"/>
                <a:gd name="T39" fmla="*/ 295275 h 3345"/>
                <a:gd name="T40" fmla="*/ 285750 w 915"/>
                <a:gd name="T41" fmla="*/ 295275 h 3345"/>
                <a:gd name="T42" fmla="*/ 295275 w 915"/>
                <a:gd name="T43" fmla="*/ 790575 h 3345"/>
                <a:gd name="T44" fmla="*/ 314325 w 915"/>
                <a:gd name="T45" fmla="*/ 1219200 h 3345"/>
                <a:gd name="T46" fmla="*/ 323850 w 915"/>
                <a:gd name="T47" fmla="*/ 1876425 h 3345"/>
                <a:gd name="T48" fmla="*/ 342900 w 915"/>
                <a:gd name="T49" fmla="*/ 1943100 h 3345"/>
                <a:gd name="T50" fmla="*/ 352425 w 915"/>
                <a:gd name="T51" fmla="*/ 1514475 h 3345"/>
                <a:gd name="T52" fmla="*/ 371475 w 915"/>
                <a:gd name="T53" fmla="*/ 1085850 h 3345"/>
                <a:gd name="T54" fmla="*/ 381000 w 915"/>
                <a:gd name="T55" fmla="*/ 342900 h 3345"/>
                <a:gd name="T56" fmla="*/ 400050 w 915"/>
                <a:gd name="T57" fmla="*/ 200025 h 3345"/>
                <a:gd name="T58" fmla="*/ 409575 w 915"/>
                <a:gd name="T59" fmla="*/ 514350 h 3345"/>
                <a:gd name="T60" fmla="*/ 428625 w 915"/>
                <a:gd name="T61" fmla="*/ 914400 h 3345"/>
                <a:gd name="T62" fmla="*/ 438150 w 915"/>
                <a:gd name="T63" fmla="*/ 1695450 h 3345"/>
                <a:gd name="T64" fmla="*/ 457200 w 915"/>
                <a:gd name="T65" fmla="*/ 1905000 h 3345"/>
                <a:gd name="T66" fmla="*/ 466725 w 915"/>
                <a:gd name="T67" fmla="*/ 1876425 h 3345"/>
                <a:gd name="T68" fmla="*/ 476250 w 915"/>
                <a:gd name="T69" fmla="*/ 1304925 h 3345"/>
                <a:gd name="T70" fmla="*/ 495300 w 915"/>
                <a:gd name="T71" fmla="*/ 857250 h 3345"/>
                <a:gd name="T72" fmla="*/ 504825 w 915"/>
                <a:gd name="T73" fmla="*/ 209550 h 3345"/>
                <a:gd name="T74" fmla="*/ 514350 w 915"/>
                <a:gd name="T75" fmla="*/ 152400 h 3345"/>
                <a:gd name="T76" fmla="*/ 533400 w 915"/>
                <a:gd name="T77" fmla="*/ 304800 h 3345"/>
                <a:gd name="T78" fmla="*/ 542925 w 915"/>
                <a:gd name="T79" fmla="*/ 1028700 h 3345"/>
                <a:gd name="T80" fmla="*/ 561975 w 915"/>
                <a:gd name="T81" fmla="*/ 1457325 h 3345"/>
                <a:gd name="T82" fmla="*/ 571500 w 915"/>
                <a:gd name="T83" fmla="*/ 1866900 h 33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345">
                  <a:moveTo>
                    <a:pt x="0" y="1875"/>
                  </a:moveTo>
                  <a:lnTo>
                    <a:pt x="0" y="1215"/>
                  </a:lnTo>
                  <a:lnTo>
                    <a:pt x="15" y="1200"/>
                  </a:lnTo>
                  <a:lnTo>
                    <a:pt x="15" y="570"/>
                  </a:lnTo>
                  <a:lnTo>
                    <a:pt x="30" y="555"/>
                  </a:lnTo>
                  <a:lnTo>
                    <a:pt x="30" y="135"/>
                  </a:lnTo>
                  <a:lnTo>
                    <a:pt x="45" y="120"/>
                  </a:lnTo>
                  <a:lnTo>
                    <a:pt x="45" y="0"/>
                  </a:lnTo>
                  <a:lnTo>
                    <a:pt x="60" y="15"/>
                  </a:lnTo>
                  <a:lnTo>
                    <a:pt x="60" y="225"/>
                  </a:lnTo>
                  <a:lnTo>
                    <a:pt x="75" y="240"/>
                  </a:lnTo>
                  <a:lnTo>
                    <a:pt x="75" y="750"/>
                  </a:lnTo>
                  <a:lnTo>
                    <a:pt x="90" y="765"/>
                  </a:lnTo>
                  <a:lnTo>
                    <a:pt x="90" y="1410"/>
                  </a:lnTo>
                  <a:lnTo>
                    <a:pt x="105" y="1425"/>
                  </a:lnTo>
                  <a:lnTo>
                    <a:pt x="105" y="2100"/>
                  </a:lnTo>
                  <a:lnTo>
                    <a:pt x="120" y="2115"/>
                  </a:lnTo>
                  <a:lnTo>
                    <a:pt x="120" y="2775"/>
                  </a:lnTo>
                  <a:lnTo>
                    <a:pt x="135" y="2790"/>
                  </a:lnTo>
                  <a:lnTo>
                    <a:pt x="135" y="3225"/>
                  </a:lnTo>
                  <a:lnTo>
                    <a:pt x="150" y="3240"/>
                  </a:lnTo>
                  <a:lnTo>
                    <a:pt x="150" y="3345"/>
                  </a:lnTo>
                  <a:lnTo>
                    <a:pt x="165" y="3330"/>
                  </a:lnTo>
                  <a:lnTo>
                    <a:pt x="165" y="3105"/>
                  </a:lnTo>
                  <a:lnTo>
                    <a:pt x="180" y="3090"/>
                  </a:lnTo>
                  <a:lnTo>
                    <a:pt x="180" y="2625"/>
                  </a:lnTo>
                  <a:lnTo>
                    <a:pt x="195" y="2610"/>
                  </a:lnTo>
                  <a:lnTo>
                    <a:pt x="195" y="1950"/>
                  </a:lnTo>
                  <a:lnTo>
                    <a:pt x="210" y="1935"/>
                  </a:lnTo>
                  <a:lnTo>
                    <a:pt x="210" y="1275"/>
                  </a:lnTo>
                  <a:lnTo>
                    <a:pt x="225" y="1260"/>
                  </a:lnTo>
                  <a:lnTo>
                    <a:pt x="225" y="780"/>
                  </a:lnTo>
                  <a:lnTo>
                    <a:pt x="240" y="765"/>
                  </a:lnTo>
                  <a:lnTo>
                    <a:pt x="240" y="570"/>
                  </a:lnTo>
                  <a:lnTo>
                    <a:pt x="255" y="585"/>
                  </a:lnTo>
                  <a:lnTo>
                    <a:pt x="255" y="690"/>
                  </a:lnTo>
                  <a:lnTo>
                    <a:pt x="270" y="705"/>
                  </a:lnTo>
                  <a:lnTo>
                    <a:pt x="270" y="1110"/>
                  </a:lnTo>
                  <a:lnTo>
                    <a:pt x="285" y="1125"/>
                  </a:lnTo>
                  <a:lnTo>
                    <a:pt x="285" y="1710"/>
                  </a:lnTo>
                  <a:lnTo>
                    <a:pt x="300" y="1725"/>
                  </a:lnTo>
                  <a:lnTo>
                    <a:pt x="300" y="2370"/>
                  </a:lnTo>
                  <a:lnTo>
                    <a:pt x="315" y="2385"/>
                  </a:lnTo>
                  <a:lnTo>
                    <a:pt x="315" y="2880"/>
                  </a:lnTo>
                  <a:lnTo>
                    <a:pt x="330" y="2895"/>
                  </a:lnTo>
                  <a:lnTo>
                    <a:pt x="330" y="3150"/>
                  </a:lnTo>
                  <a:lnTo>
                    <a:pt x="345" y="3165"/>
                  </a:lnTo>
                  <a:lnTo>
                    <a:pt x="345" y="3180"/>
                  </a:lnTo>
                  <a:lnTo>
                    <a:pt x="345" y="3105"/>
                  </a:lnTo>
                  <a:lnTo>
                    <a:pt x="360" y="3090"/>
                  </a:lnTo>
                  <a:lnTo>
                    <a:pt x="360" y="2730"/>
                  </a:lnTo>
                  <a:lnTo>
                    <a:pt x="375" y="2715"/>
                  </a:lnTo>
                  <a:lnTo>
                    <a:pt x="375" y="2130"/>
                  </a:lnTo>
                  <a:lnTo>
                    <a:pt x="390" y="2115"/>
                  </a:lnTo>
                  <a:lnTo>
                    <a:pt x="390" y="1440"/>
                  </a:lnTo>
                  <a:lnTo>
                    <a:pt x="405" y="1425"/>
                  </a:lnTo>
                  <a:lnTo>
                    <a:pt x="405" y="840"/>
                  </a:lnTo>
                  <a:lnTo>
                    <a:pt x="420" y="825"/>
                  </a:lnTo>
                  <a:lnTo>
                    <a:pt x="420" y="480"/>
                  </a:lnTo>
                  <a:lnTo>
                    <a:pt x="435" y="465"/>
                  </a:lnTo>
                  <a:lnTo>
                    <a:pt x="435" y="420"/>
                  </a:lnTo>
                  <a:lnTo>
                    <a:pt x="435" y="450"/>
                  </a:lnTo>
                  <a:lnTo>
                    <a:pt x="450" y="465"/>
                  </a:lnTo>
                  <a:lnTo>
                    <a:pt x="450" y="720"/>
                  </a:lnTo>
                  <a:lnTo>
                    <a:pt x="465" y="735"/>
                  </a:lnTo>
                  <a:lnTo>
                    <a:pt x="465" y="1245"/>
                  </a:lnTo>
                  <a:lnTo>
                    <a:pt x="480" y="1260"/>
                  </a:lnTo>
                  <a:lnTo>
                    <a:pt x="480" y="1905"/>
                  </a:lnTo>
                  <a:lnTo>
                    <a:pt x="495" y="1920"/>
                  </a:lnTo>
                  <a:lnTo>
                    <a:pt x="495" y="2535"/>
                  </a:lnTo>
                  <a:lnTo>
                    <a:pt x="510" y="2550"/>
                  </a:lnTo>
                  <a:lnTo>
                    <a:pt x="510" y="2955"/>
                  </a:lnTo>
                  <a:lnTo>
                    <a:pt x="525" y="2970"/>
                  </a:lnTo>
                  <a:lnTo>
                    <a:pt x="525" y="3075"/>
                  </a:lnTo>
                  <a:lnTo>
                    <a:pt x="540" y="3060"/>
                  </a:lnTo>
                  <a:lnTo>
                    <a:pt x="540" y="2880"/>
                  </a:lnTo>
                  <a:lnTo>
                    <a:pt x="555" y="2865"/>
                  </a:lnTo>
                  <a:lnTo>
                    <a:pt x="555" y="2385"/>
                  </a:lnTo>
                  <a:lnTo>
                    <a:pt x="570" y="2370"/>
                  </a:lnTo>
                  <a:lnTo>
                    <a:pt x="570" y="1725"/>
                  </a:lnTo>
                  <a:lnTo>
                    <a:pt x="585" y="1710"/>
                  </a:lnTo>
                  <a:lnTo>
                    <a:pt x="585" y="1050"/>
                  </a:lnTo>
                  <a:lnTo>
                    <a:pt x="600" y="1035"/>
                  </a:lnTo>
                  <a:lnTo>
                    <a:pt x="600" y="540"/>
                  </a:lnTo>
                  <a:lnTo>
                    <a:pt x="615" y="525"/>
                  </a:lnTo>
                  <a:lnTo>
                    <a:pt x="615" y="300"/>
                  </a:lnTo>
                  <a:lnTo>
                    <a:pt x="630" y="315"/>
                  </a:lnTo>
                  <a:lnTo>
                    <a:pt x="630" y="405"/>
                  </a:lnTo>
                  <a:lnTo>
                    <a:pt x="645" y="420"/>
                  </a:lnTo>
                  <a:lnTo>
                    <a:pt x="645" y="810"/>
                  </a:lnTo>
                  <a:lnTo>
                    <a:pt x="660" y="825"/>
                  </a:lnTo>
                  <a:lnTo>
                    <a:pt x="660" y="1425"/>
                  </a:lnTo>
                  <a:lnTo>
                    <a:pt x="675" y="1440"/>
                  </a:lnTo>
                  <a:lnTo>
                    <a:pt x="675" y="2100"/>
                  </a:lnTo>
                  <a:lnTo>
                    <a:pt x="690" y="2115"/>
                  </a:lnTo>
                  <a:lnTo>
                    <a:pt x="690" y="2670"/>
                  </a:lnTo>
                  <a:lnTo>
                    <a:pt x="705" y="2685"/>
                  </a:lnTo>
                  <a:lnTo>
                    <a:pt x="705" y="2985"/>
                  </a:lnTo>
                  <a:lnTo>
                    <a:pt x="720" y="3000"/>
                  </a:lnTo>
                  <a:lnTo>
                    <a:pt x="720" y="3015"/>
                  </a:lnTo>
                  <a:lnTo>
                    <a:pt x="720" y="2970"/>
                  </a:lnTo>
                  <a:lnTo>
                    <a:pt x="735" y="2955"/>
                  </a:lnTo>
                  <a:lnTo>
                    <a:pt x="735" y="2640"/>
                  </a:lnTo>
                  <a:lnTo>
                    <a:pt x="750" y="2625"/>
                  </a:lnTo>
                  <a:lnTo>
                    <a:pt x="750" y="2055"/>
                  </a:lnTo>
                  <a:lnTo>
                    <a:pt x="765" y="2040"/>
                  </a:lnTo>
                  <a:lnTo>
                    <a:pt x="765" y="1365"/>
                  </a:lnTo>
                  <a:lnTo>
                    <a:pt x="780" y="1350"/>
                  </a:lnTo>
                  <a:lnTo>
                    <a:pt x="780" y="735"/>
                  </a:lnTo>
                  <a:lnTo>
                    <a:pt x="795" y="720"/>
                  </a:lnTo>
                  <a:lnTo>
                    <a:pt x="795" y="330"/>
                  </a:lnTo>
                  <a:lnTo>
                    <a:pt x="810" y="315"/>
                  </a:lnTo>
                  <a:lnTo>
                    <a:pt x="810" y="225"/>
                  </a:lnTo>
                  <a:lnTo>
                    <a:pt x="810" y="240"/>
                  </a:lnTo>
                  <a:lnTo>
                    <a:pt x="825" y="255"/>
                  </a:lnTo>
                  <a:lnTo>
                    <a:pt x="825" y="465"/>
                  </a:lnTo>
                  <a:lnTo>
                    <a:pt x="840" y="480"/>
                  </a:lnTo>
                  <a:lnTo>
                    <a:pt x="840" y="960"/>
                  </a:lnTo>
                  <a:lnTo>
                    <a:pt x="855" y="975"/>
                  </a:lnTo>
                  <a:lnTo>
                    <a:pt x="855" y="1620"/>
                  </a:lnTo>
                  <a:lnTo>
                    <a:pt x="870" y="1635"/>
                  </a:lnTo>
                  <a:lnTo>
                    <a:pt x="870" y="2280"/>
                  </a:lnTo>
                  <a:lnTo>
                    <a:pt x="885" y="2295"/>
                  </a:lnTo>
                  <a:lnTo>
                    <a:pt x="885" y="2745"/>
                  </a:lnTo>
                  <a:lnTo>
                    <a:pt x="900" y="2760"/>
                  </a:lnTo>
                  <a:lnTo>
                    <a:pt x="900" y="2940"/>
                  </a:lnTo>
                  <a:lnTo>
                    <a:pt x="915" y="2955"/>
                  </a:lnTo>
                  <a:lnTo>
                    <a:pt x="915" y="282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1" name="Freeform 2228"/>
            <p:cNvSpPr>
              <a:spLocks/>
            </p:cNvSpPr>
            <p:nvPr/>
          </p:nvSpPr>
          <p:spPr bwMode="auto">
            <a:xfrm>
              <a:off x="4152900" y="1143000"/>
              <a:ext cx="581025" cy="1733550"/>
            </a:xfrm>
            <a:custGeom>
              <a:avLst/>
              <a:gdLst>
                <a:gd name="T0" fmla="*/ 9525 w 915"/>
                <a:gd name="T1" fmla="*/ 1419225 h 2730"/>
                <a:gd name="T2" fmla="*/ 28575 w 915"/>
                <a:gd name="T3" fmla="*/ 1009650 h 2730"/>
                <a:gd name="T4" fmla="*/ 38100 w 915"/>
                <a:gd name="T5" fmla="*/ 238125 h 2730"/>
                <a:gd name="T6" fmla="*/ 57150 w 915"/>
                <a:gd name="T7" fmla="*/ 38100 h 2730"/>
                <a:gd name="T8" fmla="*/ 66675 w 915"/>
                <a:gd name="T9" fmla="*/ 66675 h 2730"/>
                <a:gd name="T10" fmla="*/ 76200 w 915"/>
                <a:gd name="T11" fmla="*/ 628650 h 2730"/>
                <a:gd name="T12" fmla="*/ 95250 w 915"/>
                <a:gd name="T13" fmla="*/ 1057275 h 2730"/>
                <a:gd name="T14" fmla="*/ 104775 w 915"/>
                <a:gd name="T15" fmla="*/ 1676400 h 2730"/>
                <a:gd name="T16" fmla="*/ 114300 w 915"/>
                <a:gd name="T17" fmla="*/ 1724025 h 2730"/>
                <a:gd name="T18" fmla="*/ 133350 w 915"/>
                <a:gd name="T19" fmla="*/ 1571625 h 2730"/>
                <a:gd name="T20" fmla="*/ 142875 w 915"/>
                <a:gd name="T21" fmla="*/ 847725 h 2730"/>
                <a:gd name="T22" fmla="*/ 161925 w 915"/>
                <a:gd name="T23" fmla="*/ 428625 h 2730"/>
                <a:gd name="T24" fmla="*/ 171450 w 915"/>
                <a:gd name="T25" fmla="*/ 19050 h 2730"/>
                <a:gd name="T26" fmla="*/ 190500 w 915"/>
                <a:gd name="T27" fmla="*/ 114300 h 2730"/>
                <a:gd name="T28" fmla="*/ 200025 w 915"/>
                <a:gd name="T29" fmla="*/ 742950 h 2730"/>
                <a:gd name="T30" fmla="*/ 219075 w 915"/>
                <a:gd name="T31" fmla="*/ 1171575 h 2730"/>
                <a:gd name="T32" fmla="*/ 228600 w 915"/>
                <a:gd name="T33" fmla="*/ 1676400 h 2730"/>
                <a:gd name="T34" fmla="*/ 238125 w 915"/>
                <a:gd name="T35" fmla="*/ 1657350 h 2730"/>
                <a:gd name="T36" fmla="*/ 257175 w 915"/>
                <a:gd name="T37" fmla="*/ 1447800 h 2730"/>
                <a:gd name="T38" fmla="*/ 266700 w 915"/>
                <a:gd name="T39" fmla="*/ 685800 h 2730"/>
                <a:gd name="T40" fmla="*/ 285750 w 915"/>
                <a:gd name="T41" fmla="*/ 304800 h 2730"/>
                <a:gd name="T42" fmla="*/ 295275 w 915"/>
                <a:gd name="T43" fmla="*/ 19050 h 2730"/>
                <a:gd name="T44" fmla="*/ 304800 w 915"/>
                <a:gd name="T45" fmla="*/ 171450 h 2730"/>
                <a:gd name="T46" fmla="*/ 323850 w 915"/>
                <a:gd name="T47" fmla="*/ 485775 h 2730"/>
                <a:gd name="T48" fmla="*/ 333375 w 915"/>
                <a:gd name="T49" fmla="*/ 1266825 h 2730"/>
                <a:gd name="T50" fmla="*/ 352425 w 915"/>
                <a:gd name="T51" fmla="*/ 1562100 h 2730"/>
                <a:gd name="T52" fmla="*/ 361950 w 915"/>
                <a:gd name="T53" fmla="*/ 1581150 h 2730"/>
                <a:gd name="T54" fmla="*/ 381000 w 915"/>
                <a:gd name="T55" fmla="*/ 1314450 h 2730"/>
                <a:gd name="T56" fmla="*/ 390525 w 915"/>
                <a:gd name="T57" fmla="*/ 533400 h 2730"/>
                <a:gd name="T58" fmla="*/ 409575 w 915"/>
                <a:gd name="T59" fmla="*/ 200025 h 2730"/>
                <a:gd name="T60" fmla="*/ 419100 w 915"/>
                <a:gd name="T61" fmla="*/ 19050 h 2730"/>
                <a:gd name="T62" fmla="*/ 428625 w 915"/>
                <a:gd name="T63" fmla="*/ 257175 h 2730"/>
                <a:gd name="T64" fmla="*/ 447675 w 915"/>
                <a:gd name="T65" fmla="*/ 619125 h 2730"/>
                <a:gd name="T66" fmla="*/ 457200 w 915"/>
                <a:gd name="T67" fmla="*/ 1381125 h 2730"/>
                <a:gd name="T68" fmla="*/ 476250 w 915"/>
                <a:gd name="T69" fmla="*/ 1609725 h 2730"/>
                <a:gd name="T70" fmla="*/ 485775 w 915"/>
                <a:gd name="T71" fmla="*/ 1628775 h 2730"/>
                <a:gd name="T72" fmla="*/ 495300 w 915"/>
                <a:gd name="T73" fmla="*/ 1162050 h 2730"/>
                <a:gd name="T74" fmla="*/ 514350 w 915"/>
                <a:gd name="T75" fmla="*/ 752475 h 2730"/>
                <a:gd name="T76" fmla="*/ 523875 w 915"/>
                <a:gd name="T77" fmla="*/ 95250 h 2730"/>
                <a:gd name="T78" fmla="*/ 542925 w 915"/>
                <a:gd name="T79" fmla="*/ 9525 h 2730"/>
                <a:gd name="T80" fmla="*/ 552450 w 915"/>
                <a:gd name="T81" fmla="*/ 381000 h 2730"/>
                <a:gd name="T82" fmla="*/ 571500 w 915"/>
                <a:gd name="T83" fmla="*/ 790575 h 27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730">
                  <a:moveTo>
                    <a:pt x="0" y="2670"/>
                  </a:moveTo>
                  <a:lnTo>
                    <a:pt x="15" y="2655"/>
                  </a:lnTo>
                  <a:lnTo>
                    <a:pt x="15" y="2235"/>
                  </a:lnTo>
                  <a:lnTo>
                    <a:pt x="30" y="2220"/>
                  </a:lnTo>
                  <a:lnTo>
                    <a:pt x="30" y="1605"/>
                  </a:lnTo>
                  <a:lnTo>
                    <a:pt x="45" y="1590"/>
                  </a:lnTo>
                  <a:lnTo>
                    <a:pt x="45" y="930"/>
                  </a:lnTo>
                  <a:lnTo>
                    <a:pt x="60" y="915"/>
                  </a:lnTo>
                  <a:lnTo>
                    <a:pt x="60" y="375"/>
                  </a:lnTo>
                  <a:lnTo>
                    <a:pt x="75" y="360"/>
                  </a:lnTo>
                  <a:lnTo>
                    <a:pt x="75" y="75"/>
                  </a:lnTo>
                  <a:lnTo>
                    <a:pt x="90" y="60"/>
                  </a:lnTo>
                  <a:lnTo>
                    <a:pt x="90" y="45"/>
                  </a:lnTo>
                  <a:lnTo>
                    <a:pt x="90" y="90"/>
                  </a:lnTo>
                  <a:lnTo>
                    <a:pt x="105" y="105"/>
                  </a:lnTo>
                  <a:lnTo>
                    <a:pt x="105" y="420"/>
                  </a:lnTo>
                  <a:lnTo>
                    <a:pt x="120" y="435"/>
                  </a:lnTo>
                  <a:lnTo>
                    <a:pt x="120" y="990"/>
                  </a:lnTo>
                  <a:lnTo>
                    <a:pt x="135" y="1005"/>
                  </a:lnTo>
                  <a:lnTo>
                    <a:pt x="135" y="1650"/>
                  </a:lnTo>
                  <a:lnTo>
                    <a:pt x="150" y="1665"/>
                  </a:lnTo>
                  <a:lnTo>
                    <a:pt x="150" y="2250"/>
                  </a:lnTo>
                  <a:lnTo>
                    <a:pt x="165" y="2265"/>
                  </a:lnTo>
                  <a:lnTo>
                    <a:pt x="165" y="2640"/>
                  </a:lnTo>
                  <a:lnTo>
                    <a:pt x="180" y="2655"/>
                  </a:lnTo>
                  <a:lnTo>
                    <a:pt x="180" y="2730"/>
                  </a:lnTo>
                  <a:lnTo>
                    <a:pt x="180" y="2715"/>
                  </a:lnTo>
                  <a:lnTo>
                    <a:pt x="195" y="2700"/>
                  </a:lnTo>
                  <a:lnTo>
                    <a:pt x="195" y="2490"/>
                  </a:lnTo>
                  <a:lnTo>
                    <a:pt x="210" y="2475"/>
                  </a:lnTo>
                  <a:lnTo>
                    <a:pt x="210" y="1980"/>
                  </a:lnTo>
                  <a:lnTo>
                    <a:pt x="225" y="1965"/>
                  </a:lnTo>
                  <a:lnTo>
                    <a:pt x="225" y="1335"/>
                  </a:lnTo>
                  <a:lnTo>
                    <a:pt x="240" y="1320"/>
                  </a:lnTo>
                  <a:lnTo>
                    <a:pt x="240" y="690"/>
                  </a:lnTo>
                  <a:lnTo>
                    <a:pt x="255" y="675"/>
                  </a:lnTo>
                  <a:lnTo>
                    <a:pt x="255" y="225"/>
                  </a:lnTo>
                  <a:lnTo>
                    <a:pt x="270" y="210"/>
                  </a:lnTo>
                  <a:lnTo>
                    <a:pt x="270" y="30"/>
                  </a:lnTo>
                  <a:lnTo>
                    <a:pt x="285" y="45"/>
                  </a:lnTo>
                  <a:lnTo>
                    <a:pt x="285" y="165"/>
                  </a:lnTo>
                  <a:lnTo>
                    <a:pt x="300" y="180"/>
                  </a:lnTo>
                  <a:lnTo>
                    <a:pt x="300" y="570"/>
                  </a:lnTo>
                  <a:lnTo>
                    <a:pt x="315" y="585"/>
                  </a:lnTo>
                  <a:lnTo>
                    <a:pt x="315" y="1170"/>
                  </a:lnTo>
                  <a:lnTo>
                    <a:pt x="330" y="1185"/>
                  </a:lnTo>
                  <a:lnTo>
                    <a:pt x="330" y="1830"/>
                  </a:lnTo>
                  <a:lnTo>
                    <a:pt x="345" y="1845"/>
                  </a:lnTo>
                  <a:lnTo>
                    <a:pt x="345" y="2355"/>
                  </a:lnTo>
                  <a:lnTo>
                    <a:pt x="360" y="2370"/>
                  </a:lnTo>
                  <a:lnTo>
                    <a:pt x="360" y="2640"/>
                  </a:lnTo>
                  <a:lnTo>
                    <a:pt x="375" y="2655"/>
                  </a:lnTo>
                  <a:lnTo>
                    <a:pt x="375" y="2670"/>
                  </a:lnTo>
                  <a:lnTo>
                    <a:pt x="375" y="2610"/>
                  </a:lnTo>
                  <a:lnTo>
                    <a:pt x="390" y="2595"/>
                  </a:lnTo>
                  <a:lnTo>
                    <a:pt x="390" y="2295"/>
                  </a:lnTo>
                  <a:lnTo>
                    <a:pt x="405" y="2280"/>
                  </a:lnTo>
                  <a:lnTo>
                    <a:pt x="405" y="1740"/>
                  </a:lnTo>
                  <a:lnTo>
                    <a:pt x="420" y="1725"/>
                  </a:lnTo>
                  <a:lnTo>
                    <a:pt x="420" y="1080"/>
                  </a:lnTo>
                  <a:lnTo>
                    <a:pt x="435" y="1065"/>
                  </a:lnTo>
                  <a:lnTo>
                    <a:pt x="435" y="495"/>
                  </a:lnTo>
                  <a:lnTo>
                    <a:pt x="450" y="480"/>
                  </a:lnTo>
                  <a:lnTo>
                    <a:pt x="450" y="135"/>
                  </a:lnTo>
                  <a:lnTo>
                    <a:pt x="465" y="120"/>
                  </a:lnTo>
                  <a:lnTo>
                    <a:pt x="465" y="30"/>
                  </a:lnTo>
                  <a:lnTo>
                    <a:pt x="465" y="45"/>
                  </a:lnTo>
                  <a:lnTo>
                    <a:pt x="480" y="60"/>
                  </a:lnTo>
                  <a:lnTo>
                    <a:pt x="480" y="270"/>
                  </a:lnTo>
                  <a:lnTo>
                    <a:pt x="495" y="285"/>
                  </a:lnTo>
                  <a:lnTo>
                    <a:pt x="495" y="750"/>
                  </a:lnTo>
                  <a:lnTo>
                    <a:pt x="510" y="765"/>
                  </a:lnTo>
                  <a:lnTo>
                    <a:pt x="510" y="1380"/>
                  </a:lnTo>
                  <a:lnTo>
                    <a:pt x="525" y="1395"/>
                  </a:lnTo>
                  <a:lnTo>
                    <a:pt x="525" y="1995"/>
                  </a:lnTo>
                  <a:lnTo>
                    <a:pt x="540" y="2010"/>
                  </a:lnTo>
                  <a:lnTo>
                    <a:pt x="540" y="2445"/>
                  </a:lnTo>
                  <a:lnTo>
                    <a:pt x="555" y="2460"/>
                  </a:lnTo>
                  <a:lnTo>
                    <a:pt x="555" y="2625"/>
                  </a:lnTo>
                  <a:lnTo>
                    <a:pt x="570" y="2610"/>
                  </a:lnTo>
                  <a:lnTo>
                    <a:pt x="570" y="2490"/>
                  </a:lnTo>
                  <a:lnTo>
                    <a:pt x="585" y="2475"/>
                  </a:lnTo>
                  <a:lnTo>
                    <a:pt x="585" y="2085"/>
                  </a:lnTo>
                  <a:lnTo>
                    <a:pt x="600" y="2070"/>
                  </a:lnTo>
                  <a:lnTo>
                    <a:pt x="600" y="1485"/>
                  </a:lnTo>
                  <a:lnTo>
                    <a:pt x="615" y="1470"/>
                  </a:lnTo>
                  <a:lnTo>
                    <a:pt x="615" y="840"/>
                  </a:lnTo>
                  <a:lnTo>
                    <a:pt x="630" y="825"/>
                  </a:lnTo>
                  <a:lnTo>
                    <a:pt x="630" y="330"/>
                  </a:lnTo>
                  <a:lnTo>
                    <a:pt x="645" y="315"/>
                  </a:lnTo>
                  <a:lnTo>
                    <a:pt x="645" y="60"/>
                  </a:lnTo>
                  <a:lnTo>
                    <a:pt x="660" y="45"/>
                  </a:lnTo>
                  <a:lnTo>
                    <a:pt x="660" y="30"/>
                  </a:lnTo>
                  <a:lnTo>
                    <a:pt x="660" y="90"/>
                  </a:lnTo>
                  <a:lnTo>
                    <a:pt x="675" y="105"/>
                  </a:lnTo>
                  <a:lnTo>
                    <a:pt x="675" y="405"/>
                  </a:lnTo>
                  <a:lnTo>
                    <a:pt x="690" y="420"/>
                  </a:lnTo>
                  <a:lnTo>
                    <a:pt x="690" y="960"/>
                  </a:lnTo>
                  <a:lnTo>
                    <a:pt x="705" y="975"/>
                  </a:lnTo>
                  <a:lnTo>
                    <a:pt x="705" y="1605"/>
                  </a:lnTo>
                  <a:lnTo>
                    <a:pt x="720" y="1620"/>
                  </a:lnTo>
                  <a:lnTo>
                    <a:pt x="720" y="2175"/>
                  </a:lnTo>
                  <a:lnTo>
                    <a:pt x="735" y="2190"/>
                  </a:lnTo>
                  <a:lnTo>
                    <a:pt x="735" y="2520"/>
                  </a:lnTo>
                  <a:lnTo>
                    <a:pt x="750" y="2535"/>
                  </a:lnTo>
                  <a:lnTo>
                    <a:pt x="750" y="2595"/>
                  </a:lnTo>
                  <a:lnTo>
                    <a:pt x="750" y="2580"/>
                  </a:lnTo>
                  <a:lnTo>
                    <a:pt x="765" y="2565"/>
                  </a:lnTo>
                  <a:lnTo>
                    <a:pt x="765" y="2340"/>
                  </a:lnTo>
                  <a:lnTo>
                    <a:pt x="780" y="2325"/>
                  </a:lnTo>
                  <a:lnTo>
                    <a:pt x="780" y="1830"/>
                  </a:lnTo>
                  <a:lnTo>
                    <a:pt x="795" y="1815"/>
                  </a:lnTo>
                  <a:lnTo>
                    <a:pt x="795" y="1200"/>
                  </a:lnTo>
                  <a:lnTo>
                    <a:pt x="810" y="1185"/>
                  </a:lnTo>
                  <a:lnTo>
                    <a:pt x="810" y="585"/>
                  </a:lnTo>
                  <a:lnTo>
                    <a:pt x="825" y="570"/>
                  </a:lnTo>
                  <a:lnTo>
                    <a:pt x="825" y="150"/>
                  </a:lnTo>
                  <a:lnTo>
                    <a:pt x="840" y="135"/>
                  </a:lnTo>
                  <a:lnTo>
                    <a:pt x="840" y="0"/>
                  </a:lnTo>
                  <a:lnTo>
                    <a:pt x="855" y="15"/>
                  </a:lnTo>
                  <a:lnTo>
                    <a:pt x="855" y="165"/>
                  </a:lnTo>
                  <a:lnTo>
                    <a:pt x="870" y="180"/>
                  </a:lnTo>
                  <a:lnTo>
                    <a:pt x="870" y="600"/>
                  </a:lnTo>
                  <a:lnTo>
                    <a:pt x="885" y="615"/>
                  </a:lnTo>
                  <a:lnTo>
                    <a:pt x="885" y="1230"/>
                  </a:lnTo>
                  <a:lnTo>
                    <a:pt x="900" y="1245"/>
                  </a:lnTo>
                  <a:lnTo>
                    <a:pt x="900" y="1860"/>
                  </a:lnTo>
                  <a:lnTo>
                    <a:pt x="915" y="187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2" name="Freeform 2229"/>
            <p:cNvSpPr>
              <a:spLocks/>
            </p:cNvSpPr>
            <p:nvPr/>
          </p:nvSpPr>
          <p:spPr bwMode="auto">
            <a:xfrm>
              <a:off x="4733925" y="2333625"/>
              <a:ext cx="28575" cy="466725"/>
            </a:xfrm>
            <a:custGeom>
              <a:avLst/>
              <a:gdLst>
                <a:gd name="T0" fmla="*/ 0 w 45"/>
                <a:gd name="T1" fmla="*/ 0 h 735"/>
                <a:gd name="T2" fmla="*/ 0 w 45"/>
                <a:gd name="T3" fmla="*/ 304800 h 735"/>
                <a:gd name="T4" fmla="*/ 9525 w 45"/>
                <a:gd name="T5" fmla="*/ 314325 h 735"/>
                <a:gd name="T6" fmla="*/ 9525 w 45"/>
                <a:gd name="T7" fmla="*/ 457200 h 735"/>
                <a:gd name="T8" fmla="*/ 19050 w 45"/>
                <a:gd name="T9" fmla="*/ 466725 h 735"/>
                <a:gd name="T10" fmla="*/ 19050 w 45"/>
                <a:gd name="T11" fmla="*/ 409575 h 735"/>
                <a:gd name="T12" fmla="*/ 28575 w 45"/>
                <a:gd name="T13" fmla="*/ 400050 h 735"/>
                <a:gd name="T14" fmla="*/ 28575 w 45"/>
                <a:gd name="T15" fmla="*/ 228600 h 7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5" h="735">
                  <a:moveTo>
                    <a:pt x="0" y="0"/>
                  </a:moveTo>
                  <a:lnTo>
                    <a:pt x="0" y="480"/>
                  </a:lnTo>
                  <a:lnTo>
                    <a:pt x="15" y="495"/>
                  </a:lnTo>
                  <a:lnTo>
                    <a:pt x="15" y="720"/>
                  </a:lnTo>
                  <a:lnTo>
                    <a:pt x="30" y="735"/>
                  </a:lnTo>
                  <a:lnTo>
                    <a:pt x="30" y="645"/>
                  </a:lnTo>
                  <a:lnTo>
                    <a:pt x="45" y="630"/>
                  </a:lnTo>
                  <a:lnTo>
                    <a:pt x="45" y="36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3" name="Freeform 2230"/>
            <p:cNvSpPr>
              <a:spLocks/>
            </p:cNvSpPr>
            <p:nvPr/>
          </p:nvSpPr>
          <p:spPr bwMode="auto">
            <a:xfrm>
              <a:off x="695325" y="1009650"/>
              <a:ext cx="581025" cy="1847850"/>
            </a:xfrm>
            <a:custGeom>
              <a:avLst/>
              <a:gdLst>
                <a:gd name="T0" fmla="*/ 9525 w 915"/>
                <a:gd name="T1" fmla="*/ 504825 h 2910"/>
                <a:gd name="T2" fmla="*/ 19050 w 915"/>
                <a:gd name="T3" fmla="*/ 1390650 h 2910"/>
                <a:gd name="T4" fmla="*/ 38100 w 915"/>
                <a:gd name="T5" fmla="*/ 1733550 h 2910"/>
                <a:gd name="T6" fmla="*/ 47625 w 915"/>
                <a:gd name="T7" fmla="*/ 1743075 h 2910"/>
                <a:gd name="T8" fmla="*/ 66675 w 915"/>
                <a:gd name="T9" fmla="*/ 1419225 h 2910"/>
                <a:gd name="T10" fmla="*/ 76200 w 915"/>
                <a:gd name="T11" fmla="*/ 533400 h 2910"/>
                <a:gd name="T12" fmla="*/ 95250 w 915"/>
                <a:gd name="T13" fmla="*/ 171450 h 2910"/>
                <a:gd name="T14" fmla="*/ 104775 w 915"/>
                <a:gd name="T15" fmla="*/ 66675 h 2910"/>
                <a:gd name="T16" fmla="*/ 123825 w 915"/>
                <a:gd name="T17" fmla="*/ 352425 h 2910"/>
                <a:gd name="T18" fmla="*/ 133350 w 915"/>
                <a:gd name="T19" fmla="*/ 1219200 h 2910"/>
                <a:gd name="T20" fmla="*/ 152400 w 915"/>
                <a:gd name="T21" fmla="*/ 1619250 h 2910"/>
                <a:gd name="T22" fmla="*/ 161925 w 915"/>
                <a:gd name="T23" fmla="*/ 1847850 h 2910"/>
                <a:gd name="T24" fmla="*/ 171450 w 915"/>
                <a:gd name="T25" fmla="*/ 1571625 h 2910"/>
                <a:gd name="T26" fmla="*/ 190500 w 915"/>
                <a:gd name="T27" fmla="*/ 1171575 h 2910"/>
                <a:gd name="T28" fmla="*/ 200025 w 915"/>
                <a:gd name="T29" fmla="*/ 304800 h 2910"/>
                <a:gd name="T30" fmla="*/ 219075 w 915"/>
                <a:gd name="T31" fmla="*/ 38100 h 2910"/>
                <a:gd name="T32" fmla="*/ 228600 w 915"/>
                <a:gd name="T33" fmla="*/ 28575 h 2910"/>
                <a:gd name="T34" fmla="*/ 238125 w 915"/>
                <a:gd name="T35" fmla="*/ 581025 h 2910"/>
                <a:gd name="T36" fmla="*/ 257175 w 915"/>
                <a:gd name="T37" fmla="*/ 1047750 h 2910"/>
                <a:gd name="T38" fmla="*/ 266700 w 915"/>
                <a:gd name="T39" fmla="*/ 1762125 h 2910"/>
                <a:gd name="T40" fmla="*/ 285750 w 915"/>
                <a:gd name="T41" fmla="*/ 1828800 h 2910"/>
                <a:gd name="T42" fmla="*/ 295275 w 915"/>
                <a:gd name="T43" fmla="*/ 1352550 h 2910"/>
                <a:gd name="T44" fmla="*/ 314325 w 915"/>
                <a:gd name="T45" fmla="*/ 895350 h 2910"/>
                <a:gd name="T46" fmla="*/ 323850 w 915"/>
                <a:gd name="T47" fmla="*/ 133350 h 2910"/>
                <a:gd name="T48" fmla="*/ 342900 w 915"/>
                <a:gd name="T49" fmla="*/ 19050 h 2910"/>
                <a:gd name="T50" fmla="*/ 352425 w 915"/>
                <a:gd name="T51" fmla="*/ 409575 h 2910"/>
                <a:gd name="T52" fmla="*/ 371475 w 915"/>
                <a:gd name="T53" fmla="*/ 857250 h 2910"/>
                <a:gd name="T54" fmla="*/ 381000 w 915"/>
                <a:gd name="T55" fmla="*/ 1657350 h 2910"/>
                <a:gd name="T56" fmla="*/ 400050 w 915"/>
                <a:gd name="T57" fmla="*/ 1838325 h 2910"/>
                <a:gd name="T58" fmla="*/ 409575 w 915"/>
                <a:gd name="T59" fmla="*/ 1504950 h 2910"/>
                <a:gd name="T60" fmla="*/ 428625 w 915"/>
                <a:gd name="T61" fmla="*/ 1085850 h 2910"/>
                <a:gd name="T62" fmla="*/ 438150 w 915"/>
                <a:gd name="T63" fmla="*/ 247650 h 2910"/>
                <a:gd name="T64" fmla="*/ 457200 w 915"/>
                <a:gd name="T65" fmla="*/ 28575 h 2910"/>
                <a:gd name="T66" fmla="*/ 466725 w 915"/>
                <a:gd name="T67" fmla="*/ 47625 h 2910"/>
                <a:gd name="T68" fmla="*/ 476250 w 915"/>
                <a:gd name="T69" fmla="*/ 657225 h 2910"/>
                <a:gd name="T70" fmla="*/ 495300 w 915"/>
                <a:gd name="T71" fmla="*/ 1123950 h 2910"/>
                <a:gd name="T72" fmla="*/ 504825 w 915"/>
                <a:gd name="T73" fmla="*/ 1781175 h 2910"/>
                <a:gd name="T74" fmla="*/ 514350 w 915"/>
                <a:gd name="T75" fmla="*/ 1828800 h 2910"/>
                <a:gd name="T76" fmla="*/ 533400 w 915"/>
                <a:gd name="T77" fmla="*/ 1638300 h 2910"/>
                <a:gd name="T78" fmla="*/ 542925 w 915"/>
                <a:gd name="T79" fmla="*/ 828675 h 2910"/>
                <a:gd name="T80" fmla="*/ 561975 w 915"/>
                <a:gd name="T81" fmla="*/ 390525 h 2910"/>
                <a:gd name="T82" fmla="*/ 571500 w 915"/>
                <a:gd name="T83" fmla="*/ 9525 h 29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910">
                  <a:moveTo>
                    <a:pt x="0" y="240"/>
                  </a:moveTo>
                  <a:lnTo>
                    <a:pt x="0" y="780"/>
                  </a:lnTo>
                  <a:lnTo>
                    <a:pt x="15" y="795"/>
                  </a:lnTo>
                  <a:lnTo>
                    <a:pt x="15" y="1500"/>
                  </a:lnTo>
                  <a:lnTo>
                    <a:pt x="30" y="1515"/>
                  </a:lnTo>
                  <a:lnTo>
                    <a:pt x="30" y="2190"/>
                  </a:lnTo>
                  <a:lnTo>
                    <a:pt x="45" y="2205"/>
                  </a:lnTo>
                  <a:lnTo>
                    <a:pt x="45" y="2715"/>
                  </a:lnTo>
                  <a:lnTo>
                    <a:pt x="60" y="2730"/>
                  </a:lnTo>
                  <a:lnTo>
                    <a:pt x="60" y="2910"/>
                  </a:lnTo>
                  <a:lnTo>
                    <a:pt x="75" y="2895"/>
                  </a:lnTo>
                  <a:lnTo>
                    <a:pt x="75" y="2745"/>
                  </a:lnTo>
                  <a:lnTo>
                    <a:pt x="90" y="2730"/>
                  </a:lnTo>
                  <a:lnTo>
                    <a:pt x="90" y="2250"/>
                  </a:lnTo>
                  <a:lnTo>
                    <a:pt x="105" y="2235"/>
                  </a:lnTo>
                  <a:lnTo>
                    <a:pt x="105" y="1560"/>
                  </a:lnTo>
                  <a:lnTo>
                    <a:pt x="120" y="1545"/>
                  </a:lnTo>
                  <a:lnTo>
                    <a:pt x="120" y="840"/>
                  </a:lnTo>
                  <a:lnTo>
                    <a:pt x="135" y="825"/>
                  </a:lnTo>
                  <a:lnTo>
                    <a:pt x="135" y="285"/>
                  </a:lnTo>
                  <a:lnTo>
                    <a:pt x="150" y="270"/>
                  </a:lnTo>
                  <a:lnTo>
                    <a:pt x="150" y="15"/>
                  </a:lnTo>
                  <a:lnTo>
                    <a:pt x="165" y="0"/>
                  </a:lnTo>
                  <a:lnTo>
                    <a:pt x="165" y="105"/>
                  </a:lnTo>
                  <a:lnTo>
                    <a:pt x="180" y="120"/>
                  </a:lnTo>
                  <a:lnTo>
                    <a:pt x="180" y="540"/>
                  </a:lnTo>
                  <a:lnTo>
                    <a:pt x="195" y="555"/>
                  </a:lnTo>
                  <a:lnTo>
                    <a:pt x="195" y="1200"/>
                  </a:lnTo>
                  <a:lnTo>
                    <a:pt x="210" y="1215"/>
                  </a:lnTo>
                  <a:lnTo>
                    <a:pt x="210" y="1920"/>
                  </a:lnTo>
                  <a:lnTo>
                    <a:pt x="225" y="1935"/>
                  </a:lnTo>
                  <a:lnTo>
                    <a:pt x="225" y="2535"/>
                  </a:lnTo>
                  <a:lnTo>
                    <a:pt x="240" y="2550"/>
                  </a:lnTo>
                  <a:lnTo>
                    <a:pt x="240" y="2865"/>
                  </a:lnTo>
                  <a:lnTo>
                    <a:pt x="255" y="2880"/>
                  </a:lnTo>
                  <a:lnTo>
                    <a:pt x="255" y="2910"/>
                  </a:lnTo>
                  <a:lnTo>
                    <a:pt x="255" y="2850"/>
                  </a:lnTo>
                  <a:lnTo>
                    <a:pt x="270" y="2835"/>
                  </a:lnTo>
                  <a:lnTo>
                    <a:pt x="270" y="2475"/>
                  </a:lnTo>
                  <a:lnTo>
                    <a:pt x="285" y="2460"/>
                  </a:lnTo>
                  <a:lnTo>
                    <a:pt x="285" y="1860"/>
                  </a:lnTo>
                  <a:lnTo>
                    <a:pt x="300" y="1845"/>
                  </a:lnTo>
                  <a:lnTo>
                    <a:pt x="300" y="1125"/>
                  </a:lnTo>
                  <a:lnTo>
                    <a:pt x="315" y="1110"/>
                  </a:lnTo>
                  <a:lnTo>
                    <a:pt x="315" y="480"/>
                  </a:lnTo>
                  <a:lnTo>
                    <a:pt x="330" y="465"/>
                  </a:lnTo>
                  <a:lnTo>
                    <a:pt x="330" y="75"/>
                  </a:lnTo>
                  <a:lnTo>
                    <a:pt x="345" y="60"/>
                  </a:lnTo>
                  <a:lnTo>
                    <a:pt x="345" y="0"/>
                  </a:lnTo>
                  <a:lnTo>
                    <a:pt x="345" y="30"/>
                  </a:lnTo>
                  <a:lnTo>
                    <a:pt x="360" y="45"/>
                  </a:lnTo>
                  <a:lnTo>
                    <a:pt x="360" y="330"/>
                  </a:lnTo>
                  <a:lnTo>
                    <a:pt x="375" y="345"/>
                  </a:lnTo>
                  <a:lnTo>
                    <a:pt x="375" y="915"/>
                  </a:lnTo>
                  <a:lnTo>
                    <a:pt x="390" y="930"/>
                  </a:lnTo>
                  <a:lnTo>
                    <a:pt x="390" y="1635"/>
                  </a:lnTo>
                  <a:lnTo>
                    <a:pt x="405" y="1650"/>
                  </a:lnTo>
                  <a:lnTo>
                    <a:pt x="405" y="2310"/>
                  </a:lnTo>
                  <a:lnTo>
                    <a:pt x="420" y="2325"/>
                  </a:lnTo>
                  <a:lnTo>
                    <a:pt x="420" y="2775"/>
                  </a:lnTo>
                  <a:lnTo>
                    <a:pt x="435" y="2790"/>
                  </a:lnTo>
                  <a:lnTo>
                    <a:pt x="435" y="2895"/>
                  </a:lnTo>
                  <a:lnTo>
                    <a:pt x="450" y="2880"/>
                  </a:lnTo>
                  <a:lnTo>
                    <a:pt x="450" y="2670"/>
                  </a:lnTo>
                  <a:lnTo>
                    <a:pt x="465" y="2655"/>
                  </a:lnTo>
                  <a:lnTo>
                    <a:pt x="465" y="2130"/>
                  </a:lnTo>
                  <a:lnTo>
                    <a:pt x="480" y="2115"/>
                  </a:lnTo>
                  <a:lnTo>
                    <a:pt x="480" y="1425"/>
                  </a:lnTo>
                  <a:lnTo>
                    <a:pt x="495" y="1410"/>
                  </a:lnTo>
                  <a:lnTo>
                    <a:pt x="495" y="735"/>
                  </a:lnTo>
                  <a:lnTo>
                    <a:pt x="510" y="720"/>
                  </a:lnTo>
                  <a:lnTo>
                    <a:pt x="510" y="210"/>
                  </a:lnTo>
                  <a:lnTo>
                    <a:pt x="525" y="195"/>
                  </a:lnTo>
                  <a:lnTo>
                    <a:pt x="525" y="15"/>
                  </a:lnTo>
                  <a:lnTo>
                    <a:pt x="540" y="30"/>
                  </a:lnTo>
                  <a:lnTo>
                    <a:pt x="540" y="165"/>
                  </a:lnTo>
                  <a:lnTo>
                    <a:pt x="555" y="180"/>
                  </a:lnTo>
                  <a:lnTo>
                    <a:pt x="555" y="645"/>
                  </a:lnTo>
                  <a:lnTo>
                    <a:pt x="570" y="660"/>
                  </a:lnTo>
                  <a:lnTo>
                    <a:pt x="570" y="1335"/>
                  </a:lnTo>
                  <a:lnTo>
                    <a:pt x="585" y="1350"/>
                  </a:lnTo>
                  <a:lnTo>
                    <a:pt x="585" y="2055"/>
                  </a:lnTo>
                  <a:lnTo>
                    <a:pt x="600" y="2070"/>
                  </a:lnTo>
                  <a:lnTo>
                    <a:pt x="600" y="2610"/>
                  </a:lnTo>
                  <a:lnTo>
                    <a:pt x="615" y="2625"/>
                  </a:lnTo>
                  <a:lnTo>
                    <a:pt x="615" y="2880"/>
                  </a:lnTo>
                  <a:lnTo>
                    <a:pt x="630" y="2895"/>
                  </a:lnTo>
                  <a:lnTo>
                    <a:pt x="630" y="2805"/>
                  </a:lnTo>
                  <a:lnTo>
                    <a:pt x="645" y="2790"/>
                  </a:lnTo>
                  <a:lnTo>
                    <a:pt x="645" y="2370"/>
                  </a:lnTo>
                  <a:lnTo>
                    <a:pt x="660" y="2355"/>
                  </a:lnTo>
                  <a:lnTo>
                    <a:pt x="660" y="1725"/>
                  </a:lnTo>
                  <a:lnTo>
                    <a:pt x="675" y="1710"/>
                  </a:lnTo>
                  <a:lnTo>
                    <a:pt x="675" y="1005"/>
                  </a:lnTo>
                  <a:lnTo>
                    <a:pt x="690" y="990"/>
                  </a:lnTo>
                  <a:lnTo>
                    <a:pt x="690" y="390"/>
                  </a:lnTo>
                  <a:lnTo>
                    <a:pt x="705" y="375"/>
                  </a:lnTo>
                  <a:lnTo>
                    <a:pt x="705" y="60"/>
                  </a:lnTo>
                  <a:lnTo>
                    <a:pt x="720" y="45"/>
                  </a:lnTo>
                  <a:lnTo>
                    <a:pt x="720" y="15"/>
                  </a:lnTo>
                  <a:lnTo>
                    <a:pt x="720" y="60"/>
                  </a:lnTo>
                  <a:lnTo>
                    <a:pt x="735" y="75"/>
                  </a:lnTo>
                  <a:lnTo>
                    <a:pt x="735" y="420"/>
                  </a:lnTo>
                  <a:lnTo>
                    <a:pt x="750" y="435"/>
                  </a:lnTo>
                  <a:lnTo>
                    <a:pt x="750" y="1035"/>
                  </a:lnTo>
                  <a:lnTo>
                    <a:pt x="765" y="1050"/>
                  </a:lnTo>
                  <a:lnTo>
                    <a:pt x="765" y="1755"/>
                  </a:lnTo>
                  <a:lnTo>
                    <a:pt x="780" y="1770"/>
                  </a:lnTo>
                  <a:lnTo>
                    <a:pt x="780" y="2400"/>
                  </a:lnTo>
                  <a:lnTo>
                    <a:pt x="795" y="2415"/>
                  </a:lnTo>
                  <a:lnTo>
                    <a:pt x="795" y="2805"/>
                  </a:lnTo>
                  <a:lnTo>
                    <a:pt x="810" y="2820"/>
                  </a:lnTo>
                  <a:lnTo>
                    <a:pt x="810" y="2895"/>
                  </a:lnTo>
                  <a:lnTo>
                    <a:pt x="810" y="2880"/>
                  </a:lnTo>
                  <a:lnTo>
                    <a:pt x="825" y="2865"/>
                  </a:lnTo>
                  <a:lnTo>
                    <a:pt x="825" y="2595"/>
                  </a:lnTo>
                  <a:lnTo>
                    <a:pt x="840" y="2580"/>
                  </a:lnTo>
                  <a:lnTo>
                    <a:pt x="840" y="2010"/>
                  </a:lnTo>
                  <a:lnTo>
                    <a:pt x="855" y="1995"/>
                  </a:lnTo>
                  <a:lnTo>
                    <a:pt x="855" y="1305"/>
                  </a:lnTo>
                  <a:lnTo>
                    <a:pt x="870" y="1290"/>
                  </a:lnTo>
                  <a:lnTo>
                    <a:pt x="870" y="630"/>
                  </a:lnTo>
                  <a:lnTo>
                    <a:pt x="885" y="615"/>
                  </a:lnTo>
                  <a:lnTo>
                    <a:pt x="885" y="150"/>
                  </a:lnTo>
                  <a:lnTo>
                    <a:pt x="900" y="135"/>
                  </a:lnTo>
                  <a:lnTo>
                    <a:pt x="900" y="15"/>
                  </a:lnTo>
                  <a:lnTo>
                    <a:pt x="915" y="30"/>
                  </a:lnTo>
                  <a:lnTo>
                    <a:pt x="915" y="22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4" name="Freeform 2231"/>
            <p:cNvSpPr>
              <a:spLocks/>
            </p:cNvSpPr>
            <p:nvPr/>
          </p:nvSpPr>
          <p:spPr bwMode="auto">
            <a:xfrm>
              <a:off x="1276350" y="828675"/>
              <a:ext cx="590550" cy="2200275"/>
            </a:xfrm>
            <a:custGeom>
              <a:avLst/>
              <a:gdLst>
                <a:gd name="T0" fmla="*/ 9525 w 930"/>
                <a:gd name="T1" fmla="*/ 657225 h 3465"/>
                <a:gd name="T2" fmla="*/ 28575 w 930"/>
                <a:gd name="T3" fmla="*/ 1104900 h 3465"/>
                <a:gd name="T4" fmla="*/ 38100 w 930"/>
                <a:gd name="T5" fmla="*/ 1876425 h 3465"/>
                <a:gd name="T6" fmla="*/ 57150 w 930"/>
                <a:gd name="T7" fmla="*/ 2009775 h 3465"/>
                <a:gd name="T8" fmla="*/ 66675 w 930"/>
                <a:gd name="T9" fmla="*/ 1600200 h 3465"/>
                <a:gd name="T10" fmla="*/ 85725 w 930"/>
                <a:gd name="T11" fmla="*/ 1162050 h 3465"/>
                <a:gd name="T12" fmla="*/ 95250 w 930"/>
                <a:gd name="T13" fmla="*/ 352425 h 3465"/>
                <a:gd name="T14" fmla="*/ 114300 w 930"/>
                <a:gd name="T15" fmla="*/ 161925 h 3465"/>
                <a:gd name="T16" fmla="*/ 123825 w 930"/>
                <a:gd name="T17" fmla="*/ 504825 h 3465"/>
                <a:gd name="T18" fmla="*/ 142875 w 930"/>
                <a:gd name="T19" fmla="*/ 942975 h 3465"/>
                <a:gd name="T20" fmla="*/ 152400 w 930"/>
                <a:gd name="T21" fmla="*/ 1809750 h 3465"/>
                <a:gd name="T22" fmla="*/ 171450 w 930"/>
                <a:gd name="T23" fmla="*/ 2047875 h 3465"/>
                <a:gd name="T24" fmla="*/ 180975 w 930"/>
                <a:gd name="T25" fmla="*/ 2028825 h 3465"/>
                <a:gd name="T26" fmla="*/ 190500 w 930"/>
                <a:gd name="T27" fmla="*/ 1362075 h 3465"/>
                <a:gd name="T28" fmla="*/ 209550 w 930"/>
                <a:gd name="T29" fmla="*/ 866775 h 3465"/>
                <a:gd name="T30" fmla="*/ 219075 w 930"/>
                <a:gd name="T31" fmla="*/ 161925 h 3465"/>
                <a:gd name="T32" fmla="*/ 228600 w 930"/>
                <a:gd name="T33" fmla="*/ 114300 h 3465"/>
                <a:gd name="T34" fmla="*/ 247650 w 930"/>
                <a:gd name="T35" fmla="*/ 323850 h 3465"/>
                <a:gd name="T36" fmla="*/ 257175 w 930"/>
                <a:gd name="T37" fmla="*/ 1219200 h 3465"/>
                <a:gd name="T38" fmla="*/ 276225 w 930"/>
                <a:gd name="T39" fmla="*/ 1704975 h 3465"/>
                <a:gd name="T40" fmla="*/ 285750 w 930"/>
                <a:gd name="T41" fmla="*/ 2143125 h 3465"/>
                <a:gd name="T42" fmla="*/ 304800 w 930"/>
                <a:gd name="T43" fmla="*/ 1971675 h 3465"/>
                <a:gd name="T44" fmla="*/ 314325 w 930"/>
                <a:gd name="T45" fmla="*/ 1085850 h 3465"/>
                <a:gd name="T46" fmla="*/ 333375 w 930"/>
                <a:gd name="T47" fmla="*/ 571500 h 3465"/>
                <a:gd name="T48" fmla="*/ 342900 w 930"/>
                <a:gd name="T49" fmla="*/ 38100 h 3465"/>
                <a:gd name="T50" fmla="*/ 361950 w 930"/>
                <a:gd name="T51" fmla="*/ 152400 h 3465"/>
                <a:gd name="T52" fmla="*/ 371475 w 930"/>
                <a:gd name="T53" fmla="*/ 990600 h 3465"/>
                <a:gd name="T54" fmla="*/ 390525 w 930"/>
                <a:gd name="T55" fmla="*/ 1524000 h 3465"/>
                <a:gd name="T56" fmla="*/ 400050 w 930"/>
                <a:gd name="T57" fmla="*/ 2181225 h 3465"/>
                <a:gd name="T58" fmla="*/ 409575 w 930"/>
                <a:gd name="T59" fmla="*/ 2133600 h 3465"/>
                <a:gd name="T60" fmla="*/ 428625 w 930"/>
                <a:gd name="T61" fmla="*/ 1819275 h 3465"/>
                <a:gd name="T62" fmla="*/ 438150 w 930"/>
                <a:gd name="T63" fmla="*/ 809625 h 3465"/>
                <a:gd name="T64" fmla="*/ 457200 w 930"/>
                <a:gd name="T65" fmla="*/ 323850 h 3465"/>
                <a:gd name="T66" fmla="*/ 466725 w 930"/>
                <a:gd name="T67" fmla="*/ 0 h 3465"/>
                <a:gd name="T68" fmla="*/ 476250 w 930"/>
                <a:gd name="T69" fmla="*/ 276225 h 3465"/>
                <a:gd name="T70" fmla="*/ 495300 w 930"/>
                <a:gd name="T71" fmla="*/ 733425 h 3465"/>
                <a:gd name="T72" fmla="*/ 504825 w 930"/>
                <a:gd name="T73" fmla="*/ 1771650 h 3465"/>
                <a:gd name="T74" fmla="*/ 523875 w 930"/>
                <a:gd name="T75" fmla="*/ 2114550 h 3465"/>
                <a:gd name="T76" fmla="*/ 533400 w 930"/>
                <a:gd name="T77" fmla="*/ 2009775 h 3465"/>
                <a:gd name="T78" fmla="*/ 552450 w 930"/>
                <a:gd name="T79" fmla="*/ 1600200 h 3465"/>
                <a:gd name="T80" fmla="*/ 561975 w 930"/>
                <a:gd name="T81" fmla="*/ 561975 h 3465"/>
                <a:gd name="T82" fmla="*/ 581025 w 930"/>
                <a:gd name="T83" fmla="*/ 171450 h 34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3465">
                  <a:moveTo>
                    <a:pt x="0" y="510"/>
                  </a:moveTo>
                  <a:lnTo>
                    <a:pt x="15" y="525"/>
                  </a:lnTo>
                  <a:lnTo>
                    <a:pt x="15" y="1035"/>
                  </a:lnTo>
                  <a:lnTo>
                    <a:pt x="30" y="1050"/>
                  </a:lnTo>
                  <a:lnTo>
                    <a:pt x="30" y="1725"/>
                  </a:lnTo>
                  <a:lnTo>
                    <a:pt x="45" y="1740"/>
                  </a:lnTo>
                  <a:lnTo>
                    <a:pt x="45" y="2430"/>
                  </a:lnTo>
                  <a:lnTo>
                    <a:pt x="60" y="2445"/>
                  </a:lnTo>
                  <a:lnTo>
                    <a:pt x="60" y="2955"/>
                  </a:lnTo>
                  <a:lnTo>
                    <a:pt x="75" y="2970"/>
                  </a:lnTo>
                  <a:lnTo>
                    <a:pt x="75" y="3180"/>
                  </a:lnTo>
                  <a:lnTo>
                    <a:pt x="90" y="3165"/>
                  </a:lnTo>
                  <a:lnTo>
                    <a:pt x="90" y="3015"/>
                  </a:lnTo>
                  <a:lnTo>
                    <a:pt x="105" y="3000"/>
                  </a:lnTo>
                  <a:lnTo>
                    <a:pt x="105" y="2520"/>
                  </a:lnTo>
                  <a:lnTo>
                    <a:pt x="120" y="2505"/>
                  </a:lnTo>
                  <a:lnTo>
                    <a:pt x="120" y="1845"/>
                  </a:lnTo>
                  <a:lnTo>
                    <a:pt x="135" y="1830"/>
                  </a:lnTo>
                  <a:lnTo>
                    <a:pt x="135" y="1125"/>
                  </a:lnTo>
                  <a:lnTo>
                    <a:pt x="150" y="1110"/>
                  </a:lnTo>
                  <a:lnTo>
                    <a:pt x="150" y="555"/>
                  </a:lnTo>
                  <a:lnTo>
                    <a:pt x="165" y="540"/>
                  </a:lnTo>
                  <a:lnTo>
                    <a:pt x="165" y="270"/>
                  </a:lnTo>
                  <a:lnTo>
                    <a:pt x="180" y="255"/>
                  </a:lnTo>
                  <a:lnTo>
                    <a:pt x="180" y="360"/>
                  </a:lnTo>
                  <a:lnTo>
                    <a:pt x="195" y="375"/>
                  </a:lnTo>
                  <a:lnTo>
                    <a:pt x="195" y="795"/>
                  </a:lnTo>
                  <a:lnTo>
                    <a:pt x="210" y="810"/>
                  </a:lnTo>
                  <a:lnTo>
                    <a:pt x="210" y="1470"/>
                  </a:lnTo>
                  <a:lnTo>
                    <a:pt x="225" y="1485"/>
                  </a:lnTo>
                  <a:lnTo>
                    <a:pt x="225" y="2205"/>
                  </a:lnTo>
                  <a:lnTo>
                    <a:pt x="240" y="2220"/>
                  </a:lnTo>
                  <a:lnTo>
                    <a:pt x="240" y="2850"/>
                  </a:lnTo>
                  <a:lnTo>
                    <a:pt x="255" y="2865"/>
                  </a:lnTo>
                  <a:lnTo>
                    <a:pt x="255" y="3210"/>
                  </a:lnTo>
                  <a:lnTo>
                    <a:pt x="270" y="3225"/>
                  </a:lnTo>
                  <a:lnTo>
                    <a:pt x="270" y="3255"/>
                  </a:lnTo>
                  <a:lnTo>
                    <a:pt x="270" y="3210"/>
                  </a:lnTo>
                  <a:lnTo>
                    <a:pt x="285" y="3195"/>
                  </a:lnTo>
                  <a:lnTo>
                    <a:pt x="285" y="2820"/>
                  </a:lnTo>
                  <a:lnTo>
                    <a:pt x="300" y="2805"/>
                  </a:lnTo>
                  <a:lnTo>
                    <a:pt x="300" y="2145"/>
                  </a:lnTo>
                  <a:lnTo>
                    <a:pt x="315" y="2130"/>
                  </a:lnTo>
                  <a:lnTo>
                    <a:pt x="315" y="1380"/>
                  </a:lnTo>
                  <a:lnTo>
                    <a:pt x="330" y="1365"/>
                  </a:lnTo>
                  <a:lnTo>
                    <a:pt x="330" y="690"/>
                  </a:lnTo>
                  <a:lnTo>
                    <a:pt x="345" y="675"/>
                  </a:lnTo>
                  <a:lnTo>
                    <a:pt x="345" y="255"/>
                  </a:lnTo>
                  <a:lnTo>
                    <a:pt x="360" y="240"/>
                  </a:lnTo>
                  <a:lnTo>
                    <a:pt x="360" y="150"/>
                  </a:lnTo>
                  <a:lnTo>
                    <a:pt x="360" y="180"/>
                  </a:lnTo>
                  <a:lnTo>
                    <a:pt x="375" y="195"/>
                  </a:lnTo>
                  <a:lnTo>
                    <a:pt x="375" y="495"/>
                  </a:lnTo>
                  <a:lnTo>
                    <a:pt x="390" y="510"/>
                  </a:lnTo>
                  <a:lnTo>
                    <a:pt x="390" y="1140"/>
                  </a:lnTo>
                  <a:lnTo>
                    <a:pt x="405" y="1155"/>
                  </a:lnTo>
                  <a:lnTo>
                    <a:pt x="405" y="1920"/>
                  </a:lnTo>
                  <a:lnTo>
                    <a:pt x="420" y="1935"/>
                  </a:lnTo>
                  <a:lnTo>
                    <a:pt x="420" y="2670"/>
                  </a:lnTo>
                  <a:lnTo>
                    <a:pt x="435" y="2685"/>
                  </a:lnTo>
                  <a:lnTo>
                    <a:pt x="435" y="3210"/>
                  </a:lnTo>
                  <a:lnTo>
                    <a:pt x="450" y="3225"/>
                  </a:lnTo>
                  <a:lnTo>
                    <a:pt x="450" y="3375"/>
                  </a:lnTo>
                  <a:lnTo>
                    <a:pt x="465" y="3360"/>
                  </a:lnTo>
                  <a:lnTo>
                    <a:pt x="465" y="3120"/>
                  </a:lnTo>
                  <a:lnTo>
                    <a:pt x="480" y="3105"/>
                  </a:lnTo>
                  <a:lnTo>
                    <a:pt x="480" y="2520"/>
                  </a:lnTo>
                  <a:lnTo>
                    <a:pt x="495" y="2505"/>
                  </a:lnTo>
                  <a:lnTo>
                    <a:pt x="495" y="1710"/>
                  </a:lnTo>
                  <a:lnTo>
                    <a:pt x="510" y="1695"/>
                  </a:lnTo>
                  <a:lnTo>
                    <a:pt x="510" y="915"/>
                  </a:lnTo>
                  <a:lnTo>
                    <a:pt x="525" y="900"/>
                  </a:lnTo>
                  <a:lnTo>
                    <a:pt x="525" y="315"/>
                  </a:lnTo>
                  <a:lnTo>
                    <a:pt x="540" y="300"/>
                  </a:lnTo>
                  <a:lnTo>
                    <a:pt x="540" y="60"/>
                  </a:lnTo>
                  <a:lnTo>
                    <a:pt x="555" y="75"/>
                  </a:lnTo>
                  <a:lnTo>
                    <a:pt x="555" y="225"/>
                  </a:lnTo>
                  <a:lnTo>
                    <a:pt x="570" y="240"/>
                  </a:lnTo>
                  <a:lnTo>
                    <a:pt x="570" y="765"/>
                  </a:lnTo>
                  <a:lnTo>
                    <a:pt x="585" y="780"/>
                  </a:lnTo>
                  <a:lnTo>
                    <a:pt x="585" y="1560"/>
                  </a:lnTo>
                  <a:lnTo>
                    <a:pt x="600" y="1575"/>
                  </a:lnTo>
                  <a:lnTo>
                    <a:pt x="600" y="2385"/>
                  </a:lnTo>
                  <a:lnTo>
                    <a:pt x="615" y="2400"/>
                  </a:lnTo>
                  <a:lnTo>
                    <a:pt x="615" y="3075"/>
                  </a:lnTo>
                  <a:lnTo>
                    <a:pt x="630" y="3090"/>
                  </a:lnTo>
                  <a:lnTo>
                    <a:pt x="630" y="3435"/>
                  </a:lnTo>
                  <a:lnTo>
                    <a:pt x="645" y="3450"/>
                  </a:lnTo>
                  <a:lnTo>
                    <a:pt x="645" y="3465"/>
                  </a:lnTo>
                  <a:lnTo>
                    <a:pt x="645" y="3360"/>
                  </a:lnTo>
                  <a:lnTo>
                    <a:pt x="660" y="3345"/>
                  </a:lnTo>
                  <a:lnTo>
                    <a:pt x="660" y="2880"/>
                  </a:lnTo>
                  <a:lnTo>
                    <a:pt x="675" y="2865"/>
                  </a:lnTo>
                  <a:lnTo>
                    <a:pt x="675" y="2115"/>
                  </a:lnTo>
                  <a:lnTo>
                    <a:pt x="690" y="2100"/>
                  </a:lnTo>
                  <a:lnTo>
                    <a:pt x="690" y="1275"/>
                  </a:lnTo>
                  <a:lnTo>
                    <a:pt x="705" y="1260"/>
                  </a:lnTo>
                  <a:lnTo>
                    <a:pt x="705" y="525"/>
                  </a:lnTo>
                  <a:lnTo>
                    <a:pt x="720" y="510"/>
                  </a:lnTo>
                  <a:lnTo>
                    <a:pt x="720" y="75"/>
                  </a:lnTo>
                  <a:lnTo>
                    <a:pt x="735" y="60"/>
                  </a:lnTo>
                  <a:lnTo>
                    <a:pt x="735" y="0"/>
                  </a:lnTo>
                  <a:lnTo>
                    <a:pt x="735" y="45"/>
                  </a:lnTo>
                  <a:lnTo>
                    <a:pt x="750" y="60"/>
                  </a:lnTo>
                  <a:lnTo>
                    <a:pt x="750" y="435"/>
                  </a:lnTo>
                  <a:lnTo>
                    <a:pt x="765" y="450"/>
                  </a:lnTo>
                  <a:lnTo>
                    <a:pt x="765" y="1140"/>
                  </a:lnTo>
                  <a:lnTo>
                    <a:pt x="780" y="1155"/>
                  </a:lnTo>
                  <a:lnTo>
                    <a:pt x="780" y="1995"/>
                  </a:lnTo>
                  <a:lnTo>
                    <a:pt x="795" y="2010"/>
                  </a:lnTo>
                  <a:lnTo>
                    <a:pt x="795" y="2790"/>
                  </a:lnTo>
                  <a:lnTo>
                    <a:pt x="810" y="2805"/>
                  </a:lnTo>
                  <a:lnTo>
                    <a:pt x="810" y="3315"/>
                  </a:lnTo>
                  <a:lnTo>
                    <a:pt x="825" y="3330"/>
                  </a:lnTo>
                  <a:lnTo>
                    <a:pt x="825" y="3465"/>
                  </a:lnTo>
                  <a:lnTo>
                    <a:pt x="840" y="3450"/>
                  </a:lnTo>
                  <a:lnTo>
                    <a:pt x="840" y="3165"/>
                  </a:lnTo>
                  <a:lnTo>
                    <a:pt x="855" y="3150"/>
                  </a:lnTo>
                  <a:lnTo>
                    <a:pt x="855" y="2535"/>
                  </a:lnTo>
                  <a:lnTo>
                    <a:pt x="870" y="2520"/>
                  </a:lnTo>
                  <a:lnTo>
                    <a:pt x="870" y="1695"/>
                  </a:lnTo>
                  <a:lnTo>
                    <a:pt x="885" y="1680"/>
                  </a:lnTo>
                  <a:lnTo>
                    <a:pt x="885" y="885"/>
                  </a:lnTo>
                  <a:lnTo>
                    <a:pt x="900" y="870"/>
                  </a:lnTo>
                  <a:lnTo>
                    <a:pt x="900" y="285"/>
                  </a:lnTo>
                  <a:lnTo>
                    <a:pt x="915" y="270"/>
                  </a:lnTo>
                  <a:lnTo>
                    <a:pt x="915" y="30"/>
                  </a:lnTo>
                  <a:lnTo>
                    <a:pt x="930" y="4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5" name="Freeform 2232"/>
            <p:cNvSpPr>
              <a:spLocks/>
            </p:cNvSpPr>
            <p:nvPr/>
          </p:nvSpPr>
          <p:spPr bwMode="auto">
            <a:xfrm>
              <a:off x="1866900" y="857250"/>
              <a:ext cx="581025" cy="2133600"/>
            </a:xfrm>
            <a:custGeom>
              <a:avLst/>
              <a:gdLst>
                <a:gd name="T0" fmla="*/ 9525 w 915"/>
                <a:gd name="T1" fmla="*/ 123825 h 3360"/>
                <a:gd name="T2" fmla="*/ 19050 w 915"/>
                <a:gd name="T3" fmla="*/ 962025 h 3360"/>
                <a:gd name="T4" fmla="*/ 38100 w 915"/>
                <a:gd name="T5" fmla="*/ 1485900 h 3360"/>
                <a:gd name="T6" fmla="*/ 47625 w 915"/>
                <a:gd name="T7" fmla="*/ 2114550 h 3360"/>
                <a:gd name="T8" fmla="*/ 57150 w 915"/>
                <a:gd name="T9" fmla="*/ 2076450 h 3360"/>
                <a:gd name="T10" fmla="*/ 76200 w 915"/>
                <a:gd name="T11" fmla="*/ 1771650 h 3360"/>
                <a:gd name="T12" fmla="*/ 85725 w 915"/>
                <a:gd name="T13" fmla="*/ 819150 h 3360"/>
                <a:gd name="T14" fmla="*/ 104775 w 915"/>
                <a:gd name="T15" fmla="*/ 361950 h 3360"/>
                <a:gd name="T16" fmla="*/ 114300 w 915"/>
                <a:gd name="T17" fmla="*/ 47625 h 3360"/>
                <a:gd name="T18" fmla="*/ 123825 w 915"/>
                <a:gd name="T19" fmla="*/ 295275 h 3360"/>
                <a:gd name="T20" fmla="*/ 142875 w 915"/>
                <a:gd name="T21" fmla="*/ 704850 h 3360"/>
                <a:gd name="T22" fmla="*/ 152400 w 915"/>
                <a:gd name="T23" fmla="*/ 1647825 h 3360"/>
                <a:gd name="T24" fmla="*/ 171450 w 915"/>
                <a:gd name="T25" fmla="*/ 1981200 h 3360"/>
                <a:gd name="T26" fmla="*/ 180975 w 915"/>
                <a:gd name="T27" fmla="*/ 1914525 h 3360"/>
                <a:gd name="T28" fmla="*/ 200025 w 915"/>
                <a:gd name="T29" fmla="*/ 1552575 h 3360"/>
                <a:gd name="T30" fmla="*/ 209550 w 915"/>
                <a:gd name="T31" fmla="*/ 638175 h 3360"/>
                <a:gd name="T32" fmla="*/ 228600 w 915"/>
                <a:gd name="T33" fmla="*/ 276225 h 3360"/>
                <a:gd name="T34" fmla="*/ 238125 w 915"/>
                <a:gd name="T35" fmla="*/ 209550 h 3360"/>
                <a:gd name="T36" fmla="*/ 257175 w 915"/>
                <a:gd name="T37" fmla="*/ 514350 h 3360"/>
                <a:gd name="T38" fmla="*/ 266700 w 915"/>
                <a:gd name="T39" fmla="*/ 1390650 h 3360"/>
                <a:gd name="T40" fmla="*/ 285750 w 915"/>
                <a:gd name="T41" fmla="*/ 1771650 h 3360"/>
                <a:gd name="T42" fmla="*/ 295275 w 915"/>
                <a:gd name="T43" fmla="*/ 2000250 h 3360"/>
                <a:gd name="T44" fmla="*/ 304800 w 915"/>
                <a:gd name="T45" fmla="*/ 1724025 h 3360"/>
                <a:gd name="T46" fmla="*/ 323850 w 915"/>
                <a:gd name="T47" fmla="*/ 1333500 h 3360"/>
                <a:gd name="T48" fmla="*/ 333375 w 915"/>
                <a:gd name="T49" fmla="*/ 495300 h 3360"/>
                <a:gd name="T50" fmla="*/ 352425 w 915"/>
                <a:gd name="T51" fmla="*/ 228600 h 3360"/>
                <a:gd name="T52" fmla="*/ 361950 w 915"/>
                <a:gd name="T53" fmla="*/ 200025 h 3360"/>
                <a:gd name="T54" fmla="*/ 371475 w 915"/>
                <a:gd name="T55" fmla="*/ 714375 h 3360"/>
                <a:gd name="T56" fmla="*/ 390525 w 915"/>
                <a:gd name="T57" fmla="*/ 1152525 h 3360"/>
                <a:gd name="T58" fmla="*/ 400050 w 915"/>
                <a:gd name="T59" fmla="*/ 1857375 h 3360"/>
                <a:gd name="T60" fmla="*/ 419100 w 915"/>
                <a:gd name="T61" fmla="*/ 1952625 h 3360"/>
                <a:gd name="T62" fmla="*/ 428625 w 915"/>
                <a:gd name="T63" fmla="*/ 1533525 h 3360"/>
                <a:gd name="T64" fmla="*/ 447675 w 915"/>
                <a:gd name="T65" fmla="*/ 1104900 h 3360"/>
                <a:gd name="T66" fmla="*/ 457200 w 915"/>
                <a:gd name="T67" fmla="*/ 352425 h 3360"/>
                <a:gd name="T68" fmla="*/ 476250 w 915"/>
                <a:gd name="T69" fmla="*/ 209550 h 3360"/>
                <a:gd name="T70" fmla="*/ 485775 w 915"/>
                <a:gd name="T71" fmla="*/ 542925 h 3360"/>
                <a:gd name="T72" fmla="*/ 504825 w 915"/>
                <a:gd name="T73" fmla="*/ 942975 h 3360"/>
                <a:gd name="T74" fmla="*/ 514350 w 915"/>
                <a:gd name="T75" fmla="*/ 1733550 h 3360"/>
                <a:gd name="T76" fmla="*/ 533400 w 915"/>
                <a:gd name="T77" fmla="*/ 1952625 h 3360"/>
                <a:gd name="T78" fmla="*/ 542925 w 915"/>
                <a:gd name="T79" fmla="*/ 1914525 h 3360"/>
                <a:gd name="T80" fmla="*/ 552450 w 915"/>
                <a:gd name="T81" fmla="*/ 1314450 h 3360"/>
                <a:gd name="T82" fmla="*/ 571500 w 915"/>
                <a:gd name="T83" fmla="*/ 857250 h 33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360">
                  <a:moveTo>
                    <a:pt x="0" y="0"/>
                  </a:moveTo>
                  <a:lnTo>
                    <a:pt x="0" y="180"/>
                  </a:lnTo>
                  <a:lnTo>
                    <a:pt x="15" y="195"/>
                  </a:lnTo>
                  <a:lnTo>
                    <a:pt x="15" y="720"/>
                  </a:lnTo>
                  <a:lnTo>
                    <a:pt x="30" y="735"/>
                  </a:lnTo>
                  <a:lnTo>
                    <a:pt x="30" y="1515"/>
                  </a:lnTo>
                  <a:lnTo>
                    <a:pt x="45" y="1530"/>
                  </a:lnTo>
                  <a:lnTo>
                    <a:pt x="45" y="2325"/>
                  </a:lnTo>
                  <a:lnTo>
                    <a:pt x="60" y="2340"/>
                  </a:lnTo>
                  <a:lnTo>
                    <a:pt x="60" y="3000"/>
                  </a:lnTo>
                  <a:lnTo>
                    <a:pt x="75" y="3015"/>
                  </a:lnTo>
                  <a:lnTo>
                    <a:pt x="75" y="3330"/>
                  </a:lnTo>
                  <a:lnTo>
                    <a:pt x="90" y="3345"/>
                  </a:lnTo>
                  <a:lnTo>
                    <a:pt x="90" y="3360"/>
                  </a:lnTo>
                  <a:lnTo>
                    <a:pt x="90" y="3270"/>
                  </a:lnTo>
                  <a:lnTo>
                    <a:pt x="105" y="3255"/>
                  </a:lnTo>
                  <a:lnTo>
                    <a:pt x="105" y="2805"/>
                  </a:lnTo>
                  <a:lnTo>
                    <a:pt x="120" y="2790"/>
                  </a:lnTo>
                  <a:lnTo>
                    <a:pt x="120" y="2100"/>
                  </a:lnTo>
                  <a:lnTo>
                    <a:pt x="135" y="2085"/>
                  </a:lnTo>
                  <a:lnTo>
                    <a:pt x="135" y="1290"/>
                  </a:lnTo>
                  <a:lnTo>
                    <a:pt x="150" y="1275"/>
                  </a:lnTo>
                  <a:lnTo>
                    <a:pt x="150" y="585"/>
                  </a:lnTo>
                  <a:lnTo>
                    <a:pt x="165" y="570"/>
                  </a:lnTo>
                  <a:lnTo>
                    <a:pt x="165" y="165"/>
                  </a:lnTo>
                  <a:lnTo>
                    <a:pt x="180" y="150"/>
                  </a:lnTo>
                  <a:lnTo>
                    <a:pt x="180" y="75"/>
                  </a:lnTo>
                  <a:lnTo>
                    <a:pt x="180" y="120"/>
                  </a:lnTo>
                  <a:lnTo>
                    <a:pt x="195" y="135"/>
                  </a:lnTo>
                  <a:lnTo>
                    <a:pt x="195" y="465"/>
                  </a:lnTo>
                  <a:lnTo>
                    <a:pt x="210" y="480"/>
                  </a:lnTo>
                  <a:lnTo>
                    <a:pt x="210" y="1095"/>
                  </a:lnTo>
                  <a:lnTo>
                    <a:pt x="225" y="1110"/>
                  </a:lnTo>
                  <a:lnTo>
                    <a:pt x="225" y="1875"/>
                  </a:lnTo>
                  <a:lnTo>
                    <a:pt x="240" y="1890"/>
                  </a:lnTo>
                  <a:lnTo>
                    <a:pt x="240" y="2595"/>
                  </a:lnTo>
                  <a:lnTo>
                    <a:pt x="255" y="2610"/>
                  </a:lnTo>
                  <a:lnTo>
                    <a:pt x="255" y="3105"/>
                  </a:lnTo>
                  <a:lnTo>
                    <a:pt x="270" y="3120"/>
                  </a:lnTo>
                  <a:lnTo>
                    <a:pt x="270" y="3255"/>
                  </a:lnTo>
                  <a:lnTo>
                    <a:pt x="285" y="3240"/>
                  </a:lnTo>
                  <a:lnTo>
                    <a:pt x="285" y="3015"/>
                  </a:lnTo>
                  <a:lnTo>
                    <a:pt x="300" y="3000"/>
                  </a:lnTo>
                  <a:lnTo>
                    <a:pt x="300" y="2460"/>
                  </a:lnTo>
                  <a:lnTo>
                    <a:pt x="315" y="2445"/>
                  </a:lnTo>
                  <a:lnTo>
                    <a:pt x="315" y="1725"/>
                  </a:lnTo>
                  <a:lnTo>
                    <a:pt x="330" y="1710"/>
                  </a:lnTo>
                  <a:lnTo>
                    <a:pt x="330" y="1005"/>
                  </a:lnTo>
                  <a:lnTo>
                    <a:pt x="345" y="990"/>
                  </a:lnTo>
                  <a:lnTo>
                    <a:pt x="345" y="450"/>
                  </a:lnTo>
                  <a:lnTo>
                    <a:pt x="360" y="435"/>
                  </a:lnTo>
                  <a:lnTo>
                    <a:pt x="360" y="195"/>
                  </a:lnTo>
                  <a:lnTo>
                    <a:pt x="375" y="210"/>
                  </a:lnTo>
                  <a:lnTo>
                    <a:pt x="375" y="330"/>
                  </a:lnTo>
                  <a:lnTo>
                    <a:pt x="390" y="345"/>
                  </a:lnTo>
                  <a:lnTo>
                    <a:pt x="390" y="795"/>
                  </a:lnTo>
                  <a:lnTo>
                    <a:pt x="405" y="810"/>
                  </a:lnTo>
                  <a:lnTo>
                    <a:pt x="405" y="1455"/>
                  </a:lnTo>
                  <a:lnTo>
                    <a:pt x="420" y="1470"/>
                  </a:lnTo>
                  <a:lnTo>
                    <a:pt x="420" y="2190"/>
                  </a:lnTo>
                  <a:lnTo>
                    <a:pt x="435" y="2205"/>
                  </a:lnTo>
                  <a:lnTo>
                    <a:pt x="435" y="2775"/>
                  </a:lnTo>
                  <a:lnTo>
                    <a:pt x="450" y="2790"/>
                  </a:lnTo>
                  <a:lnTo>
                    <a:pt x="450" y="3120"/>
                  </a:lnTo>
                  <a:lnTo>
                    <a:pt x="465" y="3135"/>
                  </a:lnTo>
                  <a:lnTo>
                    <a:pt x="465" y="3150"/>
                  </a:lnTo>
                  <a:lnTo>
                    <a:pt x="465" y="3090"/>
                  </a:lnTo>
                  <a:lnTo>
                    <a:pt x="480" y="3075"/>
                  </a:lnTo>
                  <a:lnTo>
                    <a:pt x="480" y="2715"/>
                  </a:lnTo>
                  <a:lnTo>
                    <a:pt x="495" y="2700"/>
                  </a:lnTo>
                  <a:lnTo>
                    <a:pt x="495" y="2115"/>
                  </a:lnTo>
                  <a:lnTo>
                    <a:pt x="510" y="2100"/>
                  </a:lnTo>
                  <a:lnTo>
                    <a:pt x="510" y="1410"/>
                  </a:lnTo>
                  <a:lnTo>
                    <a:pt x="525" y="1395"/>
                  </a:lnTo>
                  <a:lnTo>
                    <a:pt x="525" y="780"/>
                  </a:lnTo>
                  <a:lnTo>
                    <a:pt x="540" y="765"/>
                  </a:lnTo>
                  <a:lnTo>
                    <a:pt x="540" y="375"/>
                  </a:lnTo>
                  <a:lnTo>
                    <a:pt x="555" y="360"/>
                  </a:lnTo>
                  <a:lnTo>
                    <a:pt x="555" y="285"/>
                  </a:lnTo>
                  <a:lnTo>
                    <a:pt x="555" y="300"/>
                  </a:lnTo>
                  <a:lnTo>
                    <a:pt x="570" y="315"/>
                  </a:lnTo>
                  <a:lnTo>
                    <a:pt x="570" y="570"/>
                  </a:lnTo>
                  <a:lnTo>
                    <a:pt x="585" y="585"/>
                  </a:lnTo>
                  <a:lnTo>
                    <a:pt x="585" y="1125"/>
                  </a:lnTo>
                  <a:lnTo>
                    <a:pt x="600" y="1140"/>
                  </a:lnTo>
                  <a:lnTo>
                    <a:pt x="600" y="1800"/>
                  </a:lnTo>
                  <a:lnTo>
                    <a:pt x="615" y="1815"/>
                  </a:lnTo>
                  <a:lnTo>
                    <a:pt x="615" y="2460"/>
                  </a:lnTo>
                  <a:lnTo>
                    <a:pt x="630" y="2475"/>
                  </a:lnTo>
                  <a:lnTo>
                    <a:pt x="630" y="2925"/>
                  </a:lnTo>
                  <a:lnTo>
                    <a:pt x="645" y="2940"/>
                  </a:lnTo>
                  <a:lnTo>
                    <a:pt x="645" y="3090"/>
                  </a:lnTo>
                  <a:lnTo>
                    <a:pt x="660" y="3075"/>
                  </a:lnTo>
                  <a:lnTo>
                    <a:pt x="660" y="2895"/>
                  </a:lnTo>
                  <a:lnTo>
                    <a:pt x="675" y="2880"/>
                  </a:lnTo>
                  <a:lnTo>
                    <a:pt x="675" y="2415"/>
                  </a:lnTo>
                  <a:lnTo>
                    <a:pt x="690" y="2400"/>
                  </a:lnTo>
                  <a:lnTo>
                    <a:pt x="690" y="1755"/>
                  </a:lnTo>
                  <a:lnTo>
                    <a:pt x="705" y="1740"/>
                  </a:lnTo>
                  <a:lnTo>
                    <a:pt x="705" y="1080"/>
                  </a:lnTo>
                  <a:lnTo>
                    <a:pt x="720" y="1065"/>
                  </a:lnTo>
                  <a:lnTo>
                    <a:pt x="720" y="555"/>
                  </a:lnTo>
                  <a:lnTo>
                    <a:pt x="735" y="540"/>
                  </a:lnTo>
                  <a:lnTo>
                    <a:pt x="735" y="315"/>
                  </a:lnTo>
                  <a:lnTo>
                    <a:pt x="750" y="330"/>
                  </a:lnTo>
                  <a:lnTo>
                    <a:pt x="750" y="420"/>
                  </a:lnTo>
                  <a:lnTo>
                    <a:pt x="765" y="435"/>
                  </a:lnTo>
                  <a:lnTo>
                    <a:pt x="765" y="855"/>
                  </a:lnTo>
                  <a:lnTo>
                    <a:pt x="780" y="870"/>
                  </a:lnTo>
                  <a:lnTo>
                    <a:pt x="780" y="1470"/>
                  </a:lnTo>
                  <a:lnTo>
                    <a:pt x="795" y="1485"/>
                  </a:lnTo>
                  <a:lnTo>
                    <a:pt x="795" y="2160"/>
                  </a:lnTo>
                  <a:lnTo>
                    <a:pt x="810" y="2175"/>
                  </a:lnTo>
                  <a:lnTo>
                    <a:pt x="810" y="2730"/>
                  </a:lnTo>
                  <a:lnTo>
                    <a:pt x="825" y="2745"/>
                  </a:lnTo>
                  <a:lnTo>
                    <a:pt x="825" y="3060"/>
                  </a:lnTo>
                  <a:lnTo>
                    <a:pt x="840" y="3075"/>
                  </a:lnTo>
                  <a:lnTo>
                    <a:pt x="840" y="3090"/>
                  </a:lnTo>
                  <a:lnTo>
                    <a:pt x="840" y="3030"/>
                  </a:lnTo>
                  <a:lnTo>
                    <a:pt x="855" y="3015"/>
                  </a:lnTo>
                  <a:lnTo>
                    <a:pt x="855" y="2670"/>
                  </a:lnTo>
                  <a:lnTo>
                    <a:pt x="870" y="2655"/>
                  </a:lnTo>
                  <a:lnTo>
                    <a:pt x="870" y="2070"/>
                  </a:lnTo>
                  <a:lnTo>
                    <a:pt x="885" y="2055"/>
                  </a:lnTo>
                  <a:lnTo>
                    <a:pt x="885" y="1365"/>
                  </a:lnTo>
                  <a:lnTo>
                    <a:pt x="900" y="1350"/>
                  </a:lnTo>
                  <a:lnTo>
                    <a:pt x="900" y="750"/>
                  </a:lnTo>
                  <a:lnTo>
                    <a:pt x="915" y="73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6" name="Freeform 2233"/>
            <p:cNvSpPr>
              <a:spLocks/>
            </p:cNvSpPr>
            <p:nvPr/>
          </p:nvSpPr>
          <p:spPr bwMode="auto">
            <a:xfrm>
              <a:off x="2447925" y="971550"/>
              <a:ext cx="571500" cy="1924050"/>
            </a:xfrm>
            <a:custGeom>
              <a:avLst/>
              <a:gdLst>
                <a:gd name="T0" fmla="*/ 9525 w 900"/>
                <a:gd name="T1" fmla="*/ 104775 h 3030"/>
                <a:gd name="T2" fmla="*/ 19050 w 900"/>
                <a:gd name="T3" fmla="*/ 85725 h 3030"/>
                <a:gd name="T4" fmla="*/ 28575 w 900"/>
                <a:gd name="T5" fmla="*/ 723900 h 3030"/>
                <a:gd name="T6" fmla="*/ 38100 w 900"/>
                <a:gd name="T7" fmla="*/ 1076325 h 3030"/>
                <a:gd name="T8" fmla="*/ 47625 w 900"/>
                <a:gd name="T9" fmla="*/ 1038225 h 3030"/>
                <a:gd name="T10" fmla="*/ 57150 w 900"/>
                <a:gd name="T11" fmla="*/ 1666875 h 3030"/>
                <a:gd name="T12" fmla="*/ 76200 w 900"/>
                <a:gd name="T13" fmla="*/ 1743075 h 3030"/>
                <a:gd name="T14" fmla="*/ 85725 w 900"/>
                <a:gd name="T15" fmla="*/ 1333500 h 3030"/>
                <a:gd name="T16" fmla="*/ 104775 w 900"/>
                <a:gd name="T17" fmla="*/ 942975 h 3030"/>
                <a:gd name="T18" fmla="*/ 114300 w 900"/>
                <a:gd name="T19" fmla="*/ 276225 h 3030"/>
                <a:gd name="T20" fmla="*/ 133350 w 900"/>
                <a:gd name="T21" fmla="*/ 161925 h 3030"/>
                <a:gd name="T22" fmla="*/ 142875 w 900"/>
                <a:gd name="T23" fmla="*/ 504825 h 3030"/>
                <a:gd name="T24" fmla="*/ 161925 w 900"/>
                <a:gd name="T25" fmla="*/ 904875 h 3030"/>
                <a:gd name="T26" fmla="*/ 171450 w 900"/>
                <a:gd name="T27" fmla="*/ 1628775 h 3030"/>
                <a:gd name="T28" fmla="*/ 190500 w 900"/>
                <a:gd name="T29" fmla="*/ 1800225 h 3030"/>
                <a:gd name="T30" fmla="*/ 200025 w 900"/>
                <a:gd name="T31" fmla="*/ 1495425 h 3030"/>
                <a:gd name="T32" fmla="*/ 219075 w 900"/>
                <a:gd name="T33" fmla="*/ 1095375 h 3030"/>
                <a:gd name="T34" fmla="*/ 228600 w 900"/>
                <a:gd name="T35" fmla="*/ 314325 h 3030"/>
                <a:gd name="T36" fmla="*/ 247650 w 900"/>
                <a:gd name="T37" fmla="*/ 104775 h 3030"/>
                <a:gd name="T38" fmla="*/ 257175 w 900"/>
                <a:gd name="T39" fmla="*/ 133350 h 3030"/>
                <a:gd name="T40" fmla="*/ 266700 w 900"/>
                <a:gd name="T41" fmla="*/ 733425 h 3030"/>
                <a:gd name="T42" fmla="*/ 285750 w 900"/>
                <a:gd name="T43" fmla="*/ 1181100 h 3030"/>
                <a:gd name="T44" fmla="*/ 295275 w 900"/>
                <a:gd name="T45" fmla="*/ 1819275 h 3030"/>
                <a:gd name="T46" fmla="*/ 304800 w 900"/>
                <a:gd name="T47" fmla="*/ 1847850 h 3030"/>
                <a:gd name="T48" fmla="*/ 323850 w 900"/>
                <a:gd name="T49" fmla="*/ 1647825 h 3030"/>
                <a:gd name="T50" fmla="*/ 333375 w 900"/>
                <a:gd name="T51" fmla="*/ 828675 h 3030"/>
                <a:gd name="T52" fmla="*/ 352425 w 900"/>
                <a:gd name="T53" fmla="*/ 390525 h 3030"/>
                <a:gd name="T54" fmla="*/ 361950 w 900"/>
                <a:gd name="T55" fmla="*/ 38100 h 3030"/>
                <a:gd name="T56" fmla="*/ 381000 w 900"/>
                <a:gd name="T57" fmla="*/ 209550 h 3030"/>
                <a:gd name="T58" fmla="*/ 390525 w 900"/>
                <a:gd name="T59" fmla="*/ 1019175 h 3030"/>
                <a:gd name="T60" fmla="*/ 409575 w 900"/>
                <a:gd name="T61" fmla="*/ 1466850 h 3030"/>
                <a:gd name="T62" fmla="*/ 419100 w 900"/>
                <a:gd name="T63" fmla="*/ 1905000 h 3030"/>
                <a:gd name="T64" fmla="*/ 438150 w 900"/>
                <a:gd name="T65" fmla="*/ 1781175 h 3030"/>
                <a:gd name="T66" fmla="*/ 447675 w 900"/>
                <a:gd name="T67" fmla="*/ 1000125 h 3030"/>
                <a:gd name="T68" fmla="*/ 466725 w 900"/>
                <a:gd name="T69" fmla="*/ 533400 h 3030"/>
                <a:gd name="T70" fmla="*/ 476250 w 900"/>
                <a:gd name="T71" fmla="*/ 9525 h 3030"/>
                <a:gd name="T72" fmla="*/ 495300 w 900"/>
                <a:gd name="T73" fmla="*/ 95250 h 3030"/>
                <a:gd name="T74" fmla="*/ 504825 w 900"/>
                <a:gd name="T75" fmla="*/ 819150 h 3030"/>
                <a:gd name="T76" fmla="*/ 523875 w 900"/>
                <a:gd name="T77" fmla="*/ 1304925 h 3030"/>
                <a:gd name="T78" fmla="*/ 533400 w 900"/>
                <a:gd name="T79" fmla="*/ 1905000 h 3030"/>
                <a:gd name="T80" fmla="*/ 542925 w 900"/>
                <a:gd name="T81" fmla="*/ 1876425 h 3030"/>
                <a:gd name="T82" fmla="*/ 561975 w 900"/>
                <a:gd name="T83" fmla="*/ 1619250 h 30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3030">
                  <a:moveTo>
                    <a:pt x="0" y="555"/>
                  </a:moveTo>
                  <a:lnTo>
                    <a:pt x="0" y="180"/>
                  </a:lnTo>
                  <a:lnTo>
                    <a:pt x="15" y="165"/>
                  </a:lnTo>
                  <a:lnTo>
                    <a:pt x="15" y="90"/>
                  </a:lnTo>
                  <a:lnTo>
                    <a:pt x="15" y="120"/>
                  </a:lnTo>
                  <a:lnTo>
                    <a:pt x="30" y="135"/>
                  </a:lnTo>
                  <a:lnTo>
                    <a:pt x="30" y="420"/>
                  </a:lnTo>
                  <a:lnTo>
                    <a:pt x="45" y="435"/>
                  </a:lnTo>
                  <a:lnTo>
                    <a:pt x="45" y="1140"/>
                  </a:lnTo>
                  <a:lnTo>
                    <a:pt x="60" y="1170"/>
                  </a:lnTo>
                  <a:lnTo>
                    <a:pt x="60" y="1080"/>
                  </a:lnTo>
                  <a:lnTo>
                    <a:pt x="60" y="1695"/>
                  </a:lnTo>
                  <a:lnTo>
                    <a:pt x="75" y="1680"/>
                  </a:lnTo>
                  <a:lnTo>
                    <a:pt x="75" y="2205"/>
                  </a:lnTo>
                  <a:lnTo>
                    <a:pt x="75" y="1635"/>
                  </a:lnTo>
                  <a:lnTo>
                    <a:pt x="75" y="2175"/>
                  </a:lnTo>
                  <a:lnTo>
                    <a:pt x="90" y="2190"/>
                  </a:lnTo>
                  <a:lnTo>
                    <a:pt x="90" y="2625"/>
                  </a:lnTo>
                  <a:lnTo>
                    <a:pt x="105" y="2640"/>
                  </a:lnTo>
                  <a:lnTo>
                    <a:pt x="105" y="2760"/>
                  </a:lnTo>
                  <a:lnTo>
                    <a:pt x="120" y="2745"/>
                  </a:lnTo>
                  <a:lnTo>
                    <a:pt x="120" y="2535"/>
                  </a:lnTo>
                  <a:lnTo>
                    <a:pt x="135" y="2520"/>
                  </a:lnTo>
                  <a:lnTo>
                    <a:pt x="135" y="2100"/>
                  </a:lnTo>
                  <a:lnTo>
                    <a:pt x="150" y="2085"/>
                  </a:lnTo>
                  <a:lnTo>
                    <a:pt x="150" y="1500"/>
                  </a:lnTo>
                  <a:lnTo>
                    <a:pt x="165" y="1485"/>
                  </a:lnTo>
                  <a:lnTo>
                    <a:pt x="165" y="885"/>
                  </a:lnTo>
                  <a:lnTo>
                    <a:pt x="180" y="870"/>
                  </a:lnTo>
                  <a:lnTo>
                    <a:pt x="180" y="435"/>
                  </a:lnTo>
                  <a:lnTo>
                    <a:pt x="195" y="420"/>
                  </a:lnTo>
                  <a:lnTo>
                    <a:pt x="195" y="240"/>
                  </a:lnTo>
                  <a:lnTo>
                    <a:pt x="210" y="255"/>
                  </a:lnTo>
                  <a:lnTo>
                    <a:pt x="210" y="375"/>
                  </a:lnTo>
                  <a:lnTo>
                    <a:pt x="225" y="390"/>
                  </a:lnTo>
                  <a:lnTo>
                    <a:pt x="225" y="795"/>
                  </a:lnTo>
                  <a:lnTo>
                    <a:pt x="240" y="810"/>
                  </a:lnTo>
                  <a:lnTo>
                    <a:pt x="240" y="1410"/>
                  </a:lnTo>
                  <a:lnTo>
                    <a:pt x="255" y="1425"/>
                  </a:lnTo>
                  <a:lnTo>
                    <a:pt x="255" y="2055"/>
                  </a:lnTo>
                  <a:lnTo>
                    <a:pt x="270" y="2070"/>
                  </a:lnTo>
                  <a:lnTo>
                    <a:pt x="270" y="2565"/>
                  </a:lnTo>
                  <a:lnTo>
                    <a:pt x="285" y="2580"/>
                  </a:lnTo>
                  <a:lnTo>
                    <a:pt x="285" y="2820"/>
                  </a:lnTo>
                  <a:lnTo>
                    <a:pt x="300" y="2835"/>
                  </a:lnTo>
                  <a:lnTo>
                    <a:pt x="300" y="2745"/>
                  </a:lnTo>
                  <a:lnTo>
                    <a:pt x="315" y="2730"/>
                  </a:lnTo>
                  <a:lnTo>
                    <a:pt x="315" y="2355"/>
                  </a:lnTo>
                  <a:lnTo>
                    <a:pt x="330" y="2340"/>
                  </a:lnTo>
                  <a:lnTo>
                    <a:pt x="330" y="1740"/>
                  </a:lnTo>
                  <a:lnTo>
                    <a:pt x="345" y="1725"/>
                  </a:lnTo>
                  <a:lnTo>
                    <a:pt x="345" y="1080"/>
                  </a:lnTo>
                  <a:lnTo>
                    <a:pt x="360" y="1065"/>
                  </a:lnTo>
                  <a:lnTo>
                    <a:pt x="360" y="495"/>
                  </a:lnTo>
                  <a:lnTo>
                    <a:pt x="375" y="480"/>
                  </a:lnTo>
                  <a:lnTo>
                    <a:pt x="375" y="180"/>
                  </a:lnTo>
                  <a:lnTo>
                    <a:pt x="390" y="165"/>
                  </a:lnTo>
                  <a:lnTo>
                    <a:pt x="390" y="135"/>
                  </a:lnTo>
                  <a:lnTo>
                    <a:pt x="390" y="195"/>
                  </a:lnTo>
                  <a:lnTo>
                    <a:pt x="405" y="210"/>
                  </a:lnTo>
                  <a:lnTo>
                    <a:pt x="405" y="540"/>
                  </a:lnTo>
                  <a:lnTo>
                    <a:pt x="420" y="555"/>
                  </a:lnTo>
                  <a:lnTo>
                    <a:pt x="420" y="1155"/>
                  </a:lnTo>
                  <a:lnTo>
                    <a:pt x="435" y="1170"/>
                  </a:lnTo>
                  <a:lnTo>
                    <a:pt x="435" y="1845"/>
                  </a:lnTo>
                  <a:lnTo>
                    <a:pt x="450" y="1860"/>
                  </a:lnTo>
                  <a:lnTo>
                    <a:pt x="450" y="2475"/>
                  </a:lnTo>
                  <a:lnTo>
                    <a:pt x="465" y="2490"/>
                  </a:lnTo>
                  <a:lnTo>
                    <a:pt x="465" y="2865"/>
                  </a:lnTo>
                  <a:lnTo>
                    <a:pt x="480" y="2880"/>
                  </a:lnTo>
                  <a:lnTo>
                    <a:pt x="480" y="2940"/>
                  </a:lnTo>
                  <a:lnTo>
                    <a:pt x="480" y="2910"/>
                  </a:lnTo>
                  <a:lnTo>
                    <a:pt x="495" y="2895"/>
                  </a:lnTo>
                  <a:lnTo>
                    <a:pt x="495" y="2610"/>
                  </a:lnTo>
                  <a:lnTo>
                    <a:pt x="510" y="2595"/>
                  </a:lnTo>
                  <a:lnTo>
                    <a:pt x="510" y="2010"/>
                  </a:lnTo>
                  <a:lnTo>
                    <a:pt x="525" y="1995"/>
                  </a:lnTo>
                  <a:lnTo>
                    <a:pt x="525" y="1305"/>
                  </a:lnTo>
                  <a:lnTo>
                    <a:pt x="540" y="1290"/>
                  </a:lnTo>
                  <a:lnTo>
                    <a:pt x="540" y="630"/>
                  </a:lnTo>
                  <a:lnTo>
                    <a:pt x="555" y="615"/>
                  </a:lnTo>
                  <a:lnTo>
                    <a:pt x="555" y="180"/>
                  </a:lnTo>
                  <a:lnTo>
                    <a:pt x="570" y="165"/>
                  </a:lnTo>
                  <a:lnTo>
                    <a:pt x="570" y="60"/>
                  </a:lnTo>
                  <a:lnTo>
                    <a:pt x="585" y="75"/>
                  </a:lnTo>
                  <a:lnTo>
                    <a:pt x="585" y="315"/>
                  </a:lnTo>
                  <a:lnTo>
                    <a:pt x="600" y="330"/>
                  </a:lnTo>
                  <a:lnTo>
                    <a:pt x="600" y="870"/>
                  </a:lnTo>
                  <a:lnTo>
                    <a:pt x="615" y="885"/>
                  </a:lnTo>
                  <a:lnTo>
                    <a:pt x="615" y="1605"/>
                  </a:lnTo>
                  <a:lnTo>
                    <a:pt x="630" y="1620"/>
                  </a:lnTo>
                  <a:lnTo>
                    <a:pt x="630" y="2295"/>
                  </a:lnTo>
                  <a:lnTo>
                    <a:pt x="645" y="2310"/>
                  </a:lnTo>
                  <a:lnTo>
                    <a:pt x="645" y="2820"/>
                  </a:lnTo>
                  <a:lnTo>
                    <a:pt x="660" y="2835"/>
                  </a:lnTo>
                  <a:lnTo>
                    <a:pt x="660" y="3000"/>
                  </a:lnTo>
                  <a:lnTo>
                    <a:pt x="675" y="2985"/>
                  </a:lnTo>
                  <a:lnTo>
                    <a:pt x="675" y="2820"/>
                  </a:lnTo>
                  <a:lnTo>
                    <a:pt x="690" y="2805"/>
                  </a:lnTo>
                  <a:lnTo>
                    <a:pt x="690" y="2295"/>
                  </a:lnTo>
                  <a:lnTo>
                    <a:pt x="705" y="2280"/>
                  </a:lnTo>
                  <a:lnTo>
                    <a:pt x="705" y="1575"/>
                  </a:lnTo>
                  <a:lnTo>
                    <a:pt x="720" y="1560"/>
                  </a:lnTo>
                  <a:lnTo>
                    <a:pt x="720" y="855"/>
                  </a:lnTo>
                  <a:lnTo>
                    <a:pt x="735" y="840"/>
                  </a:lnTo>
                  <a:lnTo>
                    <a:pt x="735" y="270"/>
                  </a:lnTo>
                  <a:lnTo>
                    <a:pt x="750" y="255"/>
                  </a:lnTo>
                  <a:lnTo>
                    <a:pt x="750" y="15"/>
                  </a:lnTo>
                  <a:lnTo>
                    <a:pt x="765" y="0"/>
                  </a:lnTo>
                  <a:lnTo>
                    <a:pt x="765" y="135"/>
                  </a:lnTo>
                  <a:lnTo>
                    <a:pt x="780" y="150"/>
                  </a:lnTo>
                  <a:lnTo>
                    <a:pt x="780" y="585"/>
                  </a:lnTo>
                  <a:lnTo>
                    <a:pt x="795" y="600"/>
                  </a:lnTo>
                  <a:lnTo>
                    <a:pt x="795" y="1290"/>
                  </a:lnTo>
                  <a:lnTo>
                    <a:pt x="810" y="1305"/>
                  </a:lnTo>
                  <a:lnTo>
                    <a:pt x="810" y="2040"/>
                  </a:lnTo>
                  <a:lnTo>
                    <a:pt x="825" y="2055"/>
                  </a:lnTo>
                  <a:lnTo>
                    <a:pt x="825" y="2670"/>
                  </a:lnTo>
                  <a:lnTo>
                    <a:pt x="840" y="2685"/>
                  </a:lnTo>
                  <a:lnTo>
                    <a:pt x="840" y="3000"/>
                  </a:lnTo>
                  <a:lnTo>
                    <a:pt x="855" y="3015"/>
                  </a:lnTo>
                  <a:lnTo>
                    <a:pt x="855" y="3030"/>
                  </a:lnTo>
                  <a:lnTo>
                    <a:pt x="855" y="2955"/>
                  </a:lnTo>
                  <a:lnTo>
                    <a:pt x="870" y="2940"/>
                  </a:lnTo>
                  <a:lnTo>
                    <a:pt x="870" y="2565"/>
                  </a:lnTo>
                  <a:lnTo>
                    <a:pt x="885" y="2550"/>
                  </a:lnTo>
                  <a:lnTo>
                    <a:pt x="885" y="1905"/>
                  </a:lnTo>
                  <a:lnTo>
                    <a:pt x="900" y="189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7" name="Freeform 2234"/>
            <p:cNvSpPr>
              <a:spLocks/>
            </p:cNvSpPr>
            <p:nvPr/>
          </p:nvSpPr>
          <p:spPr bwMode="auto">
            <a:xfrm>
              <a:off x="3019425" y="971550"/>
              <a:ext cx="581025" cy="1914525"/>
            </a:xfrm>
            <a:custGeom>
              <a:avLst/>
              <a:gdLst>
                <a:gd name="T0" fmla="*/ 9525 w 915"/>
                <a:gd name="T1" fmla="*/ 714375 h 3015"/>
                <a:gd name="T2" fmla="*/ 19050 w 915"/>
                <a:gd name="T3" fmla="*/ 47625 h 3015"/>
                <a:gd name="T4" fmla="*/ 28575 w 915"/>
                <a:gd name="T5" fmla="*/ 19050 h 3015"/>
                <a:gd name="T6" fmla="*/ 47625 w 915"/>
                <a:gd name="T7" fmla="*/ 238125 h 3015"/>
                <a:gd name="T8" fmla="*/ 57150 w 915"/>
                <a:gd name="T9" fmla="*/ 1085850 h 3015"/>
                <a:gd name="T10" fmla="*/ 76200 w 915"/>
                <a:gd name="T11" fmla="*/ 1543050 h 3015"/>
                <a:gd name="T12" fmla="*/ 85725 w 915"/>
                <a:gd name="T13" fmla="*/ 1914525 h 3015"/>
                <a:gd name="T14" fmla="*/ 104775 w 915"/>
                <a:gd name="T15" fmla="*/ 1743075 h 3015"/>
                <a:gd name="T16" fmla="*/ 114300 w 915"/>
                <a:gd name="T17" fmla="*/ 942975 h 3015"/>
                <a:gd name="T18" fmla="*/ 133350 w 915"/>
                <a:gd name="T19" fmla="*/ 485775 h 3015"/>
                <a:gd name="T20" fmla="*/ 142875 w 915"/>
                <a:gd name="T21" fmla="*/ 19050 h 3015"/>
                <a:gd name="T22" fmla="*/ 161925 w 915"/>
                <a:gd name="T23" fmla="*/ 133350 h 3015"/>
                <a:gd name="T24" fmla="*/ 171450 w 915"/>
                <a:gd name="T25" fmla="*/ 866775 h 3015"/>
                <a:gd name="T26" fmla="*/ 190500 w 915"/>
                <a:gd name="T27" fmla="*/ 1343025 h 3015"/>
                <a:gd name="T28" fmla="*/ 200025 w 915"/>
                <a:gd name="T29" fmla="*/ 1876425 h 3015"/>
                <a:gd name="T30" fmla="*/ 219075 w 915"/>
                <a:gd name="T31" fmla="*/ 1828800 h 3015"/>
                <a:gd name="T32" fmla="*/ 228600 w 915"/>
                <a:gd name="T33" fmla="*/ 1162050 h 3015"/>
                <a:gd name="T34" fmla="*/ 247650 w 915"/>
                <a:gd name="T35" fmla="*/ 695325 h 3015"/>
                <a:gd name="T36" fmla="*/ 257175 w 915"/>
                <a:gd name="T37" fmla="*/ 85725 h 3015"/>
                <a:gd name="T38" fmla="*/ 266700 w 915"/>
                <a:gd name="T39" fmla="*/ 66675 h 3015"/>
                <a:gd name="T40" fmla="*/ 285750 w 915"/>
                <a:gd name="T41" fmla="*/ 285750 h 3015"/>
                <a:gd name="T42" fmla="*/ 295275 w 915"/>
                <a:gd name="T43" fmla="*/ 1104900 h 3015"/>
                <a:gd name="T44" fmla="*/ 314325 w 915"/>
                <a:gd name="T45" fmla="*/ 1524000 h 3015"/>
                <a:gd name="T46" fmla="*/ 323850 w 915"/>
                <a:gd name="T47" fmla="*/ 1866900 h 3015"/>
                <a:gd name="T48" fmla="*/ 333375 w 915"/>
                <a:gd name="T49" fmla="*/ 1704975 h 3015"/>
                <a:gd name="T50" fmla="*/ 352425 w 915"/>
                <a:gd name="T51" fmla="*/ 1352550 h 3015"/>
                <a:gd name="T52" fmla="*/ 361950 w 915"/>
                <a:gd name="T53" fmla="*/ 495300 h 3015"/>
                <a:gd name="T54" fmla="*/ 381000 w 915"/>
                <a:gd name="T55" fmla="*/ 180975 h 3015"/>
                <a:gd name="T56" fmla="*/ 390525 w 915"/>
                <a:gd name="T57" fmla="*/ 171450 h 3015"/>
                <a:gd name="T58" fmla="*/ 409575 w 915"/>
                <a:gd name="T59" fmla="*/ 485775 h 3015"/>
                <a:gd name="T60" fmla="*/ 419100 w 915"/>
                <a:gd name="T61" fmla="*/ 1323975 h 3015"/>
                <a:gd name="T62" fmla="*/ 438150 w 915"/>
                <a:gd name="T63" fmla="*/ 1676400 h 3015"/>
                <a:gd name="T64" fmla="*/ 447675 w 915"/>
                <a:gd name="T65" fmla="*/ 1790700 h 3015"/>
                <a:gd name="T66" fmla="*/ 466725 w 915"/>
                <a:gd name="T67" fmla="*/ 1524000 h 3015"/>
                <a:gd name="T68" fmla="*/ 476250 w 915"/>
                <a:gd name="T69" fmla="*/ 704850 h 3015"/>
                <a:gd name="T70" fmla="*/ 495300 w 915"/>
                <a:gd name="T71" fmla="*/ 314325 h 3015"/>
                <a:gd name="T72" fmla="*/ 504825 w 915"/>
                <a:gd name="T73" fmla="*/ 76200 h 3015"/>
                <a:gd name="T74" fmla="*/ 514350 w 915"/>
                <a:gd name="T75" fmla="*/ 314325 h 3015"/>
                <a:gd name="T76" fmla="*/ 533400 w 915"/>
                <a:gd name="T77" fmla="*/ 695325 h 3015"/>
                <a:gd name="T78" fmla="*/ 542925 w 915"/>
                <a:gd name="T79" fmla="*/ 1524000 h 3015"/>
                <a:gd name="T80" fmla="*/ 561975 w 915"/>
                <a:gd name="T81" fmla="*/ 1790700 h 3015"/>
                <a:gd name="T82" fmla="*/ 571500 w 915"/>
                <a:gd name="T83" fmla="*/ 1828800 h 30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015">
                  <a:moveTo>
                    <a:pt x="0" y="1890"/>
                  </a:moveTo>
                  <a:lnTo>
                    <a:pt x="0" y="1140"/>
                  </a:lnTo>
                  <a:lnTo>
                    <a:pt x="15" y="1125"/>
                  </a:lnTo>
                  <a:lnTo>
                    <a:pt x="15" y="480"/>
                  </a:lnTo>
                  <a:lnTo>
                    <a:pt x="30" y="465"/>
                  </a:lnTo>
                  <a:lnTo>
                    <a:pt x="30" y="75"/>
                  </a:lnTo>
                  <a:lnTo>
                    <a:pt x="45" y="60"/>
                  </a:lnTo>
                  <a:lnTo>
                    <a:pt x="45" y="0"/>
                  </a:lnTo>
                  <a:lnTo>
                    <a:pt x="45" y="30"/>
                  </a:lnTo>
                  <a:lnTo>
                    <a:pt x="60" y="45"/>
                  </a:lnTo>
                  <a:lnTo>
                    <a:pt x="60" y="360"/>
                  </a:lnTo>
                  <a:lnTo>
                    <a:pt x="75" y="375"/>
                  </a:lnTo>
                  <a:lnTo>
                    <a:pt x="75" y="960"/>
                  </a:lnTo>
                  <a:lnTo>
                    <a:pt x="90" y="975"/>
                  </a:lnTo>
                  <a:lnTo>
                    <a:pt x="90" y="1710"/>
                  </a:lnTo>
                  <a:lnTo>
                    <a:pt x="105" y="1725"/>
                  </a:lnTo>
                  <a:lnTo>
                    <a:pt x="105" y="2415"/>
                  </a:lnTo>
                  <a:lnTo>
                    <a:pt x="120" y="2430"/>
                  </a:lnTo>
                  <a:lnTo>
                    <a:pt x="120" y="2880"/>
                  </a:lnTo>
                  <a:lnTo>
                    <a:pt x="135" y="2895"/>
                  </a:lnTo>
                  <a:lnTo>
                    <a:pt x="135" y="3015"/>
                  </a:lnTo>
                  <a:lnTo>
                    <a:pt x="150" y="3000"/>
                  </a:lnTo>
                  <a:lnTo>
                    <a:pt x="150" y="2760"/>
                  </a:lnTo>
                  <a:lnTo>
                    <a:pt x="165" y="2745"/>
                  </a:lnTo>
                  <a:lnTo>
                    <a:pt x="165" y="2220"/>
                  </a:lnTo>
                  <a:lnTo>
                    <a:pt x="180" y="2205"/>
                  </a:lnTo>
                  <a:lnTo>
                    <a:pt x="180" y="1485"/>
                  </a:lnTo>
                  <a:lnTo>
                    <a:pt x="195" y="1470"/>
                  </a:lnTo>
                  <a:lnTo>
                    <a:pt x="195" y="780"/>
                  </a:lnTo>
                  <a:lnTo>
                    <a:pt x="210" y="765"/>
                  </a:lnTo>
                  <a:lnTo>
                    <a:pt x="210" y="240"/>
                  </a:lnTo>
                  <a:lnTo>
                    <a:pt x="225" y="225"/>
                  </a:lnTo>
                  <a:lnTo>
                    <a:pt x="225" y="30"/>
                  </a:lnTo>
                  <a:lnTo>
                    <a:pt x="240" y="45"/>
                  </a:lnTo>
                  <a:lnTo>
                    <a:pt x="240" y="195"/>
                  </a:lnTo>
                  <a:lnTo>
                    <a:pt x="255" y="210"/>
                  </a:lnTo>
                  <a:lnTo>
                    <a:pt x="255" y="675"/>
                  </a:lnTo>
                  <a:lnTo>
                    <a:pt x="270" y="690"/>
                  </a:lnTo>
                  <a:lnTo>
                    <a:pt x="270" y="1365"/>
                  </a:lnTo>
                  <a:lnTo>
                    <a:pt x="285" y="1380"/>
                  </a:lnTo>
                  <a:lnTo>
                    <a:pt x="285" y="2100"/>
                  </a:lnTo>
                  <a:lnTo>
                    <a:pt x="300" y="2115"/>
                  </a:lnTo>
                  <a:lnTo>
                    <a:pt x="300" y="2670"/>
                  </a:lnTo>
                  <a:lnTo>
                    <a:pt x="315" y="2685"/>
                  </a:lnTo>
                  <a:lnTo>
                    <a:pt x="315" y="2955"/>
                  </a:lnTo>
                  <a:lnTo>
                    <a:pt x="330" y="2970"/>
                  </a:lnTo>
                  <a:lnTo>
                    <a:pt x="330" y="2895"/>
                  </a:lnTo>
                  <a:lnTo>
                    <a:pt x="345" y="2880"/>
                  </a:lnTo>
                  <a:lnTo>
                    <a:pt x="345" y="2475"/>
                  </a:lnTo>
                  <a:lnTo>
                    <a:pt x="360" y="2460"/>
                  </a:lnTo>
                  <a:lnTo>
                    <a:pt x="360" y="1830"/>
                  </a:lnTo>
                  <a:lnTo>
                    <a:pt x="375" y="1815"/>
                  </a:lnTo>
                  <a:lnTo>
                    <a:pt x="375" y="1110"/>
                  </a:lnTo>
                  <a:lnTo>
                    <a:pt x="390" y="1095"/>
                  </a:lnTo>
                  <a:lnTo>
                    <a:pt x="390" y="495"/>
                  </a:lnTo>
                  <a:lnTo>
                    <a:pt x="405" y="480"/>
                  </a:lnTo>
                  <a:lnTo>
                    <a:pt x="405" y="135"/>
                  </a:lnTo>
                  <a:lnTo>
                    <a:pt x="420" y="120"/>
                  </a:lnTo>
                  <a:lnTo>
                    <a:pt x="420" y="75"/>
                  </a:lnTo>
                  <a:lnTo>
                    <a:pt x="420" y="105"/>
                  </a:lnTo>
                  <a:lnTo>
                    <a:pt x="435" y="120"/>
                  </a:lnTo>
                  <a:lnTo>
                    <a:pt x="435" y="435"/>
                  </a:lnTo>
                  <a:lnTo>
                    <a:pt x="450" y="450"/>
                  </a:lnTo>
                  <a:lnTo>
                    <a:pt x="450" y="1035"/>
                  </a:lnTo>
                  <a:lnTo>
                    <a:pt x="465" y="1050"/>
                  </a:lnTo>
                  <a:lnTo>
                    <a:pt x="465" y="1740"/>
                  </a:lnTo>
                  <a:lnTo>
                    <a:pt x="480" y="1755"/>
                  </a:lnTo>
                  <a:lnTo>
                    <a:pt x="480" y="2385"/>
                  </a:lnTo>
                  <a:lnTo>
                    <a:pt x="495" y="2400"/>
                  </a:lnTo>
                  <a:lnTo>
                    <a:pt x="495" y="2820"/>
                  </a:lnTo>
                  <a:lnTo>
                    <a:pt x="510" y="2835"/>
                  </a:lnTo>
                  <a:lnTo>
                    <a:pt x="510" y="2940"/>
                  </a:lnTo>
                  <a:lnTo>
                    <a:pt x="510" y="2925"/>
                  </a:lnTo>
                  <a:lnTo>
                    <a:pt x="525" y="2910"/>
                  </a:lnTo>
                  <a:lnTo>
                    <a:pt x="525" y="2685"/>
                  </a:lnTo>
                  <a:lnTo>
                    <a:pt x="540" y="2670"/>
                  </a:lnTo>
                  <a:lnTo>
                    <a:pt x="540" y="2145"/>
                  </a:lnTo>
                  <a:lnTo>
                    <a:pt x="555" y="2130"/>
                  </a:lnTo>
                  <a:lnTo>
                    <a:pt x="555" y="1455"/>
                  </a:lnTo>
                  <a:lnTo>
                    <a:pt x="570" y="1440"/>
                  </a:lnTo>
                  <a:lnTo>
                    <a:pt x="570" y="780"/>
                  </a:lnTo>
                  <a:lnTo>
                    <a:pt x="585" y="765"/>
                  </a:lnTo>
                  <a:lnTo>
                    <a:pt x="585" y="300"/>
                  </a:lnTo>
                  <a:lnTo>
                    <a:pt x="600" y="285"/>
                  </a:lnTo>
                  <a:lnTo>
                    <a:pt x="600" y="105"/>
                  </a:lnTo>
                  <a:lnTo>
                    <a:pt x="615" y="120"/>
                  </a:lnTo>
                  <a:lnTo>
                    <a:pt x="615" y="270"/>
                  </a:lnTo>
                  <a:lnTo>
                    <a:pt x="630" y="285"/>
                  </a:lnTo>
                  <a:lnTo>
                    <a:pt x="630" y="750"/>
                  </a:lnTo>
                  <a:lnTo>
                    <a:pt x="645" y="765"/>
                  </a:lnTo>
                  <a:lnTo>
                    <a:pt x="645" y="1395"/>
                  </a:lnTo>
                  <a:lnTo>
                    <a:pt x="660" y="1410"/>
                  </a:lnTo>
                  <a:lnTo>
                    <a:pt x="660" y="2085"/>
                  </a:lnTo>
                  <a:lnTo>
                    <a:pt x="675" y="2100"/>
                  </a:lnTo>
                  <a:lnTo>
                    <a:pt x="675" y="2625"/>
                  </a:lnTo>
                  <a:lnTo>
                    <a:pt x="690" y="2640"/>
                  </a:lnTo>
                  <a:lnTo>
                    <a:pt x="690" y="2895"/>
                  </a:lnTo>
                  <a:lnTo>
                    <a:pt x="705" y="2910"/>
                  </a:lnTo>
                  <a:lnTo>
                    <a:pt x="705" y="2820"/>
                  </a:lnTo>
                  <a:lnTo>
                    <a:pt x="720" y="2805"/>
                  </a:lnTo>
                  <a:lnTo>
                    <a:pt x="720" y="2415"/>
                  </a:lnTo>
                  <a:lnTo>
                    <a:pt x="735" y="2400"/>
                  </a:lnTo>
                  <a:lnTo>
                    <a:pt x="735" y="1800"/>
                  </a:lnTo>
                  <a:lnTo>
                    <a:pt x="750" y="1785"/>
                  </a:lnTo>
                  <a:lnTo>
                    <a:pt x="750" y="1110"/>
                  </a:lnTo>
                  <a:lnTo>
                    <a:pt x="765" y="1095"/>
                  </a:lnTo>
                  <a:lnTo>
                    <a:pt x="765" y="510"/>
                  </a:lnTo>
                  <a:lnTo>
                    <a:pt x="780" y="495"/>
                  </a:lnTo>
                  <a:lnTo>
                    <a:pt x="780" y="165"/>
                  </a:lnTo>
                  <a:lnTo>
                    <a:pt x="795" y="150"/>
                  </a:lnTo>
                  <a:lnTo>
                    <a:pt x="795" y="120"/>
                  </a:lnTo>
                  <a:lnTo>
                    <a:pt x="795" y="165"/>
                  </a:lnTo>
                  <a:lnTo>
                    <a:pt x="810" y="180"/>
                  </a:lnTo>
                  <a:lnTo>
                    <a:pt x="810" y="495"/>
                  </a:lnTo>
                  <a:lnTo>
                    <a:pt x="825" y="510"/>
                  </a:lnTo>
                  <a:lnTo>
                    <a:pt x="825" y="1080"/>
                  </a:lnTo>
                  <a:lnTo>
                    <a:pt x="840" y="1095"/>
                  </a:lnTo>
                  <a:lnTo>
                    <a:pt x="840" y="1755"/>
                  </a:lnTo>
                  <a:lnTo>
                    <a:pt x="855" y="1770"/>
                  </a:lnTo>
                  <a:lnTo>
                    <a:pt x="855" y="2400"/>
                  </a:lnTo>
                  <a:lnTo>
                    <a:pt x="870" y="2415"/>
                  </a:lnTo>
                  <a:lnTo>
                    <a:pt x="870" y="2805"/>
                  </a:lnTo>
                  <a:lnTo>
                    <a:pt x="885" y="2820"/>
                  </a:lnTo>
                  <a:lnTo>
                    <a:pt x="885" y="2910"/>
                  </a:lnTo>
                  <a:lnTo>
                    <a:pt x="885" y="2895"/>
                  </a:lnTo>
                  <a:lnTo>
                    <a:pt x="900" y="2880"/>
                  </a:lnTo>
                  <a:lnTo>
                    <a:pt x="900" y="2655"/>
                  </a:lnTo>
                  <a:lnTo>
                    <a:pt x="915" y="264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8" name="Freeform 2235"/>
            <p:cNvSpPr>
              <a:spLocks/>
            </p:cNvSpPr>
            <p:nvPr/>
          </p:nvSpPr>
          <p:spPr bwMode="auto">
            <a:xfrm>
              <a:off x="3600450" y="885825"/>
              <a:ext cx="581025" cy="2085975"/>
            </a:xfrm>
            <a:custGeom>
              <a:avLst/>
              <a:gdLst>
                <a:gd name="T0" fmla="*/ 9525 w 915"/>
                <a:gd name="T1" fmla="*/ 1419225 h 3285"/>
                <a:gd name="T2" fmla="*/ 19050 w 915"/>
                <a:gd name="T3" fmla="*/ 571500 h 3285"/>
                <a:gd name="T4" fmla="*/ 38100 w 915"/>
                <a:gd name="T5" fmla="*/ 266700 h 3285"/>
                <a:gd name="T6" fmla="*/ 47625 w 915"/>
                <a:gd name="T7" fmla="*/ 47625 h 3285"/>
                <a:gd name="T8" fmla="*/ 57150 w 915"/>
                <a:gd name="T9" fmla="*/ 152400 h 3285"/>
                <a:gd name="T10" fmla="*/ 66675 w 915"/>
                <a:gd name="T11" fmla="*/ 923925 h 3285"/>
                <a:gd name="T12" fmla="*/ 85725 w 915"/>
                <a:gd name="T13" fmla="*/ 1466850 h 3285"/>
                <a:gd name="T14" fmla="*/ 95250 w 915"/>
                <a:gd name="T15" fmla="*/ 2057400 h 3285"/>
                <a:gd name="T16" fmla="*/ 104775 w 915"/>
                <a:gd name="T17" fmla="*/ 2000250 h 3285"/>
                <a:gd name="T18" fmla="*/ 123825 w 915"/>
                <a:gd name="T19" fmla="*/ 1695450 h 3285"/>
                <a:gd name="T20" fmla="*/ 133350 w 915"/>
                <a:gd name="T21" fmla="*/ 742950 h 3285"/>
                <a:gd name="T22" fmla="*/ 152400 w 915"/>
                <a:gd name="T23" fmla="*/ 295275 h 3285"/>
                <a:gd name="T24" fmla="*/ 161925 w 915"/>
                <a:gd name="T25" fmla="*/ 9525 h 3285"/>
                <a:gd name="T26" fmla="*/ 171450 w 915"/>
                <a:gd name="T27" fmla="*/ 285750 h 3285"/>
                <a:gd name="T28" fmla="*/ 190500 w 915"/>
                <a:gd name="T29" fmla="*/ 714375 h 3285"/>
                <a:gd name="T30" fmla="*/ 200025 w 915"/>
                <a:gd name="T31" fmla="*/ 1676400 h 3285"/>
                <a:gd name="T32" fmla="*/ 219075 w 915"/>
                <a:gd name="T33" fmla="*/ 2000250 h 3285"/>
                <a:gd name="T34" fmla="*/ 228600 w 915"/>
                <a:gd name="T35" fmla="*/ 1895475 h 3285"/>
                <a:gd name="T36" fmla="*/ 247650 w 915"/>
                <a:gd name="T37" fmla="*/ 1495425 h 3285"/>
                <a:gd name="T38" fmla="*/ 257175 w 915"/>
                <a:gd name="T39" fmla="*/ 514350 h 3285"/>
                <a:gd name="T40" fmla="*/ 276225 w 915"/>
                <a:gd name="T41" fmla="*/ 142875 h 3285"/>
                <a:gd name="T42" fmla="*/ 285750 w 915"/>
                <a:gd name="T43" fmla="*/ 114300 h 3285"/>
                <a:gd name="T44" fmla="*/ 304800 w 915"/>
                <a:gd name="T45" fmla="*/ 466725 h 3285"/>
                <a:gd name="T46" fmla="*/ 314325 w 915"/>
                <a:gd name="T47" fmla="*/ 1438275 h 3285"/>
                <a:gd name="T48" fmla="*/ 333375 w 915"/>
                <a:gd name="T49" fmla="*/ 1866900 h 3285"/>
                <a:gd name="T50" fmla="*/ 342900 w 915"/>
                <a:gd name="T51" fmla="*/ 2038350 h 3285"/>
                <a:gd name="T52" fmla="*/ 361950 w 915"/>
                <a:gd name="T53" fmla="*/ 1743075 h 3285"/>
                <a:gd name="T54" fmla="*/ 371475 w 915"/>
                <a:gd name="T55" fmla="*/ 781050 h 3285"/>
                <a:gd name="T56" fmla="*/ 390525 w 915"/>
                <a:gd name="T57" fmla="*/ 323850 h 3285"/>
                <a:gd name="T58" fmla="*/ 400050 w 915"/>
                <a:gd name="T59" fmla="*/ 0 h 3285"/>
                <a:gd name="T60" fmla="*/ 409575 w 915"/>
                <a:gd name="T61" fmla="*/ 238125 h 3285"/>
                <a:gd name="T62" fmla="*/ 428625 w 915"/>
                <a:gd name="T63" fmla="*/ 657225 h 3285"/>
                <a:gd name="T64" fmla="*/ 438150 w 915"/>
                <a:gd name="T65" fmla="*/ 1628775 h 3285"/>
                <a:gd name="T66" fmla="*/ 457200 w 915"/>
                <a:gd name="T67" fmla="*/ 1981200 h 3285"/>
                <a:gd name="T68" fmla="*/ 466725 w 915"/>
                <a:gd name="T69" fmla="*/ 1943100 h 3285"/>
                <a:gd name="T70" fmla="*/ 485775 w 915"/>
                <a:gd name="T71" fmla="*/ 1571625 h 3285"/>
                <a:gd name="T72" fmla="*/ 495300 w 915"/>
                <a:gd name="T73" fmla="*/ 600075 h 3285"/>
                <a:gd name="T74" fmla="*/ 514350 w 915"/>
                <a:gd name="T75" fmla="*/ 200025 h 3285"/>
                <a:gd name="T76" fmla="*/ 523875 w 915"/>
                <a:gd name="T77" fmla="*/ 95250 h 3285"/>
                <a:gd name="T78" fmla="*/ 542925 w 915"/>
                <a:gd name="T79" fmla="*/ 400050 h 3285"/>
                <a:gd name="T80" fmla="*/ 552450 w 915"/>
                <a:gd name="T81" fmla="*/ 1343025 h 3285"/>
                <a:gd name="T82" fmla="*/ 571500 w 915"/>
                <a:gd name="T83" fmla="*/ 1781175 h 32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285">
                  <a:moveTo>
                    <a:pt x="0" y="2775"/>
                  </a:moveTo>
                  <a:lnTo>
                    <a:pt x="0" y="2250"/>
                  </a:lnTo>
                  <a:lnTo>
                    <a:pt x="15" y="2235"/>
                  </a:lnTo>
                  <a:lnTo>
                    <a:pt x="15" y="1575"/>
                  </a:lnTo>
                  <a:lnTo>
                    <a:pt x="30" y="1560"/>
                  </a:lnTo>
                  <a:lnTo>
                    <a:pt x="30" y="900"/>
                  </a:lnTo>
                  <a:lnTo>
                    <a:pt x="45" y="885"/>
                  </a:lnTo>
                  <a:lnTo>
                    <a:pt x="45" y="435"/>
                  </a:lnTo>
                  <a:lnTo>
                    <a:pt x="60" y="420"/>
                  </a:lnTo>
                  <a:lnTo>
                    <a:pt x="60" y="240"/>
                  </a:lnTo>
                  <a:lnTo>
                    <a:pt x="75" y="225"/>
                  </a:lnTo>
                  <a:lnTo>
                    <a:pt x="75" y="75"/>
                  </a:lnTo>
                  <a:lnTo>
                    <a:pt x="75" y="255"/>
                  </a:lnTo>
                  <a:lnTo>
                    <a:pt x="90" y="270"/>
                  </a:lnTo>
                  <a:lnTo>
                    <a:pt x="90" y="240"/>
                  </a:lnTo>
                  <a:lnTo>
                    <a:pt x="90" y="720"/>
                  </a:lnTo>
                  <a:lnTo>
                    <a:pt x="105" y="735"/>
                  </a:lnTo>
                  <a:lnTo>
                    <a:pt x="105" y="1455"/>
                  </a:lnTo>
                  <a:lnTo>
                    <a:pt x="120" y="1470"/>
                  </a:lnTo>
                  <a:lnTo>
                    <a:pt x="120" y="2295"/>
                  </a:lnTo>
                  <a:lnTo>
                    <a:pt x="135" y="2310"/>
                  </a:lnTo>
                  <a:lnTo>
                    <a:pt x="135" y="2910"/>
                  </a:lnTo>
                  <a:lnTo>
                    <a:pt x="150" y="2925"/>
                  </a:lnTo>
                  <a:lnTo>
                    <a:pt x="150" y="3240"/>
                  </a:lnTo>
                  <a:lnTo>
                    <a:pt x="165" y="3255"/>
                  </a:lnTo>
                  <a:lnTo>
                    <a:pt x="165" y="3270"/>
                  </a:lnTo>
                  <a:lnTo>
                    <a:pt x="165" y="3150"/>
                  </a:lnTo>
                  <a:lnTo>
                    <a:pt x="180" y="3135"/>
                  </a:lnTo>
                  <a:lnTo>
                    <a:pt x="180" y="2685"/>
                  </a:lnTo>
                  <a:lnTo>
                    <a:pt x="195" y="2670"/>
                  </a:lnTo>
                  <a:lnTo>
                    <a:pt x="195" y="1950"/>
                  </a:lnTo>
                  <a:lnTo>
                    <a:pt x="210" y="1935"/>
                  </a:lnTo>
                  <a:lnTo>
                    <a:pt x="210" y="1170"/>
                  </a:lnTo>
                  <a:lnTo>
                    <a:pt x="225" y="1155"/>
                  </a:lnTo>
                  <a:lnTo>
                    <a:pt x="225" y="480"/>
                  </a:lnTo>
                  <a:lnTo>
                    <a:pt x="240" y="465"/>
                  </a:lnTo>
                  <a:lnTo>
                    <a:pt x="240" y="90"/>
                  </a:lnTo>
                  <a:lnTo>
                    <a:pt x="255" y="75"/>
                  </a:lnTo>
                  <a:lnTo>
                    <a:pt x="255" y="15"/>
                  </a:lnTo>
                  <a:lnTo>
                    <a:pt x="255" y="60"/>
                  </a:lnTo>
                  <a:lnTo>
                    <a:pt x="270" y="75"/>
                  </a:lnTo>
                  <a:lnTo>
                    <a:pt x="270" y="450"/>
                  </a:lnTo>
                  <a:lnTo>
                    <a:pt x="285" y="465"/>
                  </a:lnTo>
                  <a:lnTo>
                    <a:pt x="285" y="1110"/>
                  </a:lnTo>
                  <a:lnTo>
                    <a:pt x="300" y="1125"/>
                  </a:lnTo>
                  <a:lnTo>
                    <a:pt x="300" y="1905"/>
                  </a:lnTo>
                  <a:lnTo>
                    <a:pt x="315" y="1920"/>
                  </a:lnTo>
                  <a:lnTo>
                    <a:pt x="315" y="2640"/>
                  </a:lnTo>
                  <a:lnTo>
                    <a:pt x="330" y="2655"/>
                  </a:lnTo>
                  <a:lnTo>
                    <a:pt x="330" y="3135"/>
                  </a:lnTo>
                  <a:lnTo>
                    <a:pt x="345" y="3150"/>
                  </a:lnTo>
                  <a:lnTo>
                    <a:pt x="345" y="3270"/>
                  </a:lnTo>
                  <a:lnTo>
                    <a:pt x="360" y="3255"/>
                  </a:lnTo>
                  <a:lnTo>
                    <a:pt x="360" y="2985"/>
                  </a:lnTo>
                  <a:lnTo>
                    <a:pt x="375" y="2970"/>
                  </a:lnTo>
                  <a:lnTo>
                    <a:pt x="375" y="2370"/>
                  </a:lnTo>
                  <a:lnTo>
                    <a:pt x="390" y="2355"/>
                  </a:lnTo>
                  <a:lnTo>
                    <a:pt x="390" y="1590"/>
                  </a:lnTo>
                  <a:lnTo>
                    <a:pt x="405" y="1575"/>
                  </a:lnTo>
                  <a:lnTo>
                    <a:pt x="405" y="810"/>
                  </a:lnTo>
                  <a:lnTo>
                    <a:pt x="420" y="795"/>
                  </a:lnTo>
                  <a:lnTo>
                    <a:pt x="420" y="240"/>
                  </a:lnTo>
                  <a:lnTo>
                    <a:pt x="435" y="225"/>
                  </a:lnTo>
                  <a:lnTo>
                    <a:pt x="435" y="15"/>
                  </a:lnTo>
                  <a:lnTo>
                    <a:pt x="450" y="30"/>
                  </a:lnTo>
                  <a:lnTo>
                    <a:pt x="450" y="180"/>
                  </a:lnTo>
                  <a:lnTo>
                    <a:pt x="465" y="195"/>
                  </a:lnTo>
                  <a:lnTo>
                    <a:pt x="465" y="720"/>
                  </a:lnTo>
                  <a:lnTo>
                    <a:pt x="480" y="735"/>
                  </a:lnTo>
                  <a:lnTo>
                    <a:pt x="480" y="1470"/>
                  </a:lnTo>
                  <a:lnTo>
                    <a:pt x="495" y="1485"/>
                  </a:lnTo>
                  <a:lnTo>
                    <a:pt x="495" y="2265"/>
                  </a:lnTo>
                  <a:lnTo>
                    <a:pt x="510" y="2280"/>
                  </a:lnTo>
                  <a:lnTo>
                    <a:pt x="510" y="2925"/>
                  </a:lnTo>
                  <a:lnTo>
                    <a:pt x="525" y="2940"/>
                  </a:lnTo>
                  <a:lnTo>
                    <a:pt x="525" y="3270"/>
                  </a:lnTo>
                  <a:lnTo>
                    <a:pt x="540" y="3285"/>
                  </a:lnTo>
                  <a:lnTo>
                    <a:pt x="540" y="3210"/>
                  </a:lnTo>
                  <a:lnTo>
                    <a:pt x="555" y="3195"/>
                  </a:lnTo>
                  <a:lnTo>
                    <a:pt x="555" y="2760"/>
                  </a:lnTo>
                  <a:lnTo>
                    <a:pt x="570" y="2745"/>
                  </a:lnTo>
                  <a:lnTo>
                    <a:pt x="570" y="2040"/>
                  </a:lnTo>
                  <a:lnTo>
                    <a:pt x="585" y="2025"/>
                  </a:lnTo>
                  <a:lnTo>
                    <a:pt x="585" y="1230"/>
                  </a:lnTo>
                  <a:lnTo>
                    <a:pt x="600" y="1215"/>
                  </a:lnTo>
                  <a:lnTo>
                    <a:pt x="600" y="525"/>
                  </a:lnTo>
                  <a:lnTo>
                    <a:pt x="615" y="510"/>
                  </a:lnTo>
                  <a:lnTo>
                    <a:pt x="615" y="90"/>
                  </a:lnTo>
                  <a:lnTo>
                    <a:pt x="630" y="75"/>
                  </a:lnTo>
                  <a:lnTo>
                    <a:pt x="630" y="0"/>
                  </a:lnTo>
                  <a:lnTo>
                    <a:pt x="630" y="30"/>
                  </a:lnTo>
                  <a:lnTo>
                    <a:pt x="645" y="45"/>
                  </a:lnTo>
                  <a:lnTo>
                    <a:pt x="645" y="375"/>
                  </a:lnTo>
                  <a:lnTo>
                    <a:pt x="660" y="390"/>
                  </a:lnTo>
                  <a:lnTo>
                    <a:pt x="660" y="1020"/>
                  </a:lnTo>
                  <a:lnTo>
                    <a:pt x="675" y="1035"/>
                  </a:lnTo>
                  <a:lnTo>
                    <a:pt x="675" y="1815"/>
                  </a:lnTo>
                  <a:lnTo>
                    <a:pt x="690" y="1830"/>
                  </a:lnTo>
                  <a:lnTo>
                    <a:pt x="690" y="2565"/>
                  </a:lnTo>
                  <a:lnTo>
                    <a:pt x="705" y="2580"/>
                  </a:lnTo>
                  <a:lnTo>
                    <a:pt x="705" y="3105"/>
                  </a:lnTo>
                  <a:lnTo>
                    <a:pt x="720" y="3120"/>
                  </a:lnTo>
                  <a:lnTo>
                    <a:pt x="720" y="3285"/>
                  </a:lnTo>
                  <a:lnTo>
                    <a:pt x="735" y="3270"/>
                  </a:lnTo>
                  <a:lnTo>
                    <a:pt x="735" y="3060"/>
                  </a:lnTo>
                  <a:lnTo>
                    <a:pt x="750" y="3045"/>
                  </a:lnTo>
                  <a:lnTo>
                    <a:pt x="750" y="2490"/>
                  </a:lnTo>
                  <a:lnTo>
                    <a:pt x="765" y="2475"/>
                  </a:lnTo>
                  <a:lnTo>
                    <a:pt x="765" y="1710"/>
                  </a:lnTo>
                  <a:lnTo>
                    <a:pt x="780" y="1695"/>
                  </a:lnTo>
                  <a:lnTo>
                    <a:pt x="780" y="945"/>
                  </a:lnTo>
                  <a:lnTo>
                    <a:pt x="795" y="930"/>
                  </a:lnTo>
                  <a:lnTo>
                    <a:pt x="795" y="330"/>
                  </a:lnTo>
                  <a:lnTo>
                    <a:pt x="810" y="315"/>
                  </a:lnTo>
                  <a:lnTo>
                    <a:pt x="810" y="45"/>
                  </a:lnTo>
                  <a:lnTo>
                    <a:pt x="825" y="30"/>
                  </a:lnTo>
                  <a:lnTo>
                    <a:pt x="825" y="150"/>
                  </a:lnTo>
                  <a:lnTo>
                    <a:pt x="840" y="165"/>
                  </a:lnTo>
                  <a:lnTo>
                    <a:pt x="840" y="615"/>
                  </a:lnTo>
                  <a:lnTo>
                    <a:pt x="855" y="630"/>
                  </a:lnTo>
                  <a:lnTo>
                    <a:pt x="855" y="1335"/>
                  </a:lnTo>
                  <a:lnTo>
                    <a:pt x="870" y="1350"/>
                  </a:lnTo>
                  <a:lnTo>
                    <a:pt x="870" y="2115"/>
                  </a:lnTo>
                  <a:lnTo>
                    <a:pt x="885" y="2130"/>
                  </a:lnTo>
                  <a:lnTo>
                    <a:pt x="885" y="2790"/>
                  </a:lnTo>
                  <a:lnTo>
                    <a:pt x="900" y="2805"/>
                  </a:lnTo>
                  <a:lnTo>
                    <a:pt x="900" y="3195"/>
                  </a:lnTo>
                  <a:lnTo>
                    <a:pt x="915" y="321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49" name="Freeform 2236"/>
            <p:cNvSpPr>
              <a:spLocks/>
            </p:cNvSpPr>
            <p:nvPr/>
          </p:nvSpPr>
          <p:spPr bwMode="auto">
            <a:xfrm>
              <a:off x="4181475" y="933450"/>
              <a:ext cx="581025" cy="2019300"/>
            </a:xfrm>
            <a:custGeom>
              <a:avLst/>
              <a:gdLst>
                <a:gd name="T0" fmla="*/ 0 w 915"/>
                <a:gd name="T1" fmla="*/ 1990725 h 3180"/>
                <a:gd name="T2" fmla="*/ 19050 w 915"/>
                <a:gd name="T3" fmla="*/ 1752600 h 3180"/>
                <a:gd name="T4" fmla="*/ 28575 w 915"/>
                <a:gd name="T5" fmla="*/ 857250 h 3180"/>
                <a:gd name="T6" fmla="*/ 47625 w 915"/>
                <a:gd name="T7" fmla="*/ 390525 h 3180"/>
                <a:gd name="T8" fmla="*/ 57150 w 915"/>
                <a:gd name="T9" fmla="*/ 0 h 3180"/>
                <a:gd name="T10" fmla="*/ 76200 w 915"/>
                <a:gd name="T11" fmla="*/ 171450 h 3180"/>
                <a:gd name="T12" fmla="*/ 85725 w 915"/>
                <a:gd name="T13" fmla="*/ 990600 h 3180"/>
                <a:gd name="T14" fmla="*/ 104775 w 915"/>
                <a:gd name="T15" fmla="*/ 1466850 h 3180"/>
                <a:gd name="T16" fmla="*/ 114300 w 915"/>
                <a:gd name="T17" fmla="*/ 1981200 h 3180"/>
                <a:gd name="T18" fmla="*/ 133350 w 915"/>
                <a:gd name="T19" fmla="*/ 1885950 h 3180"/>
                <a:gd name="T20" fmla="*/ 142875 w 915"/>
                <a:gd name="T21" fmla="*/ 1152525 h 3180"/>
                <a:gd name="T22" fmla="*/ 161925 w 915"/>
                <a:gd name="T23" fmla="*/ 676275 h 3180"/>
                <a:gd name="T24" fmla="*/ 171450 w 915"/>
                <a:gd name="T25" fmla="*/ 66675 h 3180"/>
                <a:gd name="T26" fmla="*/ 180975 w 915"/>
                <a:gd name="T27" fmla="*/ 66675 h 3180"/>
                <a:gd name="T28" fmla="*/ 200025 w 915"/>
                <a:gd name="T29" fmla="*/ 314325 h 3180"/>
                <a:gd name="T30" fmla="*/ 209550 w 915"/>
                <a:gd name="T31" fmla="*/ 1162050 h 3180"/>
                <a:gd name="T32" fmla="*/ 228600 w 915"/>
                <a:gd name="T33" fmla="*/ 1600200 h 3180"/>
                <a:gd name="T34" fmla="*/ 238125 w 915"/>
                <a:gd name="T35" fmla="*/ 1952625 h 3180"/>
                <a:gd name="T36" fmla="*/ 247650 w 915"/>
                <a:gd name="T37" fmla="*/ 1781175 h 3180"/>
                <a:gd name="T38" fmla="*/ 266700 w 915"/>
                <a:gd name="T39" fmla="*/ 1419225 h 3180"/>
                <a:gd name="T40" fmla="*/ 276225 w 915"/>
                <a:gd name="T41" fmla="*/ 533400 h 3180"/>
                <a:gd name="T42" fmla="*/ 295275 w 915"/>
                <a:gd name="T43" fmla="*/ 190500 h 3180"/>
                <a:gd name="T44" fmla="*/ 304800 w 915"/>
                <a:gd name="T45" fmla="*/ 161925 h 3180"/>
                <a:gd name="T46" fmla="*/ 323850 w 915"/>
                <a:gd name="T47" fmla="*/ 466725 h 3180"/>
                <a:gd name="T48" fmla="*/ 333375 w 915"/>
                <a:gd name="T49" fmla="*/ 1333500 h 3180"/>
                <a:gd name="T50" fmla="*/ 352425 w 915"/>
                <a:gd name="T51" fmla="*/ 1714500 h 3180"/>
                <a:gd name="T52" fmla="*/ 361950 w 915"/>
                <a:gd name="T53" fmla="*/ 1924050 h 3180"/>
                <a:gd name="T54" fmla="*/ 371475 w 915"/>
                <a:gd name="T55" fmla="*/ 1647825 h 3180"/>
                <a:gd name="T56" fmla="*/ 390525 w 915"/>
                <a:gd name="T57" fmla="*/ 1238250 h 3180"/>
                <a:gd name="T58" fmla="*/ 400050 w 915"/>
                <a:gd name="T59" fmla="*/ 390525 h 3180"/>
                <a:gd name="T60" fmla="*/ 419100 w 915"/>
                <a:gd name="T61" fmla="*/ 123825 h 3180"/>
                <a:gd name="T62" fmla="*/ 428625 w 915"/>
                <a:gd name="T63" fmla="*/ 95250 h 3180"/>
                <a:gd name="T64" fmla="*/ 438150 w 915"/>
                <a:gd name="T65" fmla="*/ 628650 h 3180"/>
                <a:gd name="T66" fmla="*/ 457200 w 915"/>
                <a:gd name="T67" fmla="*/ 1085850 h 3180"/>
                <a:gd name="T68" fmla="*/ 466725 w 915"/>
                <a:gd name="T69" fmla="*/ 1809750 h 3180"/>
                <a:gd name="T70" fmla="*/ 485775 w 915"/>
                <a:gd name="T71" fmla="*/ 1914525 h 3180"/>
                <a:gd name="T72" fmla="*/ 495300 w 915"/>
                <a:gd name="T73" fmla="*/ 1495425 h 3180"/>
                <a:gd name="T74" fmla="*/ 514350 w 915"/>
                <a:gd name="T75" fmla="*/ 1047750 h 3180"/>
                <a:gd name="T76" fmla="*/ 523875 w 915"/>
                <a:gd name="T77" fmla="*/ 257175 h 3180"/>
                <a:gd name="T78" fmla="*/ 542925 w 915"/>
                <a:gd name="T79" fmla="*/ 76200 h 3180"/>
                <a:gd name="T80" fmla="*/ 552450 w 915"/>
                <a:gd name="T81" fmla="*/ 400050 h 3180"/>
                <a:gd name="T82" fmla="*/ 571500 w 915"/>
                <a:gd name="T83" fmla="*/ 819150 h 318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180">
                  <a:moveTo>
                    <a:pt x="0" y="3135"/>
                  </a:moveTo>
                  <a:lnTo>
                    <a:pt x="0" y="3180"/>
                  </a:lnTo>
                  <a:lnTo>
                    <a:pt x="0" y="3135"/>
                  </a:lnTo>
                  <a:lnTo>
                    <a:pt x="15" y="3120"/>
                  </a:lnTo>
                  <a:lnTo>
                    <a:pt x="15" y="2775"/>
                  </a:lnTo>
                  <a:lnTo>
                    <a:pt x="30" y="2760"/>
                  </a:lnTo>
                  <a:lnTo>
                    <a:pt x="30" y="2115"/>
                  </a:lnTo>
                  <a:lnTo>
                    <a:pt x="45" y="2100"/>
                  </a:lnTo>
                  <a:lnTo>
                    <a:pt x="45" y="1350"/>
                  </a:lnTo>
                  <a:lnTo>
                    <a:pt x="60" y="1335"/>
                  </a:lnTo>
                  <a:lnTo>
                    <a:pt x="60" y="630"/>
                  </a:lnTo>
                  <a:lnTo>
                    <a:pt x="75" y="615"/>
                  </a:lnTo>
                  <a:lnTo>
                    <a:pt x="75" y="135"/>
                  </a:lnTo>
                  <a:lnTo>
                    <a:pt x="90" y="120"/>
                  </a:lnTo>
                  <a:lnTo>
                    <a:pt x="90" y="0"/>
                  </a:lnTo>
                  <a:lnTo>
                    <a:pt x="105" y="15"/>
                  </a:lnTo>
                  <a:lnTo>
                    <a:pt x="105" y="255"/>
                  </a:lnTo>
                  <a:lnTo>
                    <a:pt x="120" y="270"/>
                  </a:lnTo>
                  <a:lnTo>
                    <a:pt x="120" y="825"/>
                  </a:lnTo>
                  <a:lnTo>
                    <a:pt x="135" y="840"/>
                  </a:lnTo>
                  <a:lnTo>
                    <a:pt x="135" y="1560"/>
                  </a:lnTo>
                  <a:lnTo>
                    <a:pt x="150" y="1575"/>
                  </a:lnTo>
                  <a:lnTo>
                    <a:pt x="150" y="2295"/>
                  </a:lnTo>
                  <a:lnTo>
                    <a:pt x="165" y="2310"/>
                  </a:lnTo>
                  <a:lnTo>
                    <a:pt x="165" y="2865"/>
                  </a:lnTo>
                  <a:lnTo>
                    <a:pt x="180" y="2880"/>
                  </a:lnTo>
                  <a:lnTo>
                    <a:pt x="180" y="3120"/>
                  </a:lnTo>
                  <a:lnTo>
                    <a:pt x="195" y="3105"/>
                  </a:lnTo>
                  <a:lnTo>
                    <a:pt x="195" y="2985"/>
                  </a:lnTo>
                  <a:lnTo>
                    <a:pt x="210" y="2970"/>
                  </a:lnTo>
                  <a:lnTo>
                    <a:pt x="210" y="2520"/>
                  </a:lnTo>
                  <a:lnTo>
                    <a:pt x="225" y="2505"/>
                  </a:lnTo>
                  <a:lnTo>
                    <a:pt x="225" y="1815"/>
                  </a:lnTo>
                  <a:lnTo>
                    <a:pt x="240" y="1800"/>
                  </a:lnTo>
                  <a:lnTo>
                    <a:pt x="240" y="1080"/>
                  </a:lnTo>
                  <a:lnTo>
                    <a:pt x="255" y="1065"/>
                  </a:lnTo>
                  <a:lnTo>
                    <a:pt x="255" y="450"/>
                  </a:lnTo>
                  <a:lnTo>
                    <a:pt x="270" y="435"/>
                  </a:lnTo>
                  <a:lnTo>
                    <a:pt x="270" y="105"/>
                  </a:lnTo>
                  <a:lnTo>
                    <a:pt x="285" y="90"/>
                  </a:lnTo>
                  <a:lnTo>
                    <a:pt x="285" y="60"/>
                  </a:lnTo>
                  <a:lnTo>
                    <a:pt x="285" y="105"/>
                  </a:lnTo>
                  <a:lnTo>
                    <a:pt x="300" y="120"/>
                  </a:lnTo>
                  <a:lnTo>
                    <a:pt x="300" y="480"/>
                  </a:lnTo>
                  <a:lnTo>
                    <a:pt x="315" y="495"/>
                  </a:lnTo>
                  <a:lnTo>
                    <a:pt x="315" y="1110"/>
                  </a:lnTo>
                  <a:lnTo>
                    <a:pt x="330" y="1125"/>
                  </a:lnTo>
                  <a:lnTo>
                    <a:pt x="330" y="1830"/>
                  </a:lnTo>
                  <a:lnTo>
                    <a:pt x="345" y="1845"/>
                  </a:lnTo>
                  <a:lnTo>
                    <a:pt x="345" y="2505"/>
                  </a:lnTo>
                  <a:lnTo>
                    <a:pt x="360" y="2520"/>
                  </a:lnTo>
                  <a:lnTo>
                    <a:pt x="360" y="2955"/>
                  </a:lnTo>
                  <a:lnTo>
                    <a:pt x="375" y="2970"/>
                  </a:lnTo>
                  <a:lnTo>
                    <a:pt x="375" y="3075"/>
                  </a:lnTo>
                  <a:lnTo>
                    <a:pt x="375" y="3060"/>
                  </a:lnTo>
                  <a:lnTo>
                    <a:pt x="390" y="3045"/>
                  </a:lnTo>
                  <a:lnTo>
                    <a:pt x="390" y="2805"/>
                  </a:lnTo>
                  <a:lnTo>
                    <a:pt x="405" y="2790"/>
                  </a:lnTo>
                  <a:lnTo>
                    <a:pt x="405" y="2250"/>
                  </a:lnTo>
                  <a:lnTo>
                    <a:pt x="420" y="2235"/>
                  </a:lnTo>
                  <a:lnTo>
                    <a:pt x="420" y="1530"/>
                  </a:lnTo>
                  <a:lnTo>
                    <a:pt x="435" y="1515"/>
                  </a:lnTo>
                  <a:lnTo>
                    <a:pt x="435" y="840"/>
                  </a:lnTo>
                  <a:lnTo>
                    <a:pt x="450" y="825"/>
                  </a:lnTo>
                  <a:lnTo>
                    <a:pt x="450" y="315"/>
                  </a:lnTo>
                  <a:lnTo>
                    <a:pt x="465" y="300"/>
                  </a:lnTo>
                  <a:lnTo>
                    <a:pt x="465" y="105"/>
                  </a:lnTo>
                  <a:lnTo>
                    <a:pt x="480" y="120"/>
                  </a:lnTo>
                  <a:lnTo>
                    <a:pt x="480" y="255"/>
                  </a:lnTo>
                  <a:lnTo>
                    <a:pt x="495" y="270"/>
                  </a:lnTo>
                  <a:lnTo>
                    <a:pt x="495" y="720"/>
                  </a:lnTo>
                  <a:lnTo>
                    <a:pt x="510" y="735"/>
                  </a:lnTo>
                  <a:lnTo>
                    <a:pt x="510" y="1395"/>
                  </a:lnTo>
                  <a:lnTo>
                    <a:pt x="525" y="1410"/>
                  </a:lnTo>
                  <a:lnTo>
                    <a:pt x="525" y="2100"/>
                  </a:lnTo>
                  <a:lnTo>
                    <a:pt x="540" y="2115"/>
                  </a:lnTo>
                  <a:lnTo>
                    <a:pt x="540" y="2685"/>
                  </a:lnTo>
                  <a:lnTo>
                    <a:pt x="555" y="2700"/>
                  </a:lnTo>
                  <a:lnTo>
                    <a:pt x="555" y="3000"/>
                  </a:lnTo>
                  <a:lnTo>
                    <a:pt x="570" y="3015"/>
                  </a:lnTo>
                  <a:lnTo>
                    <a:pt x="570" y="3030"/>
                  </a:lnTo>
                  <a:lnTo>
                    <a:pt x="570" y="2970"/>
                  </a:lnTo>
                  <a:lnTo>
                    <a:pt x="585" y="2955"/>
                  </a:lnTo>
                  <a:lnTo>
                    <a:pt x="585" y="2595"/>
                  </a:lnTo>
                  <a:lnTo>
                    <a:pt x="600" y="2580"/>
                  </a:lnTo>
                  <a:lnTo>
                    <a:pt x="600" y="1965"/>
                  </a:lnTo>
                  <a:lnTo>
                    <a:pt x="615" y="1950"/>
                  </a:lnTo>
                  <a:lnTo>
                    <a:pt x="615" y="1260"/>
                  </a:lnTo>
                  <a:lnTo>
                    <a:pt x="630" y="1245"/>
                  </a:lnTo>
                  <a:lnTo>
                    <a:pt x="630" y="615"/>
                  </a:lnTo>
                  <a:lnTo>
                    <a:pt x="645" y="600"/>
                  </a:lnTo>
                  <a:lnTo>
                    <a:pt x="645" y="210"/>
                  </a:lnTo>
                  <a:lnTo>
                    <a:pt x="660" y="195"/>
                  </a:lnTo>
                  <a:lnTo>
                    <a:pt x="660" y="120"/>
                  </a:lnTo>
                  <a:lnTo>
                    <a:pt x="660" y="135"/>
                  </a:lnTo>
                  <a:lnTo>
                    <a:pt x="675" y="150"/>
                  </a:lnTo>
                  <a:lnTo>
                    <a:pt x="675" y="420"/>
                  </a:lnTo>
                  <a:lnTo>
                    <a:pt x="690" y="435"/>
                  </a:lnTo>
                  <a:lnTo>
                    <a:pt x="690" y="990"/>
                  </a:lnTo>
                  <a:lnTo>
                    <a:pt x="705" y="1005"/>
                  </a:lnTo>
                  <a:lnTo>
                    <a:pt x="705" y="1695"/>
                  </a:lnTo>
                  <a:lnTo>
                    <a:pt x="720" y="1710"/>
                  </a:lnTo>
                  <a:lnTo>
                    <a:pt x="720" y="2355"/>
                  </a:lnTo>
                  <a:lnTo>
                    <a:pt x="735" y="2370"/>
                  </a:lnTo>
                  <a:lnTo>
                    <a:pt x="735" y="2850"/>
                  </a:lnTo>
                  <a:lnTo>
                    <a:pt x="750" y="2865"/>
                  </a:lnTo>
                  <a:lnTo>
                    <a:pt x="750" y="3030"/>
                  </a:lnTo>
                  <a:lnTo>
                    <a:pt x="765" y="3015"/>
                  </a:lnTo>
                  <a:lnTo>
                    <a:pt x="765" y="2850"/>
                  </a:lnTo>
                  <a:lnTo>
                    <a:pt x="780" y="2835"/>
                  </a:lnTo>
                  <a:lnTo>
                    <a:pt x="780" y="2355"/>
                  </a:lnTo>
                  <a:lnTo>
                    <a:pt x="795" y="2340"/>
                  </a:lnTo>
                  <a:lnTo>
                    <a:pt x="795" y="1665"/>
                  </a:lnTo>
                  <a:lnTo>
                    <a:pt x="810" y="1650"/>
                  </a:lnTo>
                  <a:lnTo>
                    <a:pt x="810" y="975"/>
                  </a:lnTo>
                  <a:lnTo>
                    <a:pt x="825" y="960"/>
                  </a:lnTo>
                  <a:lnTo>
                    <a:pt x="825" y="405"/>
                  </a:lnTo>
                  <a:lnTo>
                    <a:pt x="840" y="390"/>
                  </a:lnTo>
                  <a:lnTo>
                    <a:pt x="840" y="135"/>
                  </a:lnTo>
                  <a:lnTo>
                    <a:pt x="855" y="120"/>
                  </a:lnTo>
                  <a:lnTo>
                    <a:pt x="855" y="210"/>
                  </a:lnTo>
                  <a:lnTo>
                    <a:pt x="870" y="225"/>
                  </a:lnTo>
                  <a:lnTo>
                    <a:pt x="870" y="630"/>
                  </a:lnTo>
                  <a:lnTo>
                    <a:pt x="885" y="645"/>
                  </a:lnTo>
                  <a:lnTo>
                    <a:pt x="885" y="1275"/>
                  </a:lnTo>
                  <a:lnTo>
                    <a:pt x="900" y="1290"/>
                  </a:lnTo>
                  <a:lnTo>
                    <a:pt x="900" y="1995"/>
                  </a:lnTo>
                  <a:lnTo>
                    <a:pt x="915" y="201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0" name="Line 2237"/>
            <p:cNvSpPr>
              <a:spLocks noChangeShapeType="1"/>
            </p:cNvSpPr>
            <p:nvPr/>
          </p:nvSpPr>
          <p:spPr bwMode="auto">
            <a:xfrm>
              <a:off x="4762500" y="2209800"/>
              <a:ext cx="635" cy="314325"/>
            </a:xfrm>
            <a:prstGeom prst="line">
              <a:avLst/>
            </a:pr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51" name="Rectangle 2238"/>
            <p:cNvSpPr>
              <a:spLocks noChangeArrowheads="1"/>
            </p:cNvSpPr>
            <p:nvPr/>
          </p:nvSpPr>
          <p:spPr bwMode="auto">
            <a:xfrm>
              <a:off x="2038350" y="194490"/>
              <a:ext cx="1362075" cy="32779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charset="0"/>
                  <a:ea typeface="Times New Roman" pitchFamily="18" charset="0"/>
                  <a:cs typeface="Arial" pitchFamily="34" charset="0"/>
                </a:rPr>
                <a:t>Struje pojedinih faza MHE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52" name="Rectangle 2239"/>
            <p:cNvSpPr>
              <a:spLocks noChangeArrowheads="1"/>
            </p:cNvSpPr>
            <p:nvPr/>
          </p:nvSpPr>
          <p:spPr bwMode="auto">
            <a:xfrm>
              <a:off x="4343400" y="3543300"/>
              <a:ext cx="685800" cy="1143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53" name="Rectangle 2240"/>
            <p:cNvSpPr>
              <a:spLocks noChangeArrowheads="1"/>
            </p:cNvSpPr>
            <p:nvPr/>
          </p:nvSpPr>
          <p:spPr bwMode="auto">
            <a:xfrm rot="-5400000">
              <a:off x="-10229" y="1351888"/>
              <a:ext cx="694193" cy="2762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19"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20"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21"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simulacije</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0698" name="Rectangle 10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18" name="Canvas 3744"/>
          <p:cNvGrpSpPr>
            <a:grpSpLocks/>
          </p:cNvGrpSpPr>
          <p:nvPr/>
        </p:nvGrpSpPr>
        <p:grpSpPr bwMode="auto">
          <a:xfrm>
            <a:off x="1866900" y="2368550"/>
            <a:ext cx="5372100" cy="3727450"/>
            <a:chOff x="0" y="0"/>
            <a:chExt cx="5372100" cy="3805970"/>
          </a:xfrm>
        </p:grpSpPr>
        <p:sp>
          <p:nvSpPr>
            <p:cNvPr id="119" name="AutoShape 118"/>
            <p:cNvSpPr>
              <a:spLocks noChangeAspect="1" noChangeArrowheads="1"/>
            </p:cNvSpPr>
            <p:nvPr/>
          </p:nvSpPr>
          <p:spPr bwMode="auto">
            <a:xfrm>
              <a:off x="0" y="0"/>
              <a:ext cx="5372100" cy="380597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20" name="Rectangle 3746"/>
            <p:cNvSpPr>
              <a:spLocks noChangeArrowheads="1"/>
            </p:cNvSpPr>
            <p:nvPr/>
          </p:nvSpPr>
          <p:spPr bwMode="auto">
            <a:xfrm>
              <a:off x="685800" y="76200"/>
              <a:ext cx="4133850" cy="32575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1" name="Rectangle 3747"/>
            <p:cNvSpPr>
              <a:spLocks noChangeArrowheads="1"/>
            </p:cNvSpPr>
            <p:nvPr/>
          </p:nvSpPr>
          <p:spPr bwMode="auto">
            <a:xfrm>
              <a:off x="685800" y="76200"/>
              <a:ext cx="4133850" cy="3257550"/>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2" name="Freeform 3748"/>
            <p:cNvSpPr>
              <a:spLocks/>
            </p:cNvSpPr>
            <p:nvPr/>
          </p:nvSpPr>
          <p:spPr bwMode="auto">
            <a:xfrm>
              <a:off x="68580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3" name="Freeform 3749"/>
            <p:cNvSpPr>
              <a:spLocks/>
            </p:cNvSpPr>
            <p:nvPr/>
          </p:nvSpPr>
          <p:spPr bwMode="auto">
            <a:xfrm>
              <a:off x="11525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4" name="Freeform 3750"/>
            <p:cNvSpPr>
              <a:spLocks/>
            </p:cNvSpPr>
            <p:nvPr/>
          </p:nvSpPr>
          <p:spPr bwMode="auto">
            <a:xfrm>
              <a:off x="16097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5" name="Freeform 3751"/>
            <p:cNvSpPr>
              <a:spLocks/>
            </p:cNvSpPr>
            <p:nvPr/>
          </p:nvSpPr>
          <p:spPr bwMode="auto">
            <a:xfrm>
              <a:off x="20669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6" name="Freeform 3752"/>
            <p:cNvSpPr>
              <a:spLocks/>
            </p:cNvSpPr>
            <p:nvPr/>
          </p:nvSpPr>
          <p:spPr bwMode="auto">
            <a:xfrm>
              <a:off x="25241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7" name="Freeform 3753"/>
            <p:cNvSpPr>
              <a:spLocks/>
            </p:cNvSpPr>
            <p:nvPr/>
          </p:nvSpPr>
          <p:spPr bwMode="auto">
            <a:xfrm>
              <a:off x="29908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8" name="Freeform 3754"/>
            <p:cNvSpPr>
              <a:spLocks/>
            </p:cNvSpPr>
            <p:nvPr/>
          </p:nvSpPr>
          <p:spPr bwMode="auto">
            <a:xfrm>
              <a:off x="34480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29" name="Freeform 3755"/>
            <p:cNvSpPr>
              <a:spLocks/>
            </p:cNvSpPr>
            <p:nvPr/>
          </p:nvSpPr>
          <p:spPr bwMode="auto">
            <a:xfrm>
              <a:off x="39052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0" name="Freeform 3756"/>
            <p:cNvSpPr>
              <a:spLocks/>
            </p:cNvSpPr>
            <p:nvPr/>
          </p:nvSpPr>
          <p:spPr bwMode="auto">
            <a:xfrm>
              <a:off x="43624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1" name="Freeform 3757"/>
            <p:cNvSpPr>
              <a:spLocks/>
            </p:cNvSpPr>
            <p:nvPr/>
          </p:nvSpPr>
          <p:spPr bwMode="auto">
            <a:xfrm>
              <a:off x="48196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2" name="Freeform 3758"/>
            <p:cNvSpPr>
              <a:spLocks/>
            </p:cNvSpPr>
            <p:nvPr/>
          </p:nvSpPr>
          <p:spPr bwMode="auto">
            <a:xfrm>
              <a:off x="685800" y="33337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3" name="Freeform 3759"/>
            <p:cNvSpPr>
              <a:spLocks/>
            </p:cNvSpPr>
            <p:nvPr/>
          </p:nvSpPr>
          <p:spPr bwMode="auto">
            <a:xfrm>
              <a:off x="685800" y="29718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4" name="Freeform 3760"/>
            <p:cNvSpPr>
              <a:spLocks/>
            </p:cNvSpPr>
            <p:nvPr/>
          </p:nvSpPr>
          <p:spPr bwMode="auto">
            <a:xfrm>
              <a:off x="685800" y="26098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5" name="Freeform 3761"/>
            <p:cNvSpPr>
              <a:spLocks/>
            </p:cNvSpPr>
            <p:nvPr/>
          </p:nvSpPr>
          <p:spPr bwMode="auto">
            <a:xfrm>
              <a:off x="685800" y="22479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6" name="Freeform 3762"/>
            <p:cNvSpPr>
              <a:spLocks/>
            </p:cNvSpPr>
            <p:nvPr/>
          </p:nvSpPr>
          <p:spPr bwMode="auto">
            <a:xfrm>
              <a:off x="685800" y="18859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7" name="Freeform 3763"/>
            <p:cNvSpPr>
              <a:spLocks/>
            </p:cNvSpPr>
            <p:nvPr/>
          </p:nvSpPr>
          <p:spPr bwMode="auto">
            <a:xfrm>
              <a:off x="685800" y="15240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8" name="Freeform 3764"/>
            <p:cNvSpPr>
              <a:spLocks/>
            </p:cNvSpPr>
            <p:nvPr/>
          </p:nvSpPr>
          <p:spPr bwMode="auto">
            <a:xfrm>
              <a:off x="685800" y="11620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39" name="Freeform 3765"/>
            <p:cNvSpPr>
              <a:spLocks/>
            </p:cNvSpPr>
            <p:nvPr/>
          </p:nvSpPr>
          <p:spPr bwMode="auto">
            <a:xfrm>
              <a:off x="685800" y="8001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40" name="Freeform 3766"/>
            <p:cNvSpPr>
              <a:spLocks/>
            </p:cNvSpPr>
            <p:nvPr/>
          </p:nvSpPr>
          <p:spPr bwMode="auto">
            <a:xfrm>
              <a:off x="685800" y="4381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41" name="Freeform 3767"/>
            <p:cNvSpPr>
              <a:spLocks/>
            </p:cNvSpPr>
            <p:nvPr/>
          </p:nvSpPr>
          <p:spPr bwMode="auto">
            <a:xfrm>
              <a:off x="685800" y="762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42" name="Line 3768"/>
            <p:cNvSpPr>
              <a:spLocks noChangeShapeType="1"/>
            </p:cNvSpPr>
            <p:nvPr/>
          </p:nvSpPr>
          <p:spPr bwMode="auto">
            <a:xfrm>
              <a:off x="685800" y="7620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3" name="Line 3769"/>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4" name="Line 3770"/>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5" name="Line 3771"/>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6" name="Line 3772"/>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7" name="Line 3773"/>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8" name="Line 3774"/>
            <p:cNvSpPr>
              <a:spLocks noChangeShapeType="1"/>
            </p:cNvSpPr>
            <p:nvPr/>
          </p:nvSpPr>
          <p:spPr bwMode="auto">
            <a:xfrm flipV="1">
              <a:off x="68580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9" name="Line 3775"/>
            <p:cNvSpPr>
              <a:spLocks noChangeShapeType="1"/>
            </p:cNvSpPr>
            <p:nvPr/>
          </p:nvSpPr>
          <p:spPr bwMode="auto">
            <a:xfrm>
              <a:off x="68580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0" name="Rectangle 3776"/>
            <p:cNvSpPr>
              <a:spLocks noChangeArrowheads="1"/>
            </p:cNvSpPr>
            <p:nvPr/>
          </p:nvSpPr>
          <p:spPr bwMode="auto">
            <a:xfrm>
              <a:off x="600075" y="3362480"/>
              <a:ext cx="19431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1" name="Line 3777"/>
            <p:cNvSpPr>
              <a:spLocks noChangeShapeType="1"/>
            </p:cNvSpPr>
            <p:nvPr/>
          </p:nvSpPr>
          <p:spPr bwMode="auto">
            <a:xfrm flipV="1">
              <a:off x="11525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2" name="Line 3778"/>
            <p:cNvSpPr>
              <a:spLocks noChangeShapeType="1"/>
            </p:cNvSpPr>
            <p:nvPr/>
          </p:nvSpPr>
          <p:spPr bwMode="auto">
            <a:xfrm>
              <a:off x="11525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3" name="Rectangle 3779"/>
            <p:cNvSpPr>
              <a:spLocks noChangeArrowheads="1"/>
            </p:cNvSpPr>
            <p:nvPr/>
          </p:nvSpPr>
          <p:spPr bwMode="auto">
            <a:xfrm>
              <a:off x="1038225" y="3362480"/>
              <a:ext cx="266700" cy="3209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4" name="Line 3780"/>
            <p:cNvSpPr>
              <a:spLocks noChangeShapeType="1"/>
            </p:cNvSpPr>
            <p:nvPr/>
          </p:nvSpPr>
          <p:spPr bwMode="auto">
            <a:xfrm flipV="1">
              <a:off x="16097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5" name="Line 3781"/>
            <p:cNvSpPr>
              <a:spLocks noChangeShapeType="1"/>
            </p:cNvSpPr>
            <p:nvPr/>
          </p:nvSpPr>
          <p:spPr bwMode="auto">
            <a:xfrm>
              <a:off x="16097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6" name="Rectangle 3782"/>
            <p:cNvSpPr>
              <a:spLocks noChangeArrowheads="1"/>
            </p:cNvSpPr>
            <p:nvPr/>
          </p:nvSpPr>
          <p:spPr bwMode="auto">
            <a:xfrm>
              <a:off x="1524000" y="3362480"/>
              <a:ext cx="19431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7" name="Line 3783"/>
            <p:cNvSpPr>
              <a:spLocks noChangeShapeType="1"/>
            </p:cNvSpPr>
            <p:nvPr/>
          </p:nvSpPr>
          <p:spPr bwMode="auto">
            <a:xfrm flipV="1">
              <a:off x="20669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 name="Line 3784"/>
            <p:cNvSpPr>
              <a:spLocks noChangeShapeType="1"/>
            </p:cNvSpPr>
            <p:nvPr/>
          </p:nvSpPr>
          <p:spPr bwMode="auto">
            <a:xfrm>
              <a:off x="20669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9" name="Rectangle 3785"/>
            <p:cNvSpPr>
              <a:spLocks noChangeArrowheads="1"/>
            </p:cNvSpPr>
            <p:nvPr/>
          </p:nvSpPr>
          <p:spPr bwMode="auto">
            <a:xfrm>
              <a:off x="1952625" y="3362480"/>
              <a:ext cx="266700" cy="3209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0" name="Line 3786"/>
            <p:cNvSpPr>
              <a:spLocks noChangeShapeType="1"/>
            </p:cNvSpPr>
            <p:nvPr/>
          </p:nvSpPr>
          <p:spPr bwMode="auto">
            <a:xfrm flipV="1">
              <a:off x="25241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Line 3787"/>
            <p:cNvSpPr>
              <a:spLocks noChangeShapeType="1"/>
            </p:cNvSpPr>
            <p:nvPr/>
          </p:nvSpPr>
          <p:spPr bwMode="auto">
            <a:xfrm>
              <a:off x="25241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2" name="Rectangle 3788"/>
            <p:cNvSpPr>
              <a:spLocks noChangeArrowheads="1"/>
            </p:cNvSpPr>
            <p:nvPr/>
          </p:nvSpPr>
          <p:spPr bwMode="auto">
            <a:xfrm>
              <a:off x="2438400" y="3362480"/>
              <a:ext cx="19431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3" name="Line 3789"/>
            <p:cNvSpPr>
              <a:spLocks noChangeShapeType="1"/>
            </p:cNvSpPr>
            <p:nvPr/>
          </p:nvSpPr>
          <p:spPr bwMode="auto">
            <a:xfrm flipV="1">
              <a:off x="29908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Line 3790"/>
            <p:cNvSpPr>
              <a:spLocks noChangeShapeType="1"/>
            </p:cNvSpPr>
            <p:nvPr/>
          </p:nvSpPr>
          <p:spPr bwMode="auto">
            <a:xfrm>
              <a:off x="29908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Rectangle 3791"/>
            <p:cNvSpPr>
              <a:spLocks noChangeArrowheads="1"/>
            </p:cNvSpPr>
            <p:nvPr/>
          </p:nvSpPr>
          <p:spPr bwMode="auto">
            <a:xfrm>
              <a:off x="2876550" y="3362480"/>
              <a:ext cx="266700" cy="3209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6" name="Line 3792"/>
            <p:cNvSpPr>
              <a:spLocks noChangeShapeType="1"/>
            </p:cNvSpPr>
            <p:nvPr/>
          </p:nvSpPr>
          <p:spPr bwMode="auto">
            <a:xfrm flipV="1">
              <a:off x="34480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7" name="Line 3793"/>
            <p:cNvSpPr>
              <a:spLocks noChangeShapeType="1"/>
            </p:cNvSpPr>
            <p:nvPr/>
          </p:nvSpPr>
          <p:spPr bwMode="auto">
            <a:xfrm>
              <a:off x="34480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Rectangle 3794"/>
            <p:cNvSpPr>
              <a:spLocks noChangeArrowheads="1"/>
            </p:cNvSpPr>
            <p:nvPr/>
          </p:nvSpPr>
          <p:spPr bwMode="auto">
            <a:xfrm>
              <a:off x="3362325" y="3362480"/>
              <a:ext cx="19431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9" name="Line 3795"/>
            <p:cNvSpPr>
              <a:spLocks noChangeShapeType="1"/>
            </p:cNvSpPr>
            <p:nvPr/>
          </p:nvSpPr>
          <p:spPr bwMode="auto">
            <a:xfrm flipV="1">
              <a:off x="39052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Line 3796"/>
            <p:cNvSpPr>
              <a:spLocks noChangeShapeType="1"/>
            </p:cNvSpPr>
            <p:nvPr/>
          </p:nvSpPr>
          <p:spPr bwMode="auto">
            <a:xfrm>
              <a:off x="39052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1" name="Rectangle 3797"/>
            <p:cNvSpPr>
              <a:spLocks noChangeArrowheads="1"/>
            </p:cNvSpPr>
            <p:nvPr/>
          </p:nvSpPr>
          <p:spPr bwMode="auto">
            <a:xfrm>
              <a:off x="3790950" y="3362480"/>
              <a:ext cx="266700" cy="3209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2" name="Line 3798"/>
            <p:cNvSpPr>
              <a:spLocks noChangeShapeType="1"/>
            </p:cNvSpPr>
            <p:nvPr/>
          </p:nvSpPr>
          <p:spPr bwMode="auto">
            <a:xfrm flipV="1">
              <a:off x="43624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Line 3799"/>
            <p:cNvSpPr>
              <a:spLocks noChangeShapeType="1"/>
            </p:cNvSpPr>
            <p:nvPr/>
          </p:nvSpPr>
          <p:spPr bwMode="auto">
            <a:xfrm>
              <a:off x="43624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3800"/>
            <p:cNvSpPr>
              <a:spLocks noChangeArrowheads="1"/>
            </p:cNvSpPr>
            <p:nvPr/>
          </p:nvSpPr>
          <p:spPr bwMode="auto">
            <a:xfrm>
              <a:off x="4276725" y="3362480"/>
              <a:ext cx="19431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 name="Line 3801"/>
            <p:cNvSpPr>
              <a:spLocks noChangeShapeType="1"/>
            </p:cNvSpPr>
            <p:nvPr/>
          </p:nvSpPr>
          <p:spPr bwMode="auto">
            <a:xfrm flipV="1">
              <a:off x="48196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Line 3802"/>
            <p:cNvSpPr>
              <a:spLocks noChangeShapeType="1"/>
            </p:cNvSpPr>
            <p:nvPr/>
          </p:nvSpPr>
          <p:spPr bwMode="auto">
            <a:xfrm>
              <a:off x="48196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Rectangle 3803"/>
            <p:cNvSpPr>
              <a:spLocks noChangeArrowheads="1"/>
            </p:cNvSpPr>
            <p:nvPr/>
          </p:nvSpPr>
          <p:spPr bwMode="auto">
            <a:xfrm>
              <a:off x="4705350" y="3362480"/>
              <a:ext cx="266700" cy="3209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8" name="Line 3804"/>
            <p:cNvSpPr>
              <a:spLocks noChangeShapeType="1"/>
            </p:cNvSpPr>
            <p:nvPr/>
          </p:nvSpPr>
          <p:spPr bwMode="auto">
            <a:xfrm>
              <a:off x="685800" y="33337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 name="Line 3805"/>
            <p:cNvSpPr>
              <a:spLocks noChangeShapeType="1"/>
            </p:cNvSpPr>
            <p:nvPr/>
          </p:nvSpPr>
          <p:spPr bwMode="auto">
            <a:xfrm flipH="1">
              <a:off x="4781550" y="33337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0" name="Rectangle 3806"/>
            <p:cNvSpPr>
              <a:spLocks noChangeArrowheads="1"/>
            </p:cNvSpPr>
            <p:nvPr/>
          </p:nvSpPr>
          <p:spPr bwMode="auto">
            <a:xfrm>
              <a:off x="485775" y="3257443"/>
              <a:ext cx="20193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1" name="Line 3807"/>
            <p:cNvSpPr>
              <a:spLocks noChangeShapeType="1"/>
            </p:cNvSpPr>
            <p:nvPr/>
          </p:nvSpPr>
          <p:spPr bwMode="auto">
            <a:xfrm>
              <a:off x="685800" y="29718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2" name="Line 3808"/>
            <p:cNvSpPr>
              <a:spLocks noChangeShapeType="1"/>
            </p:cNvSpPr>
            <p:nvPr/>
          </p:nvSpPr>
          <p:spPr bwMode="auto">
            <a:xfrm flipH="1">
              <a:off x="4781550" y="29718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3" name="Rectangle 3809"/>
            <p:cNvSpPr>
              <a:spLocks noChangeArrowheads="1"/>
            </p:cNvSpPr>
            <p:nvPr/>
          </p:nvSpPr>
          <p:spPr bwMode="auto">
            <a:xfrm>
              <a:off x="552450" y="2895649"/>
              <a:ext cx="12446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 name="Line 3810"/>
            <p:cNvSpPr>
              <a:spLocks noChangeShapeType="1"/>
            </p:cNvSpPr>
            <p:nvPr/>
          </p:nvSpPr>
          <p:spPr bwMode="auto">
            <a:xfrm>
              <a:off x="685800" y="26098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Line 3811"/>
            <p:cNvSpPr>
              <a:spLocks noChangeShapeType="1"/>
            </p:cNvSpPr>
            <p:nvPr/>
          </p:nvSpPr>
          <p:spPr bwMode="auto">
            <a:xfrm flipH="1">
              <a:off x="4781550" y="26098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6" name="Rectangle 3812"/>
            <p:cNvSpPr>
              <a:spLocks noChangeArrowheads="1"/>
            </p:cNvSpPr>
            <p:nvPr/>
          </p:nvSpPr>
          <p:spPr bwMode="auto">
            <a:xfrm>
              <a:off x="552450" y="2533855"/>
              <a:ext cx="12446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7" name="Line 3813"/>
            <p:cNvSpPr>
              <a:spLocks noChangeShapeType="1"/>
            </p:cNvSpPr>
            <p:nvPr/>
          </p:nvSpPr>
          <p:spPr bwMode="auto">
            <a:xfrm>
              <a:off x="685800" y="22479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8" name="Line 3814"/>
            <p:cNvSpPr>
              <a:spLocks noChangeShapeType="1"/>
            </p:cNvSpPr>
            <p:nvPr/>
          </p:nvSpPr>
          <p:spPr bwMode="auto">
            <a:xfrm flipH="1">
              <a:off x="4781550" y="22479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Rectangle 3815"/>
            <p:cNvSpPr>
              <a:spLocks noChangeArrowheads="1"/>
            </p:cNvSpPr>
            <p:nvPr/>
          </p:nvSpPr>
          <p:spPr bwMode="auto">
            <a:xfrm>
              <a:off x="552450" y="2171413"/>
              <a:ext cx="124460"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0" name="Line 3816"/>
            <p:cNvSpPr>
              <a:spLocks noChangeShapeType="1"/>
            </p:cNvSpPr>
            <p:nvPr/>
          </p:nvSpPr>
          <p:spPr bwMode="auto">
            <a:xfrm>
              <a:off x="685800" y="18859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1" name="Line 3817"/>
            <p:cNvSpPr>
              <a:spLocks noChangeShapeType="1"/>
            </p:cNvSpPr>
            <p:nvPr/>
          </p:nvSpPr>
          <p:spPr bwMode="auto">
            <a:xfrm flipH="1">
              <a:off x="4781550" y="18859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2" name="Rectangle 3818"/>
            <p:cNvSpPr>
              <a:spLocks noChangeArrowheads="1"/>
            </p:cNvSpPr>
            <p:nvPr/>
          </p:nvSpPr>
          <p:spPr bwMode="auto">
            <a:xfrm>
              <a:off x="552450" y="1809619"/>
              <a:ext cx="124460" cy="3183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3" name="Line 3819"/>
            <p:cNvSpPr>
              <a:spLocks noChangeShapeType="1"/>
            </p:cNvSpPr>
            <p:nvPr/>
          </p:nvSpPr>
          <p:spPr bwMode="auto">
            <a:xfrm>
              <a:off x="685800" y="15240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4" name="Line 3820"/>
            <p:cNvSpPr>
              <a:spLocks noChangeShapeType="1"/>
            </p:cNvSpPr>
            <p:nvPr/>
          </p:nvSpPr>
          <p:spPr bwMode="auto">
            <a:xfrm flipH="1">
              <a:off x="4781550" y="15240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5" name="Rectangle 3821"/>
            <p:cNvSpPr>
              <a:spLocks noChangeArrowheads="1"/>
            </p:cNvSpPr>
            <p:nvPr/>
          </p:nvSpPr>
          <p:spPr bwMode="auto">
            <a:xfrm>
              <a:off x="590550" y="1447825"/>
              <a:ext cx="78105" cy="3183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6" name="Line 3822"/>
            <p:cNvSpPr>
              <a:spLocks noChangeShapeType="1"/>
            </p:cNvSpPr>
            <p:nvPr/>
          </p:nvSpPr>
          <p:spPr bwMode="auto">
            <a:xfrm>
              <a:off x="685800" y="11620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7" name="Line 3823"/>
            <p:cNvSpPr>
              <a:spLocks noChangeShapeType="1"/>
            </p:cNvSpPr>
            <p:nvPr/>
          </p:nvSpPr>
          <p:spPr bwMode="auto">
            <a:xfrm flipH="1">
              <a:off x="4781550" y="11620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Rectangle 3824"/>
            <p:cNvSpPr>
              <a:spLocks noChangeArrowheads="1"/>
            </p:cNvSpPr>
            <p:nvPr/>
          </p:nvSpPr>
          <p:spPr bwMode="auto">
            <a:xfrm>
              <a:off x="590550" y="1086031"/>
              <a:ext cx="78105" cy="3183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9" name="Line 3825"/>
            <p:cNvSpPr>
              <a:spLocks noChangeShapeType="1"/>
            </p:cNvSpPr>
            <p:nvPr/>
          </p:nvSpPr>
          <p:spPr bwMode="auto">
            <a:xfrm>
              <a:off x="685800" y="8001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0" name="Line 3826"/>
            <p:cNvSpPr>
              <a:spLocks noChangeShapeType="1"/>
            </p:cNvSpPr>
            <p:nvPr/>
          </p:nvSpPr>
          <p:spPr bwMode="auto">
            <a:xfrm flipH="1">
              <a:off x="4781550" y="8001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Rectangle 3827"/>
            <p:cNvSpPr>
              <a:spLocks noChangeArrowheads="1"/>
            </p:cNvSpPr>
            <p:nvPr/>
          </p:nvSpPr>
          <p:spPr bwMode="auto">
            <a:xfrm>
              <a:off x="590550" y="723588"/>
              <a:ext cx="78105"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2" name="Line 3828"/>
            <p:cNvSpPr>
              <a:spLocks noChangeShapeType="1"/>
            </p:cNvSpPr>
            <p:nvPr/>
          </p:nvSpPr>
          <p:spPr bwMode="auto">
            <a:xfrm>
              <a:off x="685800" y="4381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3" name="Line 3829"/>
            <p:cNvSpPr>
              <a:spLocks noChangeShapeType="1"/>
            </p:cNvSpPr>
            <p:nvPr/>
          </p:nvSpPr>
          <p:spPr bwMode="auto">
            <a:xfrm flipH="1">
              <a:off x="4781550" y="4381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Rectangle 3830"/>
            <p:cNvSpPr>
              <a:spLocks noChangeArrowheads="1"/>
            </p:cNvSpPr>
            <p:nvPr/>
          </p:nvSpPr>
          <p:spPr bwMode="auto">
            <a:xfrm>
              <a:off x="590550" y="361794"/>
              <a:ext cx="78105"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 name="Line 3831"/>
            <p:cNvSpPr>
              <a:spLocks noChangeShapeType="1"/>
            </p:cNvSpPr>
            <p:nvPr/>
          </p:nvSpPr>
          <p:spPr bwMode="auto">
            <a:xfrm>
              <a:off x="685800" y="762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 name="Line 3832"/>
            <p:cNvSpPr>
              <a:spLocks noChangeShapeType="1"/>
            </p:cNvSpPr>
            <p:nvPr/>
          </p:nvSpPr>
          <p:spPr bwMode="auto">
            <a:xfrm flipH="1">
              <a:off x="4781550" y="762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Rectangle 3833"/>
            <p:cNvSpPr>
              <a:spLocks noChangeArrowheads="1"/>
            </p:cNvSpPr>
            <p:nvPr/>
          </p:nvSpPr>
          <p:spPr bwMode="auto">
            <a:xfrm>
              <a:off x="590550" y="0"/>
              <a:ext cx="78105" cy="3183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 name="Line 3834"/>
            <p:cNvSpPr>
              <a:spLocks noChangeShapeType="1"/>
            </p:cNvSpPr>
            <p:nvPr/>
          </p:nvSpPr>
          <p:spPr bwMode="auto">
            <a:xfrm>
              <a:off x="685800" y="7620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Line 3835"/>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Line 3836"/>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Line 3837"/>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Freeform 3838"/>
            <p:cNvSpPr>
              <a:spLocks/>
            </p:cNvSpPr>
            <p:nvPr/>
          </p:nvSpPr>
          <p:spPr bwMode="auto">
            <a:xfrm>
              <a:off x="695325" y="857250"/>
              <a:ext cx="609600" cy="1323975"/>
            </a:xfrm>
            <a:custGeom>
              <a:avLst/>
              <a:gdLst>
                <a:gd name="T0" fmla="*/ 9525 w 960"/>
                <a:gd name="T1" fmla="*/ 904875 h 2085"/>
                <a:gd name="T2" fmla="*/ 19050 w 960"/>
                <a:gd name="T3" fmla="*/ 1219200 h 2085"/>
                <a:gd name="T4" fmla="*/ 38100 w 960"/>
                <a:gd name="T5" fmla="*/ 1314450 h 2085"/>
                <a:gd name="T6" fmla="*/ 47625 w 960"/>
                <a:gd name="T7" fmla="*/ 1304925 h 2085"/>
                <a:gd name="T8" fmla="*/ 57150 w 960"/>
                <a:gd name="T9" fmla="*/ 1152525 h 2085"/>
                <a:gd name="T10" fmla="*/ 76200 w 960"/>
                <a:gd name="T11" fmla="*/ 971550 h 2085"/>
                <a:gd name="T12" fmla="*/ 85725 w 960"/>
                <a:gd name="T13" fmla="*/ 571500 h 2085"/>
                <a:gd name="T14" fmla="*/ 104775 w 960"/>
                <a:gd name="T15" fmla="*/ 361950 h 2085"/>
                <a:gd name="T16" fmla="*/ 114300 w 960"/>
                <a:gd name="T17" fmla="*/ 76200 h 2085"/>
                <a:gd name="T18" fmla="*/ 133350 w 960"/>
                <a:gd name="T19" fmla="*/ 0 h 2085"/>
                <a:gd name="T20" fmla="*/ 142875 w 960"/>
                <a:gd name="T21" fmla="*/ 85725 h 2085"/>
                <a:gd name="T22" fmla="*/ 161925 w 960"/>
                <a:gd name="T23" fmla="*/ 228600 h 2085"/>
                <a:gd name="T24" fmla="*/ 171450 w 960"/>
                <a:gd name="T25" fmla="*/ 609600 h 2085"/>
                <a:gd name="T26" fmla="*/ 190500 w 960"/>
                <a:gd name="T27" fmla="*/ 828675 h 2085"/>
                <a:gd name="T28" fmla="*/ 200025 w 960"/>
                <a:gd name="T29" fmla="*/ 1171575 h 2085"/>
                <a:gd name="T30" fmla="*/ 219075 w 960"/>
                <a:gd name="T31" fmla="*/ 1285875 h 2085"/>
                <a:gd name="T32" fmla="*/ 228600 w 960"/>
                <a:gd name="T33" fmla="*/ 1295400 h 2085"/>
                <a:gd name="T34" fmla="*/ 247650 w 960"/>
                <a:gd name="T35" fmla="*/ 1190625 h 2085"/>
                <a:gd name="T36" fmla="*/ 257175 w 960"/>
                <a:gd name="T37" fmla="*/ 857250 h 2085"/>
                <a:gd name="T38" fmla="*/ 276225 w 960"/>
                <a:gd name="T39" fmla="*/ 638175 h 2085"/>
                <a:gd name="T40" fmla="*/ 285750 w 960"/>
                <a:gd name="T41" fmla="*/ 257175 h 2085"/>
                <a:gd name="T42" fmla="*/ 304800 w 960"/>
                <a:gd name="T43" fmla="*/ 104775 h 2085"/>
                <a:gd name="T44" fmla="*/ 314325 w 960"/>
                <a:gd name="T45" fmla="*/ 9525 h 2085"/>
                <a:gd name="T46" fmla="*/ 333375 w 960"/>
                <a:gd name="T47" fmla="*/ 171450 h 2085"/>
                <a:gd name="T48" fmla="*/ 352425 w 960"/>
                <a:gd name="T49" fmla="*/ 342900 h 2085"/>
                <a:gd name="T50" fmla="*/ 361950 w 960"/>
                <a:gd name="T51" fmla="*/ 742950 h 2085"/>
                <a:gd name="T52" fmla="*/ 381000 w 960"/>
                <a:gd name="T53" fmla="*/ 952500 h 2085"/>
                <a:gd name="T54" fmla="*/ 390525 w 960"/>
                <a:gd name="T55" fmla="*/ 1247775 h 2085"/>
                <a:gd name="T56" fmla="*/ 409575 w 960"/>
                <a:gd name="T57" fmla="*/ 1304925 h 2085"/>
                <a:gd name="T58" fmla="*/ 428625 w 960"/>
                <a:gd name="T59" fmla="*/ 1228725 h 2085"/>
                <a:gd name="T60" fmla="*/ 438150 w 960"/>
                <a:gd name="T61" fmla="*/ 933450 h 2085"/>
                <a:gd name="T62" fmla="*/ 457200 w 960"/>
                <a:gd name="T63" fmla="*/ 714375 h 2085"/>
                <a:gd name="T64" fmla="*/ 466725 w 960"/>
                <a:gd name="T65" fmla="*/ 314325 h 2085"/>
                <a:gd name="T66" fmla="*/ 485775 w 960"/>
                <a:gd name="T67" fmla="*/ 152400 h 2085"/>
                <a:gd name="T68" fmla="*/ 495300 w 960"/>
                <a:gd name="T69" fmla="*/ 9525 h 2085"/>
                <a:gd name="T70" fmla="*/ 514350 w 960"/>
                <a:gd name="T71" fmla="*/ 38100 h 2085"/>
                <a:gd name="T72" fmla="*/ 523875 w 960"/>
                <a:gd name="T73" fmla="*/ 266700 h 2085"/>
                <a:gd name="T74" fmla="*/ 542925 w 960"/>
                <a:gd name="T75" fmla="*/ 466725 h 2085"/>
                <a:gd name="T76" fmla="*/ 552450 w 960"/>
                <a:gd name="T77" fmla="*/ 876300 h 2085"/>
                <a:gd name="T78" fmla="*/ 571500 w 960"/>
                <a:gd name="T79" fmla="*/ 1066800 h 2085"/>
                <a:gd name="T80" fmla="*/ 581025 w 960"/>
                <a:gd name="T81" fmla="*/ 1295400 h 2085"/>
                <a:gd name="T82" fmla="*/ 600075 w 960"/>
                <a:gd name="T83" fmla="*/ 1266825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085">
                  <a:moveTo>
                    <a:pt x="0" y="1080"/>
                  </a:moveTo>
                  <a:lnTo>
                    <a:pt x="0" y="1410"/>
                  </a:lnTo>
                  <a:lnTo>
                    <a:pt x="15" y="1425"/>
                  </a:lnTo>
                  <a:lnTo>
                    <a:pt x="15" y="1695"/>
                  </a:lnTo>
                  <a:lnTo>
                    <a:pt x="30" y="1710"/>
                  </a:lnTo>
                  <a:lnTo>
                    <a:pt x="30" y="1920"/>
                  </a:lnTo>
                  <a:lnTo>
                    <a:pt x="45" y="1935"/>
                  </a:lnTo>
                  <a:lnTo>
                    <a:pt x="45" y="2055"/>
                  </a:lnTo>
                  <a:lnTo>
                    <a:pt x="60" y="2070"/>
                  </a:lnTo>
                  <a:lnTo>
                    <a:pt x="60" y="2085"/>
                  </a:lnTo>
                  <a:lnTo>
                    <a:pt x="60" y="2070"/>
                  </a:lnTo>
                  <a:lnTo>
                    <a:pt x="75" y="2055"/>
                  </a:lnTo>
                  <a:lnTo>
                    <a:pt x="75" y="1995"/>
                  </a:lnTo>
                  <a:lnTo>
                    <a:pt x="90" y="1980"/>
                  </a:lnTo>
                  <a:lnTo>
                    <a:pt x="90" y="1815"/>
                  </a:lnTo>
                  <a:lnTo>
                    <a:pt x="105" y="1800"/>
                  </a:lnTo>
                  <a:lnTo>
                    <a:pt x="105" y="1545"/>
                  </a:lnTo>
                  <a:lnTo>
                    <a:pt x="120" y="1530"/>
                  </a:lnTo>
                  <a:lnTo>
                    <a:pt x="120" y="1230"/>
                  </a:lnTo>
                  <a:lnTo>
                    <a:pt x="135" y="1215"/>
                  </a:lnTo>
                  <a:lnTo>
                    <a:pt x="135" y="900"/>
                  </a:lnTo>
                  <a:lnTo>
                    <a:pt x="150" y="885"/>
                  </a:lnTo>
                  <a:lnTo>
                    <a:pt x="150" y="585"/>
                  </a:lnTo>
                  <a:lnTo>
                    <a:pt x="165" y="570"/>
                  </a:lnTo>
                  <a:lnTo>
                    <a:pt x="165" y="315"/>
                  </a:lnTo>
                  <a:lnTo>
                    <a:pt x="180" y="300"/>
                  </a:lnTo>
                  <a:lnTo>
                    <a:pt x="180" y="120"/>
                  </a:lnTo>
                  <a:lnTo>
                    <a:pt x="195" y="105"/>
                  </a:lnTo>
                  <a:lnTo>
                    <a:pt x="195" y="15"/>
                  </a:lnTo>
                  <a:lnTo>
                    <a:pt x="210" y="0"/>
                  </a:lnTo>
                  <a:lnTo>
                    <a:pt x="210" y="30"/>
                  </a:lnTo>
                  <a:lnTo>
                    <a:pt x="225" y="45"/>
                  </a:lnTo>
                  <a:lnTo>
                    <a:pt x="225" y="135"/>
                  </a:lnTo>
                  <a:lnTo>
                    <a:pt x="240" y="150"/>
                  </a:lnTo>
                  <a:lnTo>
                    <a:pt x="240" y="345"/>
                  </a:lnTo>
                  <a:lnTo>
                    <a:pt x="255" y="360"/>
                  </a:lnTo>
                  <a:lnTo>
                    <a:pt x="255" y="630"/>
                  </a:lnTo>
                  <a:lnTo>
                    <a:pt x="270" y="645"/>
                  </a:lnTo>
                  <a:lnTo>
                    <a:pt x="270" y="960"/>
                  </a:lnTo>
                  <a:lnTo>
                    <a:pt x="285" y="975"/>
                  </a:lnTo>
                  <a:lnTo>
                    <a:pt x="285" y="1290"/>
                  </a:lnTo>
                  <a:lnTo>
                    <a:pt x="300" y="1305"/>
                  </a:lnTo>
                  <a:lnTo>
                    <a:pt x="300" y="1590"/>
                  </a:lnTo>
                  <a:lnTo>
                    <a:pt x="315" y="1605"/>
                  </a:lnTo>
                  <a:lnTo>
                    <a:pt x="315" y="1845"/>
                  </a:lnTo>
                  <a:lnTo>
                    <a:pt x="330" y="1860"/>
                  </a:lnTo>
                  <a:lnTo>
                    <a:pt x="330" y="2010"/>
                  </a:lnTo>
                  <a:lnTo>
                    <a:pt x="345" y="2025"/>
                  </a:lnTo>
                  <a:lnTo>
                    <a:pt x="345" y="2070"/>
                  </a:lnTo>
                  <a:lnTo>
                    <a:pt x="360" y="2085"/>
                  </a:lnTo>
                  <a:lnTo>
                    <a:pt x="360" y="2040"/>
                  </a:lnTo>
                  <a:lnTo>
                    <a:pt x="375" y="2025"/>
                  </a:lnTo>
                  <a:lnTo>
                    <a:pt x="375" y="1890"/>
                  </a:lnTo>
                  <a:lnTo>
                    <a:pt x="390" y="1875"/>
                  </a:lnTo>
                  <a:lnTo>
                    <a:pt x="390" y="1650"/>
                  </a:lnTo>
                  <a:lnTo>
                    <a:pt x="405" y="1635"/>
                  </a:lnTo>
                  <a:lnTo>
                    <a:pt x="405" y="1350"/>
                  </a:lnTo>
                  <a:lnTo>
                    <a:pt x="420" y="1335"/>
                  </a:lnTo>
                  <a:lnTo>
                    <a:pt x="420" y="1020"/>
                  </a:lnTo>
                  <a:lnTo>
                    <a:pt x="435" y="1005"/>
                  </a:lnTo>
                  <a:lnTo>
                    <a:pt x="435" y="690"/>
                  </a:lnTo>
                  <a:lnTo>
                    <a:pt x="450" y="675"/>
                  </a:lnTo>
                  <a:lnTo>
                    <a:pt x="450" y="405"/>
                  </a:lnTo>
                  <a:lnTo>
                    <a:pt x="465" y="390"/>
                  </a:lnTo>
                  <a:lnTo>
                    <a:pt x="465" y="180"/>
                  </a:lnTo>
                  <a:lnTo>
                    <a:pt x="480" y="165"/>
                  </a:lnTo>
                  <a:lnTo>
                    <a:pt x="480" y="45"/>
                  </a:lnTo>
                  <a:lnTo>
                    <a:pt x="510" y="15"/>
                  </a:lnTo>
                  <a:lnTo>
                    <a:pt x="495" y="15"/>
                  </a:lnTo>
                  <a:lnTo>
                    <a:pt x="510" y="90"/>
                  </a:lnTo>
                  <a:lnTo>
                    <a:pt x="525" y="105"/>
                  </a:lnTo>
                  <a:lnTo>
                    <a:pt x="525" y="270"/>
                  </a:lnTo>
                  <a:lnTo>
                    <a:pt x="540" y="285"/>
                  </a:lnTo>
                  <a:lnTo>
                    <a:pt x="540" y="525"/>
                  </a:lnTo>
                  <a:lnTo>
                    <a:pt x="555" y="540"/>
                  </a:lnTo>
                  <a:lnTo>
                    <a:pt x="555" y="840"/>
                  </a:lnTo>
                  <a:lnTo>
                    <a:pt x="570" y="855"/>
                  </a:lnTo>
                  <a:lnTo>
                    <a:pt x="570" y="1170"/>
                  </a:lnTo>
                  <a:lnTo>
                    <a:pt x="585" y="1185"/>
                  </a:lnTo>
                  <a:lnTo>
                    <a:pt x="585" y="1485"/>
                  </a:lnTo>
                  <a:lnTo>
                    <a:pt x="600" y="1500"/>
                  </a:lnTo>
                  <a:lnTo>
                    <a:pt x="600" y="1770"/>
                  </a:lnTo>
                  <a:lnTo>
                    <a:pt x="615" y="1785"/>
                  </a:lnTo>
                  <a:lnTo>
                    <a:pt x="615" y="1965"/>
                  </a:lnTo>
                  <a:lnTo>
                    <a:pt x="630" y="1980"/>
                  </a:lnTo>
                  <a:lnTo>
                    <a:pt x="630" y="2070"/>
                  </a:lnTo>
                  <a:lnTo>
                    <a:pt x="645" y="2055"/>
                  </a:lnTo>
                  <a:lnTo>
                    <a:pt x="660" y="2040"/>
                  </a:lnTo>
                  <a:lnTo>
                    <a:pt x="660" y="1950"/>
                  </a:lnTo>
                  <a:lnTo>
                    <a:pt x="675" y="1935"/>
                  </a:lnTo>
                  <a:lnTo>
                    <a:pt x="675" y="1740"/>
                  </a:lnTo>
                  <a:lnTo>
                    <a:pt x="690" y="1725"/>
                  </a:lnTo>
                  <a:lnTo>
                    <a:pt x="690" y="1470"/>
                  </a:lnTo>
                  <a:lnTo>
                    <a:pt x="705" y="1455"/>
                  </a:lnTo>
                  <a:lnTo>
                    <a:pt x="705" y="1140"/>
                  </a:lnTo>
                  <a:lnTo>
                    <a:pt x="720" y="1125"/>
                  </a:lnTo>
                  <a:lnTo>
                    <a:pt x="720" y="810"/>
                  </a:lnTo>
                  <a:lnTo>
                    <a:pt x="735" y="795"/>
                  </a:lnTo>
                  <a:lnTo>
                    <a:pt x="735" y="495"/>
                  </a:lnTo>
                  <a:lnTo>
                    <a:pt x="750" y="480"/>
                  </a:lnTo>
                  <a:lnTo>
                    <a:pt x="750" y="255"/>
                  </a:lnTo>
                  <a:lnTo>
                    <a:pt x="765" y="240"/>
                  </a:lnTo>
                  <a:lnTo>
                    <a:pt x="765" y="75"/>
                  </a:lnTo>
                  <a:lnTo>
                    <a:pt x="780" y="60"/>
                  </a:lnTo>
                  <a:lnTo>
                    <a:pt x="780" y="15"/>
                  </a:lnTo>
                  <a:lnTo>
                    <a:pt x="795" y="30"/>
                  </a:lnTo>
                  <a:lnTo>
                    <a:pt x="795" y="45"/>
                  </a:lnTo>
                  <a:lnTo>
                    <a:pt x="810" y="60"/>
                  </a:lnTo>
                  <a:lnTo>
                    <a:pt x="810" y="195"/>
                  </a:lnTo>
                  <a:lnTo>
                    <a:pt x="825" y="210"/>
                  </a:lnTo>
                  <a:lnTo>
                    <a:pt x="825" y="420"/>
                  </a:lnTo>
                  <a:lnTo>
                    <a:pt x="840" y="435"/>
                  </a:lnTo>
                  <a:lnTo>
                    <a:pt x="840" y="720"/>
                  </a:lnTo>
                  <a:lnTo>
                    <a:pt x="855" y="735"/>
                  </a:lnTo>
                  <a:lnTo>
                    <a:pt x="855" y="1050"/>
                  </a:lnTo>
                  <a:lnTo>
                    <a:pt x="870" y="1065"/>
                  </a:lnTo>
                  <a:lnTo>
                    <a:pt x="870" y="1380"/>
                  </a:lnTo>
                  <a:lnTo>
                    <a:pt x="885" y="1395"/>
                  </a:lnTo>
                  <a:lnTo>
                    <a:pt x="885" y="1665"/>
                  </a:lnTo>
                  <a:lnTo>
                    <a:pt x="900" y="1680"/>
                  </a:lnTo>
                  <a:lnTo>
                    <a:pt x="900" y="1890"/>
                  </a:lnTo>
                  <a:lnTo>
                    <a:pt x="915" y="1905"/>
                  </a:lnTo>
                  <a:lnTo>
                    <a:pt x="915" y="2040"/>
                  </a:lnTo>
                  <a:lnTo>
                    <a:pt x="945" y="2070"/>
                  </a:lnTo>
                  <a:lnTo>
                    <a:pt x="930" y="2070"/>
                  </a:lnTo>
                  <a:lnTo>
                    <a:pt x="945" y="1995"/>
                  </a:lnTo>
                  <a:lnTo>
                    <a:pt x="960" y="1980"/>
                  </a:lnTo>
                  <a:lnTo>
                    <a:pt x="960" y="183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 name="Freeform 3839"/>
            <p:cNvSpPr>
              <a:spLocks/>
            </p:cNvSpPr>
            <p:nvPr/>
          </p:nvSpPr>
          <p:spPr bwMode="auto">
            <a:xfrm>
              <a:off x="1304925" y="428625"/>
              <a:ext cx="657225" cy="1743075"/>
            </a:xfrm>
            <a:custGeom>
              <a:avLst/>
              <a:gdLst>
                <a:gd name="T0" fmla="*/ 9525 w 1035"/>
                <a:gd name="T1" fmla="*/ 1428750 h 2745"/>
                <a:gd name="T2" fmla="*/ 28575 w 1035"/>
                <a:gd name="T3" fmla="*/ 1219200 h 2745"/>
                <a:gd name="T4" fmla="*/ 38100 w 1035"/>
                <a:gd name="T5" fmla="*/ 819150 h 2745"/>
                <a:gd name="T6" fmla="*/ 57150 w 1035"/>
                <a:gd name="T7" fmla="*/ 628650 h 2745"/>
                <a:gd name="T8" fmla="*/ 66675 w 1035"/>
                <a:gd name="T9" fmla="*/ 447675 h 2745"/>
                <a:gd name="T10" fmla="*/ 95250 w 1035"/>
                <a:gd name="T11" fmla="*/ 523875 h 2745"/>
                <a:gd name="T12" fmla="*/ 104775 w 1035"/>
                <a:gd name="T13" fmla="*/ 809625 h 2745"/>
                <a:gd name="T14" fmla="*/ 123825 w 1035"/>
                <a:gd name="T15" fmla="*/ 1019175 h 2745"/>
                <a:gd name="T16" fmla="*/ 133350 w 1035"/>
                <a:gd name="T17" fmla="*/ 1419225 h 2745"/>
                <a:gd name="T18" fmla="*/ 152400 w 1035"/>
                <a:gd name="T19" fmla="*/ 1590675 h 2745"/>
                <a:gd name="T20" fmla="*/ 161925 w 1035"/>
                <a:gd name="T21" fmla="*/ 1743075 h 2745"/>
                <a:gd name="T22" fmla="*/ 190500 w 1035"/>
                <a:gd name="T23" fmla="*/ 1628775 h 2745"/>
                <a:gd name="T24" fmla="*/ 200025 w 1035"/>
                <a:gd name="T25" fmla="*/ 1304925 h 2745"/>
                <a:gd name="T26" fmla="*/ 219075 w 1035"/>
                <a:gd name="T27" fmla="*/ 1085850 h 2745"/>
                <a:gd name="T28" fmla="*/ 228600 w 1035"/>
                <a:gd name="T29" fmla="*/ 704850 h 2745"/>
                <a:gd name="T30" fmla="*/ 247650 w 1035"/>
                <a:gd name="T31" fmla="*/ 542925 h 2745"/>
                <a:gd name="T32" fmla="*/ 257175 w 1035"/>
                <a:gd name="T33" fmla="*/ 438150 h 2745"/>
                <a:gd name="T34" fmla="*/ 276225 w 1035"/>
                <a:gd name="T35" fmla="*/ 485775 h 2745"/>
                <a:gd name="T36" fmla="*/ 285750 w 1035"/>
                <a:gd name="T37" fmla="*/ 742950 h 2745"/>
                <a:gd name="T38" fmla="*/ 304800 w 1035"/>
                <a:gd name="T39" fmla="*/ 942975 h 2745"/>
                <a:gd name="T40" fmla="*/ 314325 w 1035"/>
                <a:gd name="T41" fmla="*/ 1228725 h 2745"/>
                <a:gd name="T42" fmla="*/ 342900 w 1035"/>
                <a:gd name="T43" fmla="*/ 1266825 h 2745"/>
                <a:gd name="T44" fmla="*/ 352425 w 1035"/>
                <a:gd name="T45" fmla="*/ 1038225 h 2745"/>
                <a:gd name="T46" fmla="*/ 371475 w 1035"/>
                <a:gd name="T47" fmla="*/ 838200 h 2745"/>
                <a:gd name="T48" fmla="*/ 381000 w 1035"/>
                <a:gd name="T49" fmla="*/ 428625 h 2745"/>
                <a:gd name="T50" fmla="*/ 400050 w 1035"/>
                <a:gd name="T51" fmla="*/ 238125 h 2745"/>
                <a:gd name="T52" fmla="*/ 409575 w 1035"/>
                <a:gd name="T53" fmla="*/ 19050 h 2745"/>
                <a:gd name="T54" fmla="*/ 428625 w 1035"/>
                <a:gd name="T55" fmla="*/ 66675 h 2745"/>
                <a:gd name="T56" fmla="*/ 447675 w 1035"/>
                <a:gd name="T57" fmla="*/ 200025 h 2745"/>
                <a:gd name="T58" fmla="*/ 457200 w 1035"/>
                <a:gd name="T59" fmla="*/ 590550 h 2745"/>
                <a:gd name="T60" fmla="*/ 476250 w 1035"/>
                <a:gd name="T61" fmla="*/ 828675 h 2745"/>
                <a:gd name="T62" fmla="*/ 485775 w 1035"/>
                <a:gd name="T63" fmla="*/ 1247775 h 2745"/>
                <a:gd name="T64" fmla="*/ 504825 w 1035"/>
                <a:gd name="T65" fmla="*/ 1400175 h 2745"/>
                <a:gd name="T66" fmla="*/ 523875 w 1035"/>
                <a:gd name="T67" fmla="*/ 1476375 h 2745"/>
                <a:gd name="T68" fmla="*/ 533400 w 1035"/>
                <a:gd name="T69" fmla="*/ 1295400 h 2745"/>
                <a:gd name="T70" fmla="*/ 552450 w 1035"/>
                <a:gd name="T71" fmla="*/ 1104900 h 2745"/>
                <a:gd name="T72" fmla="*/ 561975 w 1035"/>
                <a:gd name="T73" fmla="*/ 676275 h 2745"/>
                <a:gd name="T74" fmla="*/ 581025 w 1035"/>
                <a:gd name="T75" fmla="*/ 447675 h 2745"/>
                <a:gd name="T76" fmla="*/ 590550 w 1035"/>
                <a:gd name="T77" fmla="*/ 142875 h 2745"/>
                <a:gd name="T78" fmla="*/ 619125 w 1035"/>
                <a:gd name="T79" fmla="*/ 104775 h 2745"/>
                <a:gd name="T80" fmla="*/ 628650 w 1035"/>
                <a:gd name="T81" fmla="*/ 352425 h 2745"/>
                <a:gd name="T82" fmla="*/ 647700 w 1035"/>
                <a:gd name="T83" fmla="*/ 571500 h 27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5" h="2745">
                  <a:moveTo>
                    <a:pt x="0" y="2505"/>
                  </a:moveTo>
                  <a:lnTo>
                    <a:pt x="15" y="2490"/>
                  </a:lnTo>
                  <a:lnTo>
                    <a:pt x="15" y="2250"/>
                  </a:lnTo>
                  <a:lnTo>
                    <a:pt x="30" y="2235"/>
                  </a:lnTo>
                  <a:lnTo>
                    <a:pt x="30" y="1935"/>
                  </a:lnTo>
                  <a:lnTo>
                    <a:pt x="45" y="1920"/>
                  </a:lnTo>
                  <a:lnTo>
                    <a:pt x="45" y="1605"/>
                  </a:lnTo>
                  <a:lnTo>
                    <a:pt x="60" y="1590"/>
                  </a:lnTo>
                  <a:lnTo>
                    <a:pt x="60" y="1290"/>
                  </a:lnTo>
                  <a:lnTo>
                    <a:pt x="75" y="1275"/>
                  </a:lnTo>
                  <a:lnTo>
                    <a:pt x="75" y="1005"/>
                  </a:lnTo>
                  <a:lnTo>
                    <a:pt x="90" y="990"/>
                  </a:lnTo>
                  <a:lnTo>
                    <a:pt x="90" y="810"/>
                  </a:lnTo>
                  <a:lnTo>
                    <a:pt x="105" y="795"/>
                  </a:lnTo>
                  <a:lnTo>
                    <a:pt x="105" y="705"/>
                  </a:lnTo>
                  <a:lnTo>
                    <a:pt x="135" y="705"/>
                  </a:lnTo>
                  <a:lnTo>
                    <a:pt x="135" y="810"/>
                  </a:lnTo>
                  <a:lnTo>
                    <a:pt x="150" y="825"/>
                  </a:lnTo>
                  <a:lnTo>
                    <a:pt x="150" y="1005"/>
                  </a:lnTo>
                  <a:lnTo>
                    <a:pt x="165" y="1020"/>
                  </a:lnTo>
                  <a:lnTo>
                    <a:pt x="165" y="1275"/>
                  </a:lnTo>
                  <a:lnTo>
                    <a:pt x="180" y="1290"/>
                  </a:lnTo>
                  <a:lnTo>
                    <a:pt x="180" y="1590"/>
                  </a:lnTo>
                  <a:lnTo>
                    <a:pt x="195" y="1605"/>
                  </a:lnTo>
                  <a:lnTo>
                    <a:pt x="195" y="1935"/>
                  </a:lnTo>
                  <a:lnTo>
                    <a:pt x="210" y="1950"/>
                  </a:lnTo>
                  <a:lnTo>
                    <a:pt x="210" y="2235"/>
                  </a:lnTo>
                  <a:lnTo>
                    <a:pt x="225" y="2250"/>
                  </a:lnTo>
                  <a:lnTo>
                    <a:pt x="225" y="2490"/>
                  </a:lnTo>
                  <a:lnTo>
                    <a:pt x="240" y="2505"/>
                  </a:lnTo>
                  <a:lnTo>
                    <a:pt x="240" y="2670"/>
                  </a:lnTo>
                  <a:lnTo>
                    <a:pt x="255" y="2685"/>
                  </a:lnTo>
                  <a:lnTo>
                    <a:pt x="255" y="2745"/>
                  </a:lnTo>
                  <a:lnTo>
                    <a:pt x="285" y="2715"/>
                  </a:lnTo>
                  <a:lnTo>
                    <a:pt x="285" y="2580"/>
                  </a:lnTo>
                  <a:lnTo>
                    <a:pt x="300" y="2565"/>
                  </a:lnTo>
                  <a:lnTo>
                    <a:pt x="300" y="2355"/>
                  </a:lnTo>
                  <a:lnTo>
                    <a:pt x="315" y="2340"/>
                  </a:lnTo>
                  <a:lnTo>
                    <a:pt x="315" y="2055"/>
                  </a:lnTo>
                  <a:lnTo>
                    <a:pt x="330" y="2040"/>
                  </a:lnTo>
                  <a:lnTo>
                    <a:pt x="330" y="1725"/>
                  </a:lnTo>
                  <a:lnTo>
                    <a:pt x="345" y="1710"/>
                  </a:lnTo>
                  <a:lnTo>
                    <a:pt x="345" y="1410"/>
                  </a:lnTo>
                  <a:lnTo>
                    <a:pt x="360" y="1395"/>
                  </a:lnTo>
                  <a:lnTo>
                    <a:pt x="360" y="1110"/>
                  </a:lnTo>
                  <a:lnTo>
                    <a:pt x="375" y="1095"/>
                  </a:lnTo>
                  <a:lnTo>
                    <a:pt x="375" y="870"/>
                  </a:lnTo>
                  <a:lnTo>
                    <a:pt x="390" y="855"/>
                  </a:lnTo>
                  <a:lnTo>
                    <a:pt x="390" y="735"/>
                  </a:lnTo>
                  <a:lnTo>
                    <a:pt x="405" y="720"/>
                  </a:lnTo>
                  <a:lnTo>
                    <a:pt x="405" y="690"/>
                  </a:lnTo>
                  <a:lnTo>
                    <a:pt x="420" y="705"/>
                  </a:lnTo>
                  <a:lnTo>
                    <a:pt x="420" y="750"/>
                  </a:lnTo>
                  <a:lnTo>
                    <a:pt x="435" y="765"/>
                  </a:lnTo>
                  <a:lnTo>
                    <a:pt x="435" y="915"/>
                  </a:lnTo>
                  <a:lnTo>
                    <a:pt x="450" y="930"/>
                  </a:lnTo>
                  <a:lnTo>
                    <a:pt x="450" y="1170"/>
                  </a:lnTo>
                  <a:lnTo>
                    <a:pt x="465" y="1185"/>
                  </a:lnTo>
                  <a:lnTo>
                    <a:pt x="465" y="1470"/>
                  </a:lnTo>
                  <a:lnTo>
                    <a:pt x="480" y="1485"/>
                  </a:lnTo>
                  <a:lnTo>
                    <a:pt x="480" y="1755"/>
                  </a:lnTo>
                  <a:lnTo>
                    <a:pt x="495" y="1770"/>
                  </a:lnTo>
                  <a:lnTo>
                    <a:pt x="495" y="1935"/>
                  </a:lnTo>
                  <a:lnTo>
                    <a:pt x="510" y="1950"/>
                  </a:lnTo>
                  <a:lnTo>
                    <a:pt x="510" y="2025"/>
                  </a:lnTo>
                  <a:lnTo>
                    <a:pt x="540" y="1995"/>
                  </a:lnTo>
                  <a:lnTo>
                    <a:pt x="540" y="1860"/>
                  </a:lnTo>
                  <a:lnTo>
                    <a:pt x="555" y="1845"/>
                  </a:lnTo>
                  <a:lnTo>
                    <a:pt x="555" y="1635"/>
                  </a:lnTo>
                  <a:lnTo>
                    <a:pt x="570" y="1620"/>
                  </a:lnTo>
                  <a:lnTo>
                    <a:pt x="570" y="1335"/>
                  </a:lnTo>
                  <a:lnTo>
                    <a:pt x="585" y="1320"/>
                  </a:lnTo>
                  <a:lnTo>
                    <a:pt x="585" y="1020"/>
                  </a:lnTo>
                  <a:lnTo>
                    <a:pt x="600" y="1005"/>
                  </a:lnTo>
                  <a:lnTo>
                    <a:pt x="600" y="675"/>
                  </a:lnTo>
                  <a:lnTo>
                    <a:pt x="615" y="660"/>
                  </a:lnTo>
                  <a:lnTo>
                    <a:pt x="615" y="390"/>
                  </a:lnTo>
                  <a:lnTo>
                    <a:pt x="630" y="375"/>
                  </a:lnTo>
                  <a:lnTo>
                    <a:pt x="630" y="150"/>
                  </a:lnTo>
                  <a:lnTo>
                    <a:pt x="645" y="135"/>
                  </a:lnTo>
                  <a:lnTo>
                    <a:pt x="645" y="30"/>
                  </a:lnTo>
                  <a:lnTo>
                    <a:pt x="675" y="0"/>
                  </a:lnTo>
                  <a:lnTo>
                    <a:pt x="660" y="0"/>
                  </a:lnTo>
                  <a:lnTo>
                    <a:pt x="675" y="105"/>
                  </a:lnTo>
                  <a:lnTo>
                    <a:pt x="690" y="120"/>
                  </a:lnTo>
                  <a:lnTo>
                    <a:pt x="690" y="300"/>
                  </a:lnTo>
                  <a:lnTo>
                    <a:pt x="705" y="315"/>
                  </a:lnTo>
                  <a:lnTo>
                    <a:pt x="705" y="585"/>
                  </a:lnTo>
                  <a:lnTo>
                    <a:pt x="720" y="600"/>
                  </a:lnTo>
                  <a:lnTo>
                    <a:pt x="720" y="930"/>
                  </a:lnTo>
                  <a:lnTo>
                    <a:pt x="735" y="945"/>
                  </a:lnTo>
                  <a:lnTo>
                    <a:pt x="735" y="1290"/>
                  </a:lnTo>
                  <a:lnTo>
                    <a:pt x="750" y="1305"/>
                  </a:lnTo>
                  <a:lnTo>
                    <a:pt x="750" y="1650"/>
                  </a:lnTo>
                  <a:lnTo>
                    <a:pt x="765" y="1665"/>
                  </a:lnTo>
                  <a:lnTo>
                    <a:pt x="765" y="1965"/>
                  </a:lnTo>
                  <a:lnTo>
                    <a:pt x="780" y="1980"/>
                  </a:lnTo>
                  <a:lnTo>
                    <a:pt x="780" y="2190"/>
                  </a:lnTo>
                  <a:lnTo>
                    <a:pt x="795" y="2205"/>
                  </a:lnTo>
                  <a:lnTo>
                    <a:pt x="795" y="2325"/>
                  </a:lnTo>
                  <a:lnTo>
                    <a:pt x="810" y="2340"/>
                  </a:lnTo>
                  <a:lnTo>
                    <a:pt x="825" y="2325"/>
                  </a:lnTo>
                  <a:lnTo>
                    <a:pt x="825" y="2235"/>
                  </a:lnTo>
                  <a:lnTo>
                    <a:pt x="840" y="2220"/>
                  </a:lnTo>
                  <a:lnTo>
                    <a:pt x="840" y="2040"/>
                  </a:lnTo>
                  <a:lnTo>
                    <a:pt x="855" y="2025"/>
                  </a:lnTo>
                  <a:lnTo>
                    <a:pt x="855" y="1755"/>
                  </a:lnTo>
                  <a:lnTo>
                    <a:pt x="870" y="1740"/>
                  </a:lnTo>
                  <a:lnTo>
                    <a:pt x="870" y="1425"/>
                  </a:lnTo>
                  <a:lnTo>
                    <a:pt x="885" y="1410"/>
                  </a:lnTo>
                  <a:lnTo>
                    <a:pt x="885" y="1065"/>
                  </a:lnTo>
                  <a:lnTo>
                    <a:pt x="900" y="1050"/>
                  </a:lnTo>
                  <a:lnTo>
                    <a:pt x="900" y="720"/>
                  </a:lnTo>
                  <a:lnTo>
                    <a:pt x="915" y="705"/>
                  </a:lnTo>
                  <a:lnTo>
                    <a:pt x="915" y="420"/>
                  </a:lnTo>
                  <a:lnTo>
                    <a:pt x="930" y="405"/>
                  </a:lnTo>
                  <a:lnTo>
                    <a:pt x="930" y="225"/>
                  </a:lnTo>
                  <a:lnTo>
                    <a:pt x="945" y="210"/>
                  </a:lnTo>
                  <a:lnTo>
                    <a:pt x="945" y="135"/>
                  </a:lnTo>
                  <a:lnTo>
                    <a:pt x="975" y="165"/>
                  </a:lnTo>
                  <a:lnTo>
                    <a:pt x="975" y="315"/>
                  </a:lnTo>
                  <a:lnTo>
                    <a:pt x="990" y="330"/>
                  </a:lnTo>
                  <a:lnTo>
                    <a:pt x="990" y="555"/>
                  </a:lnTo>
                  <a:lnTo>
                    <a:pt x="1005" y="570"/>
                  </a:lnTo>
                  <a:lnTo>
                    <a:pt x="1005" y="885"/>
                  </a:lnTo>
                  <a:lnTo>
                    <a:pt x="1020" y="900"/>
                  </a:lnTo>
                  <a:lnTo>
                    <a:pt x="1020" y="1260"/>
                  </a:lnTo>
                  <a:lnTo>
                    <a:pt x="1035" y="127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 name="Freeform 3840"/>
            <p:cNvSpPr>
              <a:spLocks/>
            </p:cNvSpPr>
            <p:nvPr/>
          </p:nvSpPr>
          <p:spPr bwMode="auto">
            <a:xfrm>
              <a:off x="1962150" y="552450"/>
              <a:ext cx="609600" cy="1676400"/>
            </a:xfrm>
            <a:custGeom>
              <a:avLst/>
              <a:gdLst>
                <a:gd name="T0" fmla="*/ 9525 w 960"/>
                <a:gd name="T1" fmla="*/ 933450 h 2640"/>
                <a:gd name="T2" fmla="*/ 19050 w 960"/>
                <a:gd name="T3" fmla="*/ 1343025 h 2640"/>
                <a:gd name="T4" fmla="*/ 38100 w 960"/>
                <a:gd name="T5" fmla="*/ 1476375 h 2640"/>
                <a:gd name="T6" fmla="*/ 47625 w 960"/>
                <a:gd name="T7" fmla="*/ 1495425 h 2640"/>
                <a:gd name="T8" fmla="*/ 66675 w 960"/>
                <a:gd name="T9" fmla="*/ 1390650 h 2640"/>
                <a:gd name="T10" fmla="*/ 76200 w 960"/>
                <a:gd name="T11" fmla="*/ 1028700 h 2640"/>
                <a:gd name="T12" fmla="*/ 95250 w 960"/>
                <a:gd name="T13" fmla="*/ 781050 h 2640"/>
                <a:gd name="T14" fmla="*/ 104775 w 960"/>
                <a:gd name="T15" fmla="*/ 323850 h 2640"/>
                <a:gd name="T16" fmla="*/ 123825 w 960"/>
                <a:gd name="T17" fmla="*/ 133350 h 2640"/>
                <a:gd name="T18" fmla="*/ 133350 w 960"/>
                <a:gd name="T19" fmla="*/ 0 h 2640"/>
                <a:gd name="T20" fmla="*/ 152400 w 960"/>
                <a:gd name="T21" fmla="*/ 66675 h 2640"/>
                <a:gd name="T22" fmla="*/ 161925 w 960"/>
                <a:gd name="T23" fmla="*/ 361950 h 2640"/>
                <a:gd name="T24" fmla="*/ 180975 w 960"/>
                <a:gd name="T25" fmla="*/ 609600 h 2640"/>
                <a:gd name="T26" fmla="*/ 190500 w 960"/>
                <a:gd name="T27" fmla="*/ 1104900 h 2640"/>
                <a:gd name="T28" fmla="*/ 209550 w 960"/>
                <a:gd name="T29" fmla="*/ 1343025 h 2640"/>
                <a:gd name="T30" fmla="*/ 219075 w 960"/>
                <a:gd name="T31" fmla="*/ 1609725 h 2640"/>
                <a:gd name="T32" fmla="*/ 238125 w 960"/>
                <a:gd name="T33" fmla="*/ 1571625 h 2640"/>
                <a:gd name="T34" fmla="*/ 257175 w 960"/>
                <a:gd name="T35" fmla="*/ 1428750 h 2640"/>
                <a:gd name="T36" fmla="*/ 266700 w 960"/>
                <a:gd name="T37" fmla="*/ 1009650 h 2640"/>
                <a:gd name="T38" fmla="*/ 285750 w 960"/>
                <a:gd name="T39" fmla="*/ 742950 h 2640"/>
                <a:gd name="T40" fmla="*/ 295275 w 960"/>
                <a:gd name="T41" fmla="*/ 295275 h 2640"/>
                <a:gd name="T42" fmla="*/ 314325 w 960"/>
                <a:gd name="T43" fmla="*/ 123825 h 2640"/>
                <a:gd name="T44" fmla="*/ 333375 w 960"/>
                <a:gd name="T45" fmla="*/ 142875 h 2640"/>
                <a:gd name="T46" fmla="*/ 352425 w 960"/>
                <a:gd name="T47" fmla="*/ 314325 h 2640"/>
                <a:gd name="T48" fmla="*/ 361950 w 960"/>
                <a:gd name="T49" fmla="*/ 762000 h 2640"/>
                <a:gd name="T50" fmla="*/ 381000 w 960"/>
                <a:gd name="T51" fmla="*/ 1028700 h 2640"/>
                <a:gd name="T52" fmla="*/ 390525 w 960"/>
                <a:gd name="T53" fmla="*/ 1466850 h 2640"/>
                <a:gd name="T54" fmla="*/ 409575 w 960"/>
                <a:gd name="T55" fmla="*/ 1619250 h 2640"/>
                <a:gd name="T56" fmla="*/ 419100 w 960"/>
                <a:gd name="T57" fmla="*/ 1647825 h 2640"/>
                <a:gd name="T58" fmla="*/ 438150 w 960"/>
                <a:gd name="T59" fmla="*/ 1543050 h 2640"/>
                <a:gd name="T60" fmla="*/ 447675 w 960"/>
                <a:gd name="T61" fmla="*/ 1181100 h 2640"/>
                <a:gd name="T62" fmla="*/ 466725 w 960"/>
                <a:gd name="T63" fmla="*/ 923925 h 2640"/>
                <a:gd name="T64" fmla="*/ 476250 w 960"/>
                <a:gd name="T65" fmla="*/ 447675 h 2640"/>
                <a:gd name="T66" fmla="*/ 495300 w 960"/>
                <a:gd name="T67" fmla="*/ 257175 h 2640"/>
                <a:gd name="T68" fmla="*/ 504825 w 960"/>
                <a:gd name="T69" fmla="*/ 123825 h 2640"/>
                <a:gd name="T70" fmla="*/ 523875 w 960"/>
                <a:gd name="T71" fmla="*/ 171450 h 2640"/>
                <a:gd name="T72" fmla="*/ 533400 w 960"/>
                <a:gd name="T73" fmla="*/ 457200 h 2640"/>
                <a:gd name="T74" fmla="*/ 552450 w 960"/>
                <a:gd name="T75" fmla="*/ 695325 h 2640"/>
                <a:gd name="T76" fmla="*/ 561975 w 960"/>
                <a:gd name="T77" fmla="*/ 1171575 h 2640"/>
                <a:gd name="T78" fmla="*/ 581025 w 960"/>
                <a:gd name="T79" fmla="*/ 1390650 h 2640"/>
                <a:gd name="T80" fmla="*/ 590550 w 960"/>
                <a:gd name="T81" fmla="*/ 1638300 h 2640"/>
                <a:gd name="T82" fmla="*/ 600075 w 960"/>
                <a:gd name="T83" fmla="*/ 1647825 h 26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640">
                  <a:moveTo>
                    <a:pt x="0" y="1080"/>
                  </a:moveTo>
                  <a:lnTo>
                    <a:pt x="0" y="1455"/>
                  </a:lnTo>
                  <a:lnTo>
                    <a:pt x="15" y="1470"/>
                  </a:lnTo>
                  <a:lnTo>
                    <a:pt x="15" y="1815"/>
                  </a:lnTo>
                  <a:lnTo>
                    <a:pt x="30" y="1830"/>
                  </a:lnTo>
                  <a:lnTo>
                    <a:pt x="30" y="2115"/>
                  </a:lnTo>
                  <a:lnTo>
                    <a:pt x="45" y="2130"/>
                  </a:lnTo>
                  <a:lnTo>
                    <a:pt x="45" y="2310"/>
                  </a:lnTo>
                  <a:lnTo>
                    <a:pt x="60" y="2325"/>
                  </a:lnTo>
                  <a:lnTo>
                    <a:pt x="60" y="2400"/>
                  </a:lnTo>
                  <a:lnTo>
                    <a:pt x="75" y="2385"/>
                  </a:lnTo>
                  <a:lnTo>
                    <a:pt x="75" y="2355"/>
                  </a:lnTo>
                  <a:lnTo>
                    <a:pt x="90" y="2340"/>
                  </a:lnTo>
                  <a:lnTo>
                    <a:pt x="90" y="2205"/>
                  </a:lnTo>
                  <a:lnTo>
                    <a:pt x="105" y="2190"/>
                  </a:lnTo>
                  <a:lnTo>
                    <a:pt x="105" y="1950"/>
                  </a:lnTo>
                  <a:lnTo>
                    <a:pt x="120" y="1935"/>
                  </a:lnTo>
                  <a:lnTo>
                    <a:pt x="120" y="1620"/>
                  </a:lnTo>
                  <a:lnTo>
                    <a:pt x="135" y="1605"/>
                  </a:lnTo>
                  <a:lnTo>
                    <a:pt x="135" y="1245"/>
                  </a:lnTo>
                  <a:lnTo>
                    <a:pt x="150" y="1230"/>
                  </a:lnTo>
                  <a:lnTo>
                    <a:pt x="150" y="855"/>
                  </a:lnTo>
                  <a:lnTo>
                    <a:pt x="165" y="840"/>
                  </a:lnTo>
                  <a:lnTo>
                    <a:pt x="165" y="510"/>
                  </a:lnTo>
                  <a:lnTo>
                    <a:pt x="180" y="495"/>
                  </a:lnTo>
                  <a:lnTo>
                    <a:pt x="180" y="225"/>
                  </a:lnTo>
                  <a:lnTo>
                    <a:pt x="195" y="210"/>
                  </a:lnTo>
                  <a:lnTo>
                    <a:pt x="195" y="60"/>
                  </a:lnTo>
                  <a:lnTo>
                    <a:pt x="210" y="45"/>
                  </a:lnTo>
                  <a:lnTo>
                    <a:pt x="210" y="0"/>
                  </a:lnTo>
                  <a:lnTo>
                    <a:pt x="225" y="15"/>
                  </a:lnTo>
                  <a:lnTo>
                    <a:pt x="225" y="90"/>
                  </a:lnTo>
                  <a:lnTo>
                    <a:pt x="240" y="105"/>
                  </a:lnTo>
                  <a:lnTo>
                    <a:pt x="240" y="285"/>
                  </a:lnTo>
                  <a:lnTo>
                    <a:pt x="255" y="300"/>
                  </a:lnTo>
                  <a:lnTo>
                    <a:pt x="255" y="570"/>
                  </a:lnTo>
                  <a:lnTo>
                    <a:pt x="270" y="585"/>
                  </a:lnTo>
                  <a:lnTo>
                    <a:pt x="270" y="945"/>
                  </a:lnTo>
                  <a:lnTo>
                    <a:pt x="285" y="960"/>
                  </a:lnTo>
                  <a:lnTo>
                    <a:pt x="285" y="1350"/>
                  </a:lnTo>
                  <a:lnTo>
                    <a:pt x="300" y="1365"/>
                  </a:lnTo>
                  <a:lnTo>
                    <a:pt x="300" y="1740"/>
                  </a:lnTo>
                  <a:lnTo>
                    <a:pt x="315" y="1755"/>
                  </a:lnTo>
                  <a:lnTo>
                    <a:pt x="315" y="2100"/>
                  </a:lnTo>
                  <a:lnTo>
                    <a:pt x="330" y="2115"/>
                  </a:lnTo>
                  <a:lnTo>
                    <a:pt x="330" y="2370"/>
                  </a:lnTo>
                  <a:lnTo>
                    <a:pt x="345" y="2385"/>
                  </a:lnTo>
                  <a:lnTo>
                    <a:pt x="345" y="2535"/>
                  </a:lnTo>
                  <a:lnTo>
                    <a:pt x="375" y="2565"/>
                  </a:lnTo>
                  <a:lnTo>
                    <a:pt x="360" y="2565"/>
                  </a:lnTo>
                  <a:lnTo>
                    <a:pt x="375" y="2475"/>
                  </a:lnTo>
                  <a:lnTo>
                    <a:pt x="390" y="2460"/>
                  </a:lnTo>
                  <a:lnTo>
                    <a:pt x="390" y="2265"/>
                  </a:lnTo>
                  <a:lnTo>
                    <a:pt x="405" y="2250"/>
                  </a:lnTo>
                  <a:lnTo>
                    <a:pt x="405" y="1950"/>
                  </a:lnTo>
                  <a:lnTo>
                    <a:pt x="420" y="1935"/>
                  </a:lnTo>
                  <a:lnTo>
                    <a:pt x="420" y="1590"/>
                  </a:lnTo>
                  <a:lnTo>
                    <a:pt x="435" y="1575"/>
                  </a:lnTo>
                  <a:lnTo>
                    <a:pt x="435" y="1185"/>
                  </a:lnTo>
                  <a:lnTo>
                    <a:pt x="450" y="1170"/>
                  </a:lnTo>
                  <a:lnTo>
                    <a:pt x="450" y="795"/>
                  </a:lnTo>
                  <a:lnTo>
                    <a:pt x="465" y="780"/>
                  </a:lnTo>
                  <a:lnTo>
                    <a:pt x="465" y="465"/>
                  </a:lnTo>
                  <a:lnTo>
                    <a:pt x="480" y="450"/>
                  </a:lnTo>
                  <a:lnTo>
                    <a:pt x="480" y="210"/>
                  </a:lnTo>
                  <a:lnTo>
                    <a:pt x="495" y="195"/>
                  </a:lnTo>
                  <a:lnTo>
                    <a:pt x="495" y="90"/>
                  </a:lnTo>
                  <a:lnTo>
                    <a:pt x="525" y="90"/>
                  </a:lnTo>
                  <a:lnTo>
                    <a:pt x="525" y="225"/>
                  </a:lnTo>
                  <a:lnTo>
                    <a:pt x="540" y="240"/>
                  </a:lnTo>
                  <a:lnTo>
                    <a:pt x="540" y="480"/>
                  </a:lnTo>
                  <a:lnTo>
                    <a:pt x="555" y="495"/>
                  </a:lnTo>
                  <a:lnTo>
                    <a:pt x="555" y="810"/>
                  </a:lnTo>
                  <a:lnTo>
                    <a:pt x="570" y="825"/>
                  </a:lnTo>
                  <a:lnTo>
                    <a:pt x="570" y="1200"/>
                  </a:lnTo>
                  <a:lnTo>
                    <a:pt x="585" y="1215"/>
                  </a:lnTo>
                  <a:lnTo>
                    <a:pt x="585" y="1605"/>
                  </a:lnTo>
                  <a:lnTo>
                    <a:pt x="600" y="1620"/>
                  </a:lnTo>
                  <a:lnTo>
                    <a:pt x="600" y="1995"/>
                  </a:lnTo>
                  <a:lnTo>
                    <a:pt x="615" y="2010"/>
                  </a:lnTo>
                  <a:lnTo>
                    <a:pt x="615" y="2310"/>
                  </a:lnTo>
                  <a:lnTo>
                    <a:pt x="630" y="2325"/>
                  </a:lnTo>
                  <a:lnTo>
                    <a:pt x="630" y="2535"/>
                  </a:lnTo>
                  <a:lnTo>
                    <a:pt x="645" y="2550"/>
                  </a:lnTo>
                  <a:lnTo>
                    <a:pt x="645" y="2625"/>
                  </a:lnTo>
                  <a:lnTo>
                    <a:pt x="660" y="2640"/>
                  </a:lnTo>
                  <a:lnTo>
                    <a:pt x="660" y="2595"/>
                  </a:lnTo>
                  <a:lnTo>
                    <a:pt x="675" y="2580"/>
                  </a:lnTo>
                  <a:lnTo>
                    <a:pt x="675" y="2445"/>
                  </a:lnTo>
                  <a:lnTo>
                    <a:pt x="690" y="2430"/>
                  </a:lnTo>
                  <a:lnTo>
                    <a:pt x="690" y="2190"/>
                  </a:lnTo>
                  <a:lnTo>
                    <a:pt x="705" y="2175"/>
                  </a:lnTo>
                  <a:lnTo>
                    <a:pt x="705" y="1860"/>
                  </a:lnTo>
                  <a:lnTo>
                    <a:pt x="720" y="1845"/>
                  </a:lnTo>
                  <a:lnTo>
                    <a:pt x="720" y="1470"/>
                  </a:lnTo>
                  <a:lnTo>
                    <a:pt x="735" y="1455"/>
                  </a:lnTo>
                  <a:lnTo>
                    <a:pt x="735" y="1065"/>
                  </a:lnTo>
                  <a:lnTo>
                    <a:pt x="750" y="1050"/>
                  </a:lnTo>
                  <a:lnTo>
                    <a:pt x="750" y="705"/>
                  </a:lnTo>
                  <a:lnTo>
                    <a:pt x="765" y="690"/>
                  </a:lnTo>
                  <a:lnTo>
                    <a:pt x="765" y="420"/>
                  </a:lnTo>
                  <a:lnTo>
                    <a:pt x="780" y="405"/>
                  </a:lnTo>
                  <a:lnTo>
                    <a:pt x="780" y="240"/>
                  </a:lnTo>
                  <a:lnTo>
                    <a:pt x="795" y="225"/>
                  </a:lnTo>
                  <a:lnTo>
                    <a:pt x="795" y="195"/>
                  </a:lnTo>
                  <a:lnTo>
                    <a:pt x="810" y="210"/>
                  </a:lnTo>
                  <a:lnTo>
                    <a:pt x="810" y="255"/>
                  </a:lnTo>
                  <a:lnTo>
                    <a:pt x="825" y="270"/>
                  </a:lnTo>
                  <a:lnTo>
                    <a:pt x="825" y="450"/>
                  </a:lnTo>
                  <a:lnTo>
                    <a:pt x="840" y="465"/>
                  </a:lnTo>
                  <a:lnTo>
                    <a:pt x="840" y="720"/>
                  </a:lnTo>
                  <a:lnTo>
                    <a:pt x="855" y="735"/>
                  </a:lnTo>
                  <a:lnTo>
                    <a:pt x="855" y="1080"/>
                  </a:lnTo>
                  <a:lnTo>
                    <a:pt x="870" y="1095"/>
                  </a:lnTo>
                  <a:lnTo>
                    <a:pt x="870" y="1470"/>
                  </a:lnTo>
                  <a:lnTo>
                    <a:pt x="885" y="1485"/>
                  </a:lnTo>
                  <a:lnTo>
                    <a:pt x="885" y="1845"/>
                  </a:lnTo>
                  <a:lnTo>
                    <a:pt x="900" y="1860"/>
                  </a:lnTo>
                  <a:lnTo>
                    <a:pt x="900" y="2175"/>
                  </a:lnTo>
                  <a:lnTo>
                    <a:pt x="915" y="2190"/>
                  </a:lnTo>
                  <a:lnTo>
                    <a:pt x="915" y="2430"/>
                  </a:lnTo>
                  <a:lnTo>
                    <a:pt x="930" y="2445"/>
                  </a:lnTo>
                  <a:lnTo>
                    <a:pt x="930" y="2580"/>
                  </a:lnTo>
                  <a:lnTo>
                    <a:pt x="945" y="2595"/>
                  </a:lnTo>
                  <a:lnTo>
                    <a:pt x="945" y="2610"/>
                  </a:lnTo>
                  <a:lnTo>
                    <a:pt x="945" y="2595"/>
                  </a:lnTo>
                  <a:lnTo>
                    <a:pt x="960" y="2580"/>
                  </a:lnTo>
                  <a:lnTo>
                    <a:pt x="960" y="250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 name="Freeform 3841"/>
            <p:cNvSpPr>
              <a:spLocks/>
            </p:cNvSpPr>
            <p:nvPr/>
          </p:nvSpPr>
          <p:spPr bwMode="auto">
            <a:xfrm>
              <a:off x="2571750" y="771525"/>
              <a:ext cx="628650" cy="1371600"/>
            </a:xfrm>
            <a:custGeom>
              <a:avLst/>
              <a:gdLst>
                <a:gd name="T0" fmla="*/ 9525 w 990"/>
                <a:gd name="T1" fmla="*/ 1247775 h 2160"/>
                <a:gd name="T2" fmla="*/ 28575 w 990"/>
                <a:gd name="T3" fmla="*/ 1057275 h 2160"/>
                <a:gd name="T4" fmla="*/ 38100 w 990"/>
                <a:gd name="T5" fmla="*/ 609600 h 2160"/>
                <a:gd name="T6" fmla="*/ 57150 w 990"/>
                <a:gd name="T7" fmla="*/ 381000 h 2160"/>
                <a:gd name="T8" fmla="*/ 66675 w 990"/>
                <a:gd name="T9" fmla="*/ 66675 h 2160"/>
                <a:gd name="T10" fmla="*/ 95250 w 990"/>
                <a:gd name="T11" fmla="*/ 19050 h 2160"/>
                <a:gd name="T12" fmla="*/ 104775 w 990"/>
                <a:gd name="T13" fmla="*/ 238125 h 2160"/>
                <a:gd name="T14" fmla="*/ 123825 w 990"/>
                <a:gd name="T15" fmla="*/ 438150 h 2160"/>
                <a:gd name="T16" fmla="*/ 133350 w 990"/>
                <a:gd name="T17" fmla="*/ 866775 h 2160"/>
                <a:gd name="T18" fmla="*/ 152400 w 990"/>
                <a:gd name="T19" fmla="*/ 1076325 h 2160"/>
                <a:gd name="T20" fmla="*/ 161925 w 990"/>
                <a:gd name="T21" fmla="*/ 1333500 h 2160"/>
                <a:gd name="T22" fmla="*/ 180975 w 990"/>
                <a:gd name="T23" fmla="*/ 1362075 h 2160"/>
                <a:gd name="T24" fmla="*/ 190500 w 990"/>
                <a:gd name="T25" fmla="*/ 1247775 h 2160"/>
                <a:gd name="T26" fmla="*/ 209550 w 990"/>
                <a:gd name="T27" fmla="*/ 1095375 h 2160"/>
                <a:gd name="T28" fmla="*/ 219075 w 990"/>
                <a:gd name="T29" fmla="*/ 714375 h 2160"/>
                <a:gd name="T30" fmla="*/ 238125 w 990"/>
                <a:gd name="T31" fmla="*/ 504825 h 2160"/>
                <a:gd name="T32" fmla="*/ 247650 w 990"/>
                <a:gd name="T33" fmla="*/ 200025 h 2160"/>
                <a:gd name="T34" fmla="*/ 266700 w 990"/>
                <a:gd name="T35" fmla="*/ 114300 h 2160"/>
                <a:gd name="T36" fmla="*/ 276225 w 990"/>
                <a:gd name="T37" fmla="*/ 161925 h 2160"/>
                <a:gd name="T38" fmla="*/ 295275 w 990"/>
                <a:gd name="T39" fmla="*/ 276225 h 2160"/>
                <a:gd name="T40" fmla="*/ 304800 w 990"/>
                <a:gd name="T41" fmla="*/ 600075 h 2160"/>
                <a:gd name="T42" fmla="*/ 323850 w 990"/>
                <a:gd name="T43" fmla="*/ 809625 h 2160"/>
                <a:gd name="T44" fmla="*/ 333375 w 990"/>
                <a:gd name="T45" fmla="*/ 1143000 h 2160"/>
                <a:gd name="T46" fmla="*/ 352425 w 990"/>
                <a:gd name="T47" fmla="*/ 1257300 h 2160"/>
                <a:gd name="T48" fmla="*/ 371475 w 990"/>
                <a:gd name="T49" fmla="*/ 1285875 h 2160"/>
                <a:gd name="T50" fmla="*/ 381000 w 990"/>
                <a:gd name="T51" fmla="*/ 1114425 h 2160"/>
                <a:gd name="T52" fmla="*/ 400050 w 990"/>
                <a:gd name="T53" fmla="*/ 952500 h 2160"/>
                <a:gd name="T54" fmla="*/ 409575 w 990"/>
                <a:gd name="T55" fmla="*/ 609600 h 2160"/>
                <a:gd name="T56" fmla="*/ 428625 w 990"/>
                <a:gd name="T57" fmla="*/ 428625 h 2160"/>
                <a:gd name="T58" fmla="*/ 438150 w 990"/>
                <a:gd name="T59" fmla="*/ 219075 h 2160"/>
                <a:gd name="T60" fmla="*/ 457200 w 990"/>
                <a:gd name="T61" fmla="*/ 200025 h 2160"/>
                <a:gd name="T62" fmla="*/ 466725 w 990"/>
                <a:gd name="T63" fmla="*/ 295275 h 2160"/>
                <a:gd name="T64" fmla="*/ 485775 w 990"/>
                <a:gd name="T65" fmla="*/ 428625 h 2160"/>
                <a:gd name="T66" fmla="*/ 495300 w 990"/>
                <a:gd name="T67" fmla="*/ 742950 h 2160"/>
                <a:gd name="T68" fmla="*/ 514350 w 990"/>
                <a:gd name="T69" fmla="*/ 923925 h 2160"/>
                <a:gd name="T70" fmla="*/ 523875 w 990"/>
                <a:gd name="T71" fmla="*/ 1181100 h 2160"/>
                <a:gd name="T72" fmla="*/ 552450 w 990"/>
                <a:gd name="T73" fmla="*/ 1266825 h 2160"/>
                <a:gd name="T74" fmla="*/ 561975 w 990"/>
                <a:gd name="T75" fmla="*/ 1209675 h 2160"/>
                <a:gd name="T76" fmla="*/ 571500 w 990"/>
                <a:gd name="T77" fmla="*/ 1000125 h 2160"/>
                <a:gd name="T78" fmla="*/ 590550 w 990"/>
                <a:gd name="T79" fmla="*/ 838200 h 2160"/>
                <a:gd name="T80" fmla="*/ 600075 w 990"/>
                <a:gd name="T81" fmla="*/ 523875 h 2160"/>
                <a:gd name="T82" fmla="*/ 619125 w 990"/>
                <a:gd name="T83" fmla="*/ 371475 h 21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0" h="2160">
                  <a:moveTo>
                    <a:pt x="0" y="2160"/>
                  </a:moveTo>
                  <a:lnTo>
                    <a:pt x="15" y="2145"/>
                  </a:lnTo>
                  <a:lnTo>
                    <a:pt x="15" y="1965"/>
                  </a:lnTo>
                  <a:lnTo>
                    <a:pt x="30" y="1950"/>
                  </a:lnTo>
                  <a:lnTo>
                    <a:pt x="30" y="1680"/>
                  </a:lnTo>
                  <a:lnTo>
                    <a:pt x="45" y="1665"/>
                  </a:lnTo>
                  <a:lnTo>
                    <a:pt x="45" y="1335"/>
                  </a:lnTo>
                  <a:lnTo>
                    <a:pt x="60" y="1320"/>
                  </a:lnTo>
                  <a:lnTo>
                    <a:pt x="60" y="960"/>
                  </a:lnTo>
                  <a:lnTo>
                    <a:pt x="75" y="945"/>
                  </a:lnTo>
                  <a:lnTo>
                    <a:pt x="75" y="615"/>
                  </a:lnTo>
                  <a:lnTo>
                    <a:pt x="90" y="600"/>
                  </a:lnTo>
                  <a:lnTo>
                    <a:pt x="90" y="315"/>
                  </a:lnTo>
                  <a:lnTo>
                    <a:pt x="105" y="300"/>
                  </a:lnTo>
                  <a:lnTo>
                    <a:pt x="105" y="105"/>
                  </a:lnTo>
                  <a:lnTo>
                    <a:pt x="120" y="90"/>
                  </a:lnTo>
                  <a:lnTo>
                    <a:pt x="120" y="0"/>
                  </a:lnTo>
                  <a:lnTo>
                    <a:pt x="150" y="30"/>
                  </a:lnTo>
                  <a:lnTo>
                    <a:pt x="150" y="150"/>
                  </a:lnTo>
                  <a:lnTo>
                    <a:pt x="165" y="165"/>
                  </a:lnTo>
                  <a:lnTo>
                    <a:pt x="165" y="375"/>
                  </a:lnTo>
                  <a:lnTo>
                    <a:pt x="180" y="390"/>
                  </a:lnTo>
                  <a:lnTo>
                    <a:pt x="180" y="675"/>
                  </a:lnTo>
                  <a:lnTo>
                    <a:pt x="195" y="690"/>
                  </a:lnTo>
                  <a:lnTo>
                    <a:pt x="195" y="1005"/>
                  </a:lnTo>
                  <a:lnTo>
                    <a:pt x="210" y="1020"/>
                  </a:lnTo>
                  <a:lnTo>
                    <a:pt x="210" y="1365"/>
                  </a:lnTo>
                  <a:lnTo>
                    <a:pt x="225" y="1380"/>
                  </a:lnTo>
                  <a:lnTo>
                    <a:pt x="225" y="1680"/>
                  </a:lnTo>
                  <a:lnTo>
                    <a:pt x="240" y="1695"/>
                  </a:lnTo>
                  <a:lnTo>
                    <a:pt x="240" y="1935"/>
                  </a:lnTo>
                  <a:lnTo>
                    <a:pt x="255" y="1950"/>
                  </a:lnTo>
                  <a:lnTo>
                    <a:pt x="255" y="2100"/>
                  </a:lnTo>
                  <a:lnTo>
                    <a:pt x="270" y="2115"/>
                  </a:lnTo>
                  <a:lnTo>
                    <a:pt x="270" y="2160"/>
                  </a:lnTo>
                  <a:lnTo>
                    <a:pt x="285" y="2145"/>
                  </a:lnTo>
                  <a:lnTo>
                    <a:pt x="285" y="2115"/>
                  </a:lnTo>
                  <a:lnTo>
                    <a:pt x="300" y="2100"/>
                  </a:lnTo>
                  <a:lnTo>
                    <a:pt x="300" y="1965"/>
                  </a:lnTo>
                  <a:lnTo>
                    <a:pt x="315" y="1950"/>
                  </a:lnTo>
                  <a:lnTo>
                    <a:pt x="315" y="1740"/>
                  </a:lnTo>
                  <a:lnTo>
                    <a:pt x="330" y="1725"/>
                  </a:lnTo>
                  <a:lnTo>
                    <a:pt x="330" y="1455"/>
                  </a:lnTo>
                  <a:lnTo>
                    <a:pt x="345" y="1440"/>
                  </a:lnTo>
                  <a:lnTo>
                    <a:pt x="345" y="1125"/>
                  </a:lnTo>
                  <a:lnTo>
                    <a:pt x="360" y="1110"/>
                  </a:lnTo>
                  <a:lnTo>
                    <a:pt x="360" y="810"/>
                  </a:lnTo>
                  <a:lnTo>
                    <a:pt x="375" y="795"/>
                  </a:lnTo>
                  <a:lnTo>
                    <a:pt x="375" y="525"/>
                  </a:lnTo>
                  <a:lnTo>
                    <a:pt x="390" y="510"/>
                  </a:lnTo>
                  <a:lnTo>
                    <a:pt x="390" y="315"/>
                  </a:lnTo>
                  <a:lnTo>
                    <a:pt x="405" y="300"/>
                  </a:lnTo>
                  <a:lnTo>
                    <a:pt x="405" y="195"/>
                  </a:lnTo>
                  <a:lnTo>
                    <a:pt x="420" y="180"/>
                  </a:lnTo>
                  <a:lnTo>
                    <a:pt x="420" y="165"/>
                  </a:lnTo>
                  <a:lnTo>
                    <a:pt x="435" y="180"/>
                  </a:lnTo>
                  <a:lnTo>
                    <a:pt x="435" y="255"/>
                  </a:lnTo>
                  <a:lnTo>
                    <a:pt x="450" y="270"/>
                  </a:lnTo>
                  <a:lnTo>
                    <a:pt x="450" y="420"/>
                  </a:lnTo>
                  <a:lnTo>
                    <a:pt x="465" y="435"/>
                  </a:lnTo>
                  <a:lnTo>
                    <a:pt x="465" y="660"/>
                  </a:lnTo>
                  <a:lnTo>
                    <a:pt x="480" y="675"/>
                  </a:lnTo>
                  <a:lnTo>
                    <a:pt x="480" y="945"/>
                  </a:lnTo>
                  <a:lnTo>
                    <a:pt x="495" y="960"/>
                  </a:lnTo>
                  <a:lnTo>
                    <a:pt x="495" y="1260"/>
                  </a:lnTo>
                  <a:lnTo>
                    <a:pt x="510" y="1275"/>
                  </a:lnTo>
                  <a:lnTo>
                    <a:pt x="510" y="1545"/>
                  </a:lnTo>
                  <a:lnTo>
                    <a:pt x="525" y="1560"/>
                  </a:lnTo>
                  <a:lnTo>
                    <a:pt x="525" y="1800"/>
                  </a:lnTo>
                  <a:lnTo>
                    <a:pt x="540" y="1815"/>
                  </a:lnTo>
                  <a:lnTo>
                    <a:pt x="540" y="1965"/>
                  </a:lnTo>
                  <a:lnTo>
                    <a:pt x="555" y="1980"/>
                  </a:lnTo>
                  <a:lnTo>
                    <a:pt x="555" y="2055"/>
                  </a:lnTo>
                  <a:lnTo>
                    <a:pt x="570" y="2040"/>
                  </a:lnTo>
                  <a:lnTo>
                    <a:pt x="585" y="2025"/>
                  </a:lnTo>
                  <a:lnTo>
                    <a:pt x="585" y="1935"/>
                  </a:lnTo>
                  <a:lnTo>
                    <a:pt x="600" y="1920"/>
                  </a:lnTo>
                  <a:lnTo>
                    <a:pt x="600" y="1755"/>
                  </a:lnTo>
                  <a:lnTo>
                    <a:pt x="615" y="1740"/>
                  </a:lnTo>
                  <a:lnTo>
                    <a:pt x="615" y="1515"/>
                  </a:lnTo>
                  <a:lnTo>
                    <a:pt x="630" y="1500"/>
                  </a:lnTo>
                  <a:lnTo>
                    <a:pt x="630" y="1245"/>
                  </a:lnTo>
                  <a:lnTo>
                    <a:pt x="645" y="1230"/>
                  </a:lnTo>
                  <a:lnTo>
                    <a:pt x="645" y="960"/>
                  </a:lnTo>
                  <a:lnTo>
                    <a:pt x="660" y="945"/>
                  </a:lnTo>
                  <a:lnTo>
                    <a:pt x="660" y="690"/>
                  </a:lnTo>
                  <a:lnTo>
                    <a:pt x="675" y="675"/>
                  </a:lnTo>
                  <a:lnTo>
                    <a:pt x="675" y="480"/>
                  </a:lnTo>
                  <a:lnTo>
                    <a:pt x="690" y="465"/>
                  </a:lnTo>
                  <a:lnTo>
                    <a:pt x="690" y="345"/>
                  </a:lnTo>
                  <a:lnTo>
                    <a:pt x="705" y="330"/>
                  </a:lnTo>
                  <a:lnTo>
                    <a:pt x="705" y="300"/>
                  </a:lnTo>
                  <a:lnTo>
                    <a:pt x="720" y="315"/>
                  </a:lnTo>
                  <a:lnTo>
                    <a:pt x="720" y="345"/>
                  </a:lnTo>
                  <a:lnTo>
                    <a:pt x="735" y="360"/>
                  </a:lnTo>
                  <a:lnTo>
                    <a:pt x="735" y="465"/>
                  </a:lnTo>
                  <a:lnTo>
                    <a:pt x="750" y="480"/>
                  </a:lnTo>
                  <a:lnTo>
                    <a:pt x="750" y="660"/>
                  </a:lnTo>
                  <a:lnTo>
                    <a:pt x="765" y="675"/>
                  </a:lnTo>
                  <a:lnTo>
                    <a:pt x="765" y="915"/>
                  </a:lnTo>
                  <a:lnTo>
                    <a:pt x="780" y="930"/>
                  </a:lnTo>
                  <a:lnTo>
                    <a:pt x="780" y="1170"/>
                  </a:lnTo>
                  <a:lnTo>
                    <a:pt x="795" y="1185"/>
                  </a:lnTo>
                  <a:lnTo>
                    <a:pt x="795" y="1440"/>
                  </a:lnTo>
                  <a:lnTo>
                    <a:pt x="810" y="1455"/>
                  </a:lnTo>
                  <a:lnTo>
                    <a:pt x="810" y="1680"/>
                  </a:lnTo>
                  <a:lnTo>
                    <a:pt x="825" y="1695"/>
                  </a:lnTo>
                  <a:lnTo>
                    <a:pt x="825" y="1860"/>
                  </a:lnTo>
                  <a:lnTo>
                    <a:pt x="840" y="1875"/>
                  </a:lnTo>
                  <a:lnTo>
                    <a:pt x="840" y="1965"/>
                  </a:lnTo>
                  <a:lnTo>
                    <a:pt x="870" y="1995"/>
                  </a:lnTo>
                  <a:lnTo>
                    <a:pt x="855" y="1995"/>
                  </a:lnTo>
                  <a:lnTo>
                    <a:pt x="870" y="1920"/>
                  </a:lnTo>
                  <a:lnTo>
                    <a:pt x="885" y="1905"/>
                  </a:lnTo>
                  <a:lnTo>
                    <a:pt x="885" y="1785"/>
                  </a:lnTo>
                  <a:lnTo>
                    <a:pt x="900" y="1770"/>
                  </a:lnTo>
                  <a:lnTo>
                    <a:pt x="900" y="1575"/>
                  </a:lnTo>
                  <a:lnTo>
                    <a:pt x="915" y="1560"/>
                  </a:lnTo>
                  <a:lnTo>
                    <a:pt x="915" y="1335"/>
                  </a:lnTo>
                  <a:lnTo>
                    <a:pt x="930" y="1320"/>
                  </a:lnTo>
                  <a:lnTo>
                    <a:pt x="930" y="1080"/>
                  </a:lnTo>
                  <a:lnTo>
                    <a:pt x="945" y="1065"/>
                  </a:lnTo>
                  <a:lnTo>
                    <a:pt x="945" y="825"/>
                  </a:lnTo>
                  <a:lnTo>
                    <a:pt x="960" y="810"/>
                  </a:lnTo>
                  <a:lnTo>
                    <a:pt x="960" y="600"/>
                  </a:lnTo>
                  <a:lnTo>
                    <a:pt x="975" y="585"/>
                  </a:lnTo>
                  <a:lnTo>
                    <a:pt x="975" y="450"/>
                  </a:lnTo>
                  <a:lnTo>
                    <a:pt x="990" y="43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 name="Freeform 3842"/>
            <p:cNvSpPr>
              <a:spLocks/>
            </p:cNvSpPr>
            <p:nvPr/>
          </p:nvSpPr>
          <p:spPr bwMode="auto">
            <a:xfrm>
              <a:off x="3200400" y="581025"/>
              <a:ext cx="600075" cy="1866900"/>
            </a:xfrm>
            <a:custGeom>
              <a:avLst/>
              <a:gdLst>
                <a:gd name="T0" fmla="*/ 19050 w 945"/>
                <a:gd name="T1" fmla="*/ 428625 h 2940"/>
                <a:gd name="T2" fmla="*/ 28575 w 945"/>
                <a:gd name="T3" fmla="*/ 590550 h 2940"/>
                <a:gd name="T4" fmla="*/ 47625 w 945"/>
                <a:gd name="T5" fmla="*/ 733425 h 2940"/>
                <a:gd name="T6" fmla="*/ 57150 w 945"/>
                <a:gd name="T7" fmla="*/ 1038225 h 2940"/>
                <a:gd name="T8" fmla="*/ 76200 w 945"/>
                <a:gd name="T9" fmla="*/ 1209675 h 2940"/>
                <a:gd name="T10" fmla="*/ 85725 w 945"/>
                <a:gd name="T11" fmla="*/ 1409700 h 2940"/>
                <a:gd name="T12" fmla="*/ 114300 w 945"/>
                <a:gd name="T13" fmla="*/ 1428750 h 2940"/>
                <a:gd name="T14" fmla="*/ 123825 w 945"/>
                <a:gd name="T15" fmla="*/ 1257300 h 2940"/>
                <a:gd name="T16" fmla="*/ 142875 w 945"/>
                <a:gd name="T17" fmla="*/ 1104900 h 2940"/>
                <a:gd name="T18" fmla="*/ 152400 w 945"/>
                <a:gd name="T19" fmla="*/ 790575 h 2940"/>
                <a:gd name="T20" fmla="*/ 171450 w 945"/>
                <a:gd name="T21" fmla="*/ 628650 h 2940"/>
                <a:gd name="T22" fmla="*/ 180975 w 945"/>
                <a:gd name="T23" fmla="*/ 447675 h 2940"/>
                <a:gd name="T24" fmla="*/ 200025 w 945"/>
                <a:gd name="T25" fmla="*/ 428625 h 2940"/>
                <a:gd name="T26" fmla="*/ 209550 w 945"/>
                <a:gd name="T27" fmla="*/ 523875 h 2940"/>
                <a:gd name="T28" fmla="*/ 228600 w 945"/>
                <a:gd name="T29" fmla="*/ 657225 h 2940"/>
                <a:gd name="T30" fmla="*/ 238125 w 945"/>
                <a:gd name="T31" fmla="*/ 962025 h 2940"/>
                <a:gd name="T32" fmla="*/ 257175 w 945"/>
                <a:gd name="T33" fmla="*/ 1133475 h 2940"/>
                <a:gd name="T34" fmla="*/ 266700 w 945"/>
                <a:gd name="T35" fmla="*/ 1390650 h 2940"/>
                <a:gd name="T36" fmla="*/ 285750 w 945"/>
                <a:gd name="T37" fmla="*/ 1457325 h 2940"/>
                <a:gd name="T38" fmla="*/ 295275 w 945"/>
                <a:gd name="T39" fmla="*/ 1533525 h 2940"/>
                <a:gd name="T40" fmla="*/ 304800 w 945"/>
                <a:gd name="T41" fmla="*/ 1733550 h 2940"/>
                <a:gd name="T42" fmla="*/ 314325 w 945"/>
                <a:gd name="T43" fmla="*/ 1809750 h 2940"/>
                <a:gd name="T44" fmla="*/ 314325 w 945"/>
                <a:gd name="T45" fmla="*/ 1809750 h 2940"/>
                <a:gd name="T46" fmla="*/ 333375 w 945"/>
                <a:gd name="T47" fmla="*/ 1714500 h 2940"/>
                <a:gd name="T48" fmla="*/ 342900 w 945"/>
                <a:gd name="T49" fmla="*/ 1333500 h 2940"/>
                <a:gd name="T50" fmla="*/ 361950 w 945"/>
                <a:gd name="T51" fmla="*/ 1076325 h 2940"/>
                <a:gd name="T52" fmla="*/ 371475 w 945"/>
                <a:gd name="T53" fmla="*/ 552450 h 2940"/>
                <a:gd name="T54" fmla="*/ 390525 w 945"/>
                <a:gd name="T55" fmla="*/ 314325 h 2940"/>
                <a:gd name="T56" fmla="*/ 400050 w 945"/>
                <a:gd name="T57" fmla="*/ 76200 h 2940"/>
                <a:gd name="T58" fmla="*/ 409575 w 945"/>
                <a:gd name="T59" fmla="*/ 85725 h 2940"/>
                <a:gd name="T60" fmla="*/ 428625 w 945"/>
                <a:gd name="T61" fmla="*/ 190500 h 2940"/>
                <a:gd name="T62" fmla="*/ 438150 w 945"/>
                <a:gd name="T63" fmla="*/ 609600 h 2940"/>
                <a:gd name="T64" fmla="*/ 457200 w 945"/>
                <a:gd name="T65" fmla="*/ 914400 h 2940"/>
                <a:gd name="T66" fmla="*/ 466725 w 945"/>
                <a:gd name="T67" fmla="*/ 1457325 h 2940"/>
                <a:gd name="T68" fmla="*/ 485775 w 945"/>
                <a:gd name="T69" fmla="*/ 1685925 h 2940"/>
                <a:gd name="T70" fmla="*/ 495300 w 945"/>
                <a:gd name="T71" fmla="*/ 1866900 h 2940"/>
                <a:gd name="T72" fmla="*/ 514350 w 945"/>
                <a:gd name="T73" fmla="*/ 1819275 h 2940"/>
                <a:gd name="T74" fmla="*/ 523875 w 945"/>
                <a:gd name="T75" fmla="*/ 1476375 h 2940"/>
                <a:gd name="T76" fmla="*/ 542925 w 945"/>
                <a:gd name="T77" fmla="*/ 1190625 h 2940"/>
                <a:gd name="T78" fmla="*/ 552450 w 945"/>
                <a:gd name="T79" fmla="*/ 600075 h 2940"/>
                <a:gd name="T80" fmla="*/ 571500 w 945"/>
                <a:gd name="T81" fmla="*/ 333375 h 2940"/>
                <a:gd name="T82" fmla="*/ 581025 w 945"/>
                <a:gd name="T83" fmla="*/ 19050 h 29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45" h="2940">
                  <a:moveTo>
                    <a:pt x="0" y="735"/>
                  </a:moveTo>
                  <a:lnTo>
                    <a:pt x="0" y="675"/>
                  </a:lnTo>
                  <a:lnTo>
                    <a:pt x="30" y="675"/>
                  </a:lnTo>
                  <a:lnTo>
                    <a:pt x="30" y="765"/>
                  </a:lnTo>
                  <a:lnTo>
                    <a:pt x="45" y="780"/>
                  </a:lnTo>
                  <a:lnTo>
                    <a:pt x="45" y="930"/>
                  </a:lnTo>
                  <a:lnTo>
                    <a:pt x="60" y="945"/>
                  </a:lnTo>
                  <a:lnTo>
                    <a:pt x="60" y="1140"/>
                  </a:lnTo>
                  <a:lnTo>
                    <a:pt x="75" y="1155"/>
                  </a:lnTo>
                  <a:lnTo>
                    <a:pt x="75" y="1380"/>
                  </a:lnTo>
                  <a:lnTo>
                    <a:pt x="90" y="1395"/>
                  </a:lnTo>
                  <a:lnTo>
                    <a:pt x="90" y="1635"/>
                  </a:lnTo>
                  <a:lnTo>
                    <a:pt x="105" y="1650"/>
                  </a:lnTo>
                  <a:lnTo>
                    <a:pt x="105" y="1890"/>
                  </a:lnTo>
                  <a:lnTo>
                    <a:pt x="120" y="1905"/>
                  </a:lnTo>
                  <a:lnTo>
                    <a:pt x="120" y="2085"/>
                  </a:lnTo>
                  <a:lnTo>
                    <a:pt x="135" y="2100"/>
                  </a:lnTo>
                  <a:lnTo>
                    <a:pt x="135" y="2220"/>
                  </a:lnTo>
                  <a:lnTo>
                    <a:pt x="150" y="2235"/>
                  </a:lnTo>
                  <a:lnTo>
                    <a:pt x="150" y="2280"/>
                  </a:lnTo>
                  <a:lnTo>
                    <a:pt x="180" y="2250"/>
                  </a:lnTo>
                  <a:lnTo>
                    <a:pt x="180" y="2145"/>
                  </a:lnTo>
                  <a:lnTo>
                    <a:pt x="195" y="2130"/>
                  </a:lnTo>
                  <a:lnTo>
                    <a:pt x="195" y="1980"/>
                  </a:lnTo>
                  <a:lnTo>
                    <a:pt x="210" y="1965"/>
                  </a:lnTo>
                  <a:lnTo>
                    <a:pt x="210" y="1755"/>
                  </a:lnTo>
                  <a:lnTo>
                    <a:pt x="225" y="1740"/>
                  </a:lnTo>
                  <a:lnTo>
                    <a:pt x="225" y="1500"/>
                  </a:lnTo>
                  <a:lnTo>
                    <a:pt x="240" y="1485"/>
                  </a:lnTo>
                  <a:lnTo>
                    <a:pt x="240" y="1245"/>
                  </a:lnTo>
                  <a:lnTo>
                    <a:pt x="255" y="1230"/>
                  </a:lnTo>
                  <a:lnTo>
                    <a:pt x="255" y="1005"/>
                  </a:lnTo>
                  <a:lnTo>
                    <a:pt x="270" y="990"/>
                  </a:lnTo>
                  <a:lnTo>
                    <a:pt x="270" y="825"/>
                  </a:lnTo>
                  <a:lnTo>
                    <a:pt x="285" y="810"/>
                  </a:lnTo>
                  <a:lnTo>
                    <a:pt x="285" y="705"/>
                  </a:lnTo>
                  <a:lnTo>
                    <a:pt x="300" y="690"/>
                  </a:lnTo>
                  <a:lnTo>
                    <a:pt x="300" y="660"/>
                  </a:lnTo>
                  <a:lnTo>
                    <a:pt x="315" y="675"/>
                  </a:lnTo>
                  <a:lnTo>
                    <a:pt x="315" y="705"/>
                  </a:lnTo>
                  <a:lnTo>
                    <a:pt x="330" y="720"/>
                  </a:lnTo>
                  <a:lnTo>
                    <a:pt x="330" y="825"/>
                  </a:lnTo>
                  <a:lnTo>
                    <a:pt x="345" y="840"/>
                  </a:lnTo>
                  <a:lnTo>
                    <a:pt x="345" y="1020"/>
                  </a:lnTo>
                  <a:lnTo>
                    <a:pt x="360" y="1035"/>
                  </a:lnTo>
                  <a:lnTo>
                    <a:pt x="360" y="1245"/>
                  </a:lnTo>
                  <a:lnTo>
                    <a:pt x="375" y="1260"/>
                  </a:lnTo>
                  <a:lnTo>
                    <a:pt x="375" y="1515"/>
                  </a:lnTo>
                  <a:lnTo>
                    <a:pt x="390" y="1530"/>
                  </a:lnTo>
                  <a:lnTo>
                    <a:pt x="390" y="1770"/>
                  </a:lnTo>
                  <a:lnTo>
                    <a:pt x="405" y="1785"/>
                  </a:lnTo>
                  <a:lnTo>
                    <a:pt x="405" y="2010"/>
                  </a:lnTo>
                  <a:lnTo>
                    <a:pt x="420" y="2025"/>
                  </a:lnTo>
                  <a:lnTo>
                    <a:pt x="420" y="2190"/>
                  </a:lnTo>
                  <a:lnTo>
                    <a:pt x="435" y="2205"/>
                  </a:lnTo>
                  <a:lnTo>
                    <a:pt x="435" y="2310"/>
                  </a:lnTo>
                  <a:lnTo>
                    <a:pt x="450" y="2295"/>
                  </a:lnTo>
                  <a:lnTo>
                    <a:pt x="450" y="2220"/>
                  </a:lnTo>
                  <a:lnTo>
                    <a:pt x="450" y="2385"/>
                  </a:lnTo>
                  <a:lnTo>
                    <a:pt x="465" y="2415"/>
                  </a:lnTo>
                  <a:lnTo>
                    <a:pt x="465" y="2385"/>
                  </a:lnTo>
                  <a:lnTo>
                    <a:pt x="465" y="2715"/>
                  </a:lnTo>
                  <a:lnTo>
                    <a:pt x="480" y="2730"/>
                  </a:lnTo>
                  <a:lnTo>
                    <a:pt x="480" y="2640"/>
                  </a:lnTo>
                  <a:lnTo>
                    <a:pt x="480" y="2865"/>
                  </a:lnTo>
                  <a:lnTo>
                    <a:pt x="495" y="2850"/>
                  </a:lnTo>
                  <a:lnTo>
                    <a:pt x="495" y="2880"/>
                  </a:lnTo>
                  <a:lnTo>
                    <a:pt x="495" y="2760"/>
                  </a:lnTo>
                  <a:lnTo>
                    <a:pt x="495" y="2850"/>
                  </a:lnTo>
                  <a:lnTo>
                    <a:pt x="510" y="2835"/>
                  </a:lnTo>
                  <a:lnTo>
                    <a:pt x="510" y="2715"/>
                  </a:lnTo>
                  <a:lnTo>
                    <a:pt x="525" y="2700"/>
                  </a:lnTo>
                  <a:lnTo>
                    <a:pt x="525" y="2445"/>
                  </a:lnTo>
                  <a:lnTo>
                    <a:pt x="540" y="2430"/>
                  </a:lnTo>
                  <a:lnTo>
                    <a:pt x="540" y="2100"/>
                  </a:lnTo>
                  <a:lnTo>
                    <a:pt x="555" y="2085"/>
                  </a:lnTo>
                  <a:lnTo>
                    <a:pt x="555" y="1710"/>
                  </a:lnTo>
                  <a:lnTo>
                    <a:pt x="570" y="1695"/>
                  </a:lnTo>
                  <a:lnTo>
                    <a:pt x="570" y="1290"/>
                  </a:lnTo>
                  <a:lnTo>
                    <a:pt x="585" y="1275"/>
                  </a:lnTo>
                  <a:lnTo>
                    <a:pt x="585" y="870"/>
                  </a:lnTo>
                  <a:lnTo>
                    <a:pt x="600" y="855"/>
                  </a:lnTo>
                  <a:lnTo>
                    <a:pt x="600" y="510"/>
                  </a:lnTo>
                  <a:lnTo>
                    <a:pt x="615" y="495"/>
                  </a:lnTo>
                  <a:lnTo>
                    <a:pt x="615" y="255"/>
                  </a:lnTo>
                  <a:lnTo>
                    <a:pt x="630" y="240"/>
                  </a:lnTo>
                  <a:lnTo>
                    <a:pt x="630" y="120"/>
                  </a:lnTo>
                  <a:lnTo>
                    <a:pt x="645" y="105"/>
                  </a:lnTo>
                  <a:lnTo>
                    <a:pt x="645" y="135"/>
                  </a:lnTo>
                  <a:lnTo>
                    <a:pt x="660" y="150"/>
                  </a:lnTo>
                  <a:lnTo>
                    <a:pt x="660" y="285"/>
                  </a:lnTo>
                  <a:lnTo>
                    <a:pt x="675" y="300"/>
                  </a:lnTo>
                  <a:lnTo>
                    <a:pt x="675" y="585"/>
                  </a:lnTo>
                  <a:lnTo>
                    <a:pt x="690" y="600"/>
                  </a:lnTo>
                  <a:lnTo>
                    <a:pt x="690" y="960"/>
                  </a:lnTo>
                  <a:lnTo>
                    <a:pt x="705" y="975"/>
                  </a:lnTo>
                  <a:lnTo>
                    <a:pt x="705" y="1425"/>
                  </a:lnTo>
                  <a:lnTo>
                    <a:pt x="720" y="1440"/>
                  </a:lnTo>
                  <a:lnTo>
                    <a:pt x="720" y="1875"/>
                  </a:lnTo>
                  <a:lnTo>
                    <a:pt x="735" y="1890"/>
                  </a:lnTo>
                  <a:lnTo>
                    <a:pt x="735" y="2295"/>
                  </a:lnTo>
                  <a:lnTo>
                    <a:pt x="750" y="2310"/>
                  </a:lnTo>
                  <a:lnTo>
                    <a:pt x="750" y="2640"/>
                  </a:lnTo>
                  <a:lnTo>
                    <a:pt x="765" y="2655"/>
                  </a:lnTo>
                  <a:lnTo>
                    <a:pt x="765" y="2865"/>
                  </a:lnTo>
                  <a:lnTo>
                    <a:pt x="780" y="2880"/>
                  </a:lnTo>
                  <a:lnTo>
                    <a:pt x="780" y="2940"/>
                  </a:lnTo>
                  <a:lnTo>
                    <a:pt x="795" y="2925"/>
                  </a:lnTo>
                  <a:lnTo>
                    <a:pt x="795" y="2880"/>
                  </a:lnTo>
                  <a:lnTo>
                    <a:pt x="810" y="2865"/>
                  </a:lnTo>
                  <a:lnTo>
                    <a:pt x="810" y="2670"/>
                  </a:lnTo>
                  <a:lnTo>
                    <a:pt x="825" y="2655"/>
                  </a:lnTo>
                  <a:lnTo>
                    <a:pt x="825" y="2325"/>
                  </a:lnTo>
                  <a:lnTo>
                    <a:pt x="840" y="2310"/>
                  </a:lnTo>
                  <a:lnTo>
                    <a:pt x="840" y="1890"/>
                  </a:lnTo>
                  <a:lnTo>
                    <a:pt x="855" y="1875"/>
                  </a:lnTo>
                  <a:lnTo>
                    <a:pt x="855" y="1425"/>
                  </a:lnTo>
                  <a:lnTo>
                    <a:pt x="870" y="1410"/>
                  </a:lnTo>
                  <a:lnTo>
                    <a:pt x="870" y="945"/>
                  </a:lnTo>
                  <a:lnTo>
                    <a:pt x="885" y="930"/>
                  </a:lnTo>
                  <a:lnTo>
                    <a:pt x="885" y="540"/>
                  </a:lnTo>
                  <a:lnTo>
                    <a:pt x="900" y="525"/>
                  </a:lnTo>
                  <a:lnTo>
                    <a:pt x="900" y="225"/>
                  </a:lnTo>
                  <a:lnTo>
                    <a:pt x="915" y="210"/>
                  </a:lnTo>
                  <a:lnTo>
                    <a:pt x="915" y="30"/>
                  </a:lnTo>
                  <a:lnTo>
                    <a:pt x="945" y="0"/>
                  </a:lnTo>
                  <a:lnTo>
                    <a:pt x="930" y="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3843"/>
            <p:cNvSpPr>
              <a:spLocks/>
            </p:cNvSpPr>
            <p:nvPr/>
          </p:nvSpPr>
          <p:spPr bwMode="auto">
            <a:xfrm>
              <a:off x="3790950" y="476250"/>
              <a:ext cx="609600" cy="2105025"/>
            </a:xfrm>
            <a:custGeom>
              <a:avLst/>
              <a:gdLst>
                <a:gd name="T0" fmla="*/ 19050 w 960"/>
                <a:gd name="T1" fmla="*/ 190500 h 3315"/>
                <a:gd name="T2" fmla="*/ 28575 w 960"/>
                <a:gd name="T3" fmla="*/ 600075 h 3315"/>
                <a:gd name="T4" fmla="*/ 47625 w 960"/>
                <a:gd name="T5" fmla="*/ 904875 h 3315"/>
                <a:gd name="T6" fmla="*/ 57150 w 960"/>
                <a:gd name="T7" fmla="*/ 1514475 h 3315"/>
                <a:gd name="T8" fmla="*/ 76200 w 960"/>
                <a:gd name="T9" fmla="*/ 1771650 h 3315"/>
                <a:gd name="T10" fmla="*/ 85725 w 960"/>
                <a:gd name="T11" fmla="*/ 2028825 h 3315"/>
                <a:gd name="T12" fmla="*/ 104775 w 960"/>
                <a:gd name="T13" fmla="*/ 2009775 h 3315"/>
                <a:gd name="T14" fmla="*/ 114300 w 960"/>
                <a:gd name="T15" fmla="*/ 1695450 h 3315"/>
                <a:gd name="T16" fmla="*/ 133350 w 960"/>
                <a:gd name="T17" fmla="*/ 1409700 h 3315"/>
                <a:gd name="T18" fmla="*/ 142875 w 960"/>
                <a:gd name="T19" fmla="*/ 781050 h 3315"/>
                <a:gd name="T20" fmla="*/ 161925 w 960"/>
                <a:gd name="T21" fmla="*/ 476250 h 3315"/>
                <a:gd name="T22" fmla="*/ 171450 w 960"/>
                <a:gd name="T23" fmla="*/ 95250 h 3315"/>
                <a:gd name="T24" fmla="*/ 190500 w 960"/>
                <a:gd name="T25" fmla="*/ 47625 h 3315"/>
                <a:gd name="T26" fmla="*/ 200025 w 960"/>
                <a:gd name="T27" fmla="*/ 247650 h 3315"/>
                <a:gd name="T28" fmla="*/ 219075 w 960"/>
                <a:gd name="T29" fmla="*/ 495300 h 3315"/>
                <a:gd name="T30" fmla="*/ 228600 w 960"/>
                <a:gd name="T31" fmla="*/ 1114425 h 3315"/>
                <a:gd name="T32" fmla="*/ 247650 w 960"/>
                <a:gd name="T33" fmla="*/ 1447800 h 3315"/>
                <a:gd name="T34" fmla="*/ 257175 w 960"/>
                <a:gd name="T35" fmla="*/ 1933575 h 3315"/>
                <a:gd name="T36" fmla="*/ 276225 w 960"/>
                <a:gd name="T37" fmla="*/ 2066925 h 3315"/>
                <a:gd name="T38" fmla="*/ 285750 w 960"/>
                <a:gd name="T39" fmla="*/ 2066925 h 3315"/>
                <a:gd name="T40" fmla="*/ 295275 w 960"/>
                <a:gd name="T41" fmla="*/ 1800225 h 3315"/>
                <a:gd name="T42" fmla="*/ 314325 w 960"/>
                <a:gd name="T43" fmla="*/ 1533525 h 3315"/>
                <a:gd name="T44" fmla="*/ 323850 w 960"/>
                <a:gd name="T45" fmla="*/ 885825 h 3315"/>
                <a:gd name="T46" fmla="*/ 342900 w 960"/>
                <a:gd name="T47" fmla="*/ 552450 h 3315"/>
                <a:gd name="T48" fmla="*/ 352425 w 960"/>
                <a:gd name="T49" fmla="*/ 104775 h 3315"/>
                <a:gd name="T50" fmla="*/ 381000 w 960"/>
                <a:gd name="T51" fmla="*/ 28575 h 3315"/>
                <a:gd name="T52" fmla="*/ 390525 w 960"/>
                <a:gd name="T53" fmla="*/ 371475 h 3315"/>
                <a:gd name="T54" fmla="*/ 409575 w 960"/>
                <a:gd name="T55" fmla="*/ 666750 h 3315"/>
                <a:gd name="T56" fmla="*/ 419100 w 960"/>
                <a:gd name="T57" fmla="*/ 1323975 h 3315"/>
                <a:gd name="T58" fmla="*/ 438150 w 960"/>
                <a:gd name="T59" fmla="*/ 1638300 h 3315"/>
                <a:gd name="T60" fmla="*/ 447675 w 960"/>
                <a:gd name="T61" fmla="*/ 2038350 h 3315"/>
                <a:gd name="T62" fmla="*/ 466725 w 960"/>
                <a:gd name="T63" fmla="*/ 2095500 h 3315"/>
                <a:gd name="T64" fmla="*/ 476250 w 960"/>
                <a:gd name="T65" fmla="*/ 1895475 h 3315"/>
                <a:gd name="T66" fmla="*/ 495300 w 960"/>
                <a:gd name="T67" fmla="*/ 1647825 h 3315"/>
                <a:gd name="T68" fmla="*/ 504825 w 960"/>
                <a:gd name="T69" fmla="*/ 1019175 h 3315"/>
                <a:gd name="T70" fmla="*/ 523875 w 960"/>
                <a:gd name="T71" fmla="*/ 676275 h 3315"/>
                <a:gd name="T72" fmla="*/ 533400 w 960"/>
                <a:gd name="T73" fmla="*/ 161925 h 3315"/>
                <a:gd name="T74" fmla="*/ 552450 w 960"/>
                <a:gd name="T75" fmla="*/ 19050 h 3315"/>
                <a:gd name="T76" fmla="*/ 561975 w 960"/>
                <a:gd name="T77" fmla="*/ 19050 h 3315"/>
                <a:gd name="T78" fmla="*/ 571500 w 960"/>
                <a:gd name="T79" fmla="*/ 266700 h 3315"/>
                <a:gd name="T80" fmla="*/ 590550 w 960"/>
                <a:gd name="T81" fmla="*/ 533400 h 3315"/>
                <a:gd name="T82" fmla="*/ 600075 w 960"/>
                <a:gd name="T83" fmla="*/ 1181100 h 33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315">
                  <a:moveTo>
                    <a:pt x="0" y="165"/>
                  </a:moveTo>
                  <a:lnTo>
                    <a:pt x="15" y="285"/>
                  </a:lnTo>
                  <a:lnTo>
                    <a:pt x="30" y="300"/>
                  </a:lnTo>
                  <a:lnTo>
                    <a:pt x="30" y="555"/>
                  </a:lnTo>
                  <a:lnTo>
                    <a:pt x="45" y="570"/>
                  </a:lnTo>
                  <a:lnTo>
                    <a:pt x="45" y="945"/>
                  </a:lnTo>
                  <a:lnTo>
                    <a:pt x="60" y="960"/>
                  </a:lnTo>
                  <a:lnTo>
                    <a:pt x="60" y="1410"/>
                  </a:lnTo>
                  <a:lnTo>
                    <a:pt x="75" y="1425"/>
                  </a:lnTo>
                  <a:lnTo>
                    <a:pt x="75" y="1905"/>
                  </a:lnTo>
                  <a:lnTo>
                    <a:pt x="90" y="1920"/>
                  </a:lnTo>
                  <a:lnTo>
                    <a:pt x="90" y="2385"/>
                  </a:lnTo>
                  <a:lnTo>
                    <a:pt x="105" y="2400"/>
                  </a:lnTo>
                  <a:lnTo>
                    <a:pt x="105" y="2775"/>
                  </a:lnTo>
                  <a:lnTo>
                    <a:pt x="120" y="2790"/>
                  </a:lnTo>
                  <a:lnTo>
                    <a:pt x="120" y="3060"/>
                  </a:lnTo>
                  <a:lnTo>
                    <a:pt x="135" y="3075"/>
                  </a:lnTo>
                  <a:lnTo>
                    <a:pt x="135" y="3195"/>
                  </a:lnTo>
                  <a:lnTo>
                    <a:pt x="150" y="3210"/>
                  </a:lnTo>
                  <a:lnTo>
                    <a:pt x="150" y="3180"/>
                  </a:lnTo>
                  <a:lnTo>
                    <a:pt x="165" y="3165"/>
                  </a:lnTo>
                  <a:lnTo>
                    <a:pt x="165" y="3000"/>
                  </a:lnTo>
                  <a:lnTo>
                    <a:pt x="180" y="2985"/>
                  </a:lnTo>
                  <a:lnTo>
                    <a:pt x="180" y="2670"/>
                  </a:lnTo>
                  <a:lnTo>
                    <a:pt x="195" y="2655"/>
                  </a:lnTo>
                  <a:lnTo>
                    <a:pt x="195" y="2235"/>
                  </a:lnTo>
                  <a:lnTo>
                    <a:pt x="210" y="2220"/>
                  </a:lnTo>
                  <a:lnTo>
                    <a:pt x="210" y="1740"/>
                  </a:lnTo>
                  <a:lnTo>
                    <a:pt x="225" y="1725"/>
                  </a:lnTo>
                  <a:lnTo>
                    <a:pt x="225" y="1230"/>
                  </a:lnTo>
                  <a:lnTo>
                    <a:pt x="240" y="1215"/>
                  </a:lnTo>
                  <a:lnTo>
                    <a:pt x="240" y="765"/>
                  </a:lnTo>
                  <a:lnTo>
                    <a:pt x="255" y="750"/>
                  </a:lnTo>
                  <a:lnTo>
                    <a:pt x="255" y="390"/>
                  </a:lnTo>
                  <a:lnTo>
                    <a:pt x="270" y="375"/>
                  </a:lnTo>
                  <a:lnTo>
                    <a:pt x="270" y="150"/>
                  </a:lnTo>
                  <a:lnTo>
                    <a:pt x="285" y="135"/>
                  </a:lnTo>
                  <a:lnTo>
                    <a:pt x="285" y="60"/>
                  </a:lnTo>
                  <a:lnTo>
                    <a:pt x="300" y="75"/>
                  </a:lnTo>
                  <a:lnTo>
                    <a:pt x="300" y="150"/>
                  </a:lnTo>
                  <a:lnTo>
                    <a:pt x="315" y="165"/>
                  </a:lnTo>
                  <a:lnTo>
                    <a:pt x="315" y="390"/>
                  </a:lnTo>
                  <a:lnTo>
                    <a:pt x="330" y="405"/>
                  </a:lnTo>
                  <a:lnTo>
                    <a:pt x="330" y="765"/>
                  </a:lnTo>
                  <a:lnTo>
                    <a:pt x="345" y="780"/>
                  </a:lnTo>
                  <a:lnTo>
                    <a:pt x="345" y="1230"/>
                  </a:lnTo>
                  <a:lnTo>
                    <a:pt x="360" y="1245"/>
                  </a:lnTo>
                  <a:lnTo>
                    <a:pt x="360" y="1755"/>
                  </a:lnTo>
                  <a:lnTo>
                    <a:pt x="375" y="1770"/>
                  </a:lnTo>
                  <a:lnTo>
                    <a:pt x="375" y="2265"/>
                  </a:lnTo>
                  <a:lnTo>
                    <a:pt x="390" y="2280"/>
                  </a:lnTo>
                  <a:lnTo>
                    <a:pt x="390" y="2715"/>
                  </a:lnTo>
                  <a:lnTo>
                    <a:pt x="405" y="2730"/>
                  </a:lnTo>
                  <a:lnTo>
                    <a:pt x="405" y="3045"/>
                  </a:lnTo>
                  <a:lnTo>
                    <a:pt x="420" y="3060"/>
                  </a:lnTo>
                  <a:lnTo>
                    <a:pt x="420" y="3240"/>
                  </a:lnTo>
                  <a:lnTo>
                    <a:pt x="435" y="3255"/>
                  </a:lnTo>
                  <a:lnTo>
                    <a:pt x="435" y="3285"/>
                  </a:lnTo>
                  <a:lnTo>
                    <a:pt x="435" y="3270"/>
                  </a:lnTo>
                  <a:lnTo>
                    <a:pt x="450" y="3255"/>
                  </a:lnTo>
                  <a:lnTo>
                    <a:pt x="450" y="3135"/>
                  </a:lnTo>
                  <a:lnTo>
                    <a:pt x="465" y="3120"/>
                  </a:lnTo>
                  <a:lnTo>
                    <a:pt x="465" y="2835"/>
                  </a:lnTo>
                  <a:lnTo>
                    <a:pt x="480" y="2820"/>
                  </a:lnTo>
                  <a:lnTo>
                    <a:pt x="480" y="2430"/>
                  </a:lnTo>
                  <a:lnTo>
                    <a:pt x="495" y="2415"/>
                  </a:lnTo>
                  <a:lnTo>
                    <a:pt x="495" y="1920"/>
                  </a:lnTo>
                  <a:lnTo>
                    <a:pt x="510" y="1905"/>
                  </a:lnTo>
                  <a:lnTo>
                    <a:pt x="510" y="1395"/>
                  </a:lnTo>
                  <a:lnTo>
                    <a:pt x="525" y="1380"/>
                  </a:lnTo>
                  <a:lnTo>
                    <a:pt x="525" y="885"/>
                  </a:lnTo>
                  <a:lnTo>
                    <a:pt x="540" y="870"/>
                  </a:lnTo>
                  <a:lnTo>
                    <a:pt x="540" y="465"/>
                  </a:lnTo>
                  <a:lnTo>
                    <a:pt x="555" y="450"/>
                  </a:lnTo>
                  <a:lnTo>
                    <a:pt x="555" y="165"/>
                  </a:lnTo>
                  <a:lnTo>
                    <a:pt x="570" y="150"/>
                  </a:lnTo>
                  <a:lnTo>
                    <a:pt x="570" y="15"/>
                  </a:lnTo>
                  <a:lnTo>
                    <a:pt x="600" y="45"/>
                  </a:lnTo>
                  <a:lnTo>
                    <a:pt x="600" y="240"/>
                  </a:lnTo>
                  <a:lnTo>
                    <a:pt x="615" y="255"/>
                  </a:lnTo>
                  <a:lnTo>
                    <a:pt x="615" y="585"/>
                  </a:lnTo>
                  <a:lnTo>
                    <a:pt x="630" y="600"/>
                  </a:lnTo>
                  <a:lnTo>
                    <a:pt x="630" y="1035"/>
                  </a:lnTo>
                  <a:lnTo>
                    <a:pt x="645" y="1050"/>
                  </a:lnTo>
                  <a:lnTo>
                    <a:pt x="645" y="1560"/>
                  </a:lnTo>
                  <a:lnTo>
                    <a:pt x="660" y="1575"/>
                  </a:lnTo>
                  <a:lnTo>
                    <a:pt x="660" y="2085"/>
                  </a:lnTo>
                  <a:lnTo>
                    <a:pt x="675" y="2100"/>
                  </a:lnTo>
                  <a:lnTo>
                    <a:pt x="675" y="2565"/>
                  </a:lnTo>
                  <a:lnTo>
                    <a:pt x="690" y="2580"/>
                  </a:lnTo>
                  <a:lnTo>
                    <a:pt x="690" y="2955"/>
                  </a:lnTo>
                  <a:lnTo>
                    <a:pt x="705" y="2970"/>
                  </a:lnTo>
                  <a:lnTo>
                    <a:pt x="705" y="3210"/>
                  </a:lnTo>
                  <a:lnTo>
                    <a:pt x="720" y="3225"/>
                  </a:lnTo>
                  <a:lnTo>
                    <a:pt x="720" y="3315"/>
                  </a:lnTo>
                  <a:lnTo>
                    <a:pt x="735" y="3300"/>
                  </a:lnTo>
                  <a:lnTo>
                    <a:pt x="735" y="3225"/>
                  </a:lnTo>
                  <a:lnTo>
                    <a:pt x="750" y="3210"/>
                  </a:lnTo>
                  <a:lnTo>
                    <a:pt x="750" y="2985"/>
                  </a:lnTo>
                  <a:lnTo>
                    <a:pt x="765" y="2970"/>
                  </a:lnTo>
                  <a:lnTo>
                    <a:pt x="765" y="2610"/>
                  </a:lnTo>
                  <a:lnTo>
                    <a:pt x="780" y="2595"/>
                  </a:lnTo>
                  <a:lnTo>
                    <a:pt x="780" y="2130"/>
                  </a:lnTo>
                  <a:lnTo>
                    <a:pt x="795" y="2115"/>
                  </a:lnTo>
                  <a:lnTo>
                    <a:pt x="795" y="1605"/>
                  </a:lnTo>
                  <a:lnTo>
                    <a:pt x="810" y="1590"/>
                  </a:lnTo>
                  <a:lnTo>
                    <a:pt x="810" y="1080"/>
                  </a:lnTo>
                  <a:lnTo>
                    <a:pt x="825" y="1065"/>
                  </a:lnTo>
                  <a:lnTo>
                    <a:pt x="825" y="615"/>
                  </a:lnTo>
                  <a:lnTo>
                    <a:pt x="840" y="600"/>
                  </a:lnTo>
                  <a:lnTo>
                    <a:pt x="840" y="255"/>
                  </a:lnTo>
                  <a:lnTo>
                    <a:pt x="855" y="240"/>
                  </a:lnTo>
                  <a:lnTo>
                    <a:pt x="855" y="45"/>
                  </a:lnTo>
                  <a:lnTo>
                    <a:pt x="870" y="30"/>
                  </a:lnTo>
                  <a:lnTo>
                    <a:pt x="870" y="0"/>
                  </a:lnTo>
                  <a:lnTo>
                    <a:pt x="870" y="15"/>
                  </a:lnTo>
                  <a:lnTo>
                    <a:pt x="885" y="30"/>
                  </a:lnTo>
                  <a:lnTo>
                    <a:pt x="885" y="135"/>
                  </a:lnTo>
                  <a:lnTo>
                    <a:pt x="900" y="150"/>
                  </a:lnTo>
                  <a:lnTo>
                    <a:pt x="900" y="420"/>
                  </a:lnTo>
                  <a:lnTo>
                    <a:pt x="915" y="435"/>
                  </a:lnTo>
                  <a:lnTo>
                    <a:pt x="915" y="825"/>
                  </a:lnTo>
                  <a:lnTo>
                    <a:pt x="930" y="840"/>
                  </a:lnTo>
                  <a:lnTo>
                    <a:pt x="930" y="1335"/>
                  </a:lnTo>
                  <a:lnTo>
                    <a:pt x="945" y="1350"/>
                  </a:lnTo>
                  <a:lnTo>
                    <a:pt x="945" y="1860"/>
                  </a:lnTo>
                  <a:lnTo>
                    <a:pt x="960" y="1875"/>
                  </a:lnTo>
                  <a:lnTo>
                    <a:pt x="960" y="235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3844"/>
            <p:cNvSpPr>
              <a:spLocks/>
            </p:cNvSpPr>
            <p:nvPr/>
          </p:nvSpPr>
          <p:spPr bwMode="auto">
            <a:xfrm>
              <a:off x="4400550" y="495300"/>
              <a:ext cx="333375" cy="2076450"/>
            </a:xfrm>
            <a:custGeom>
              <a:avLst/>
              <a:gdLst>
                <a:gd name="T0" fmla="*/ 9525 w 525"/>
                <a:gd name="T1" fmla="*/ 1485900 h 3270"/>
                <a:gd name="T2" fmla="*/ 19050 w 525"/>
                <a:gd name="T3" fmla="*/ 1762125 h 3270"/>
                <a:gd name="T4" fmla="*/ 28575 w 525"/>
                <a:gd name="T5" fmla="*/ 1971675 h 3270"/>
                <a:gd name="T6" fmla="*/ 38100 w 525"/>
                <a:gd name="T7" fmla="*/ 2066925 h 3270"/>
                <a:gd name="T8" fmla="*/ 38100 w 525"/>
                <a:gd name="T9" fmla="*/ 2057400 h 3270"/>
                <a:gd name="T10" fmla="*/ 47625 w 525"/>
                <a:gd name="T11" fmla="*/ 1943100 h 3270"/>
                <a:gd name="T12" fmla="*/ 57150 w 525"/>
                <a:gd name="T13" fmla="*/ 1743075 h 3270"/>
                <a:gd name="T14" fmla="*/ 66675 w 525"/>
                <a:gd name="T15" fmla="*/ 1466850 h 3270"/>
                <a:gd name="T16" fmla="*/ 76200 w 525"/>
                <a:gd name="T17" fmla="*/ 1143000 h 3270"/>
                <a:gd name="T18" fmla="*/ 85725 w 525"/>
                <a:gd name="T19" fmla="*/ 819150 h 3270"/>
                <a:gd name="T20" fmla="*/ 95250 w 525"/>
                <a:gd name="T21" fmla="*/ 504825 h 3270"/>
                <a:gd name="T22" fmla="*/ 104775 w 525"/>
                <a:gd name="T23" fmla="*/ 247650 h 3270"/>
                <a:gd name="T24" fmla="*/ 114300 w 525"/>
                <a:gd name="T25" fmla="*/ 76200 h 3270"/>
                <a:gd name="T26" fmla="*/ 123825 w 525"/>
                <a:gd name="T27" fmla="*/ 0 h 3270"/>
                <a:gd name="T28" fmla="*/ 133350 w 525"/>
                <a:gd name="T29" fmla="*/ 38100 h 3270"/>
                <a:gd name="T30" fmla="*/ 142875 w 525"/>
                <a:gd name="T31" fmla="*/ 171450 h 3270"/>
                <a:gd name="T32" fmla="*/ 152400 w 525"/>
                <a:gd name="T33" fmla="*/ 390525 h 3270"/>
                <a:gd name="T34" fmla="*/ 161925 w 525"/>
                <a:gd name="T35" fmla="*/ 676275 h 3270"/>
                <a:gd name="T36" fmla="*/ 171450 w 525"/>
                <a:gd name="T37" fmla="*/ 1009650 h 3270"/>
                <a:gd name="T38" fmla="*/ 180975 w 525"/>
                <a:gd name="T39" fmla="*/ 1333500 h 3270"/>
                <a:gd name="T40" fmla="*/ 190500 w 525"/>
                <a:gd name="T41" fmla="*/ 1619250 h 3270"/>
                <a:gd name="T42" fmla="*/ 200025 w 525"/>
                <a:gd name="T43" fmla="*/ 1857375 h 3270"/>
                <a:gd name="T44" fmla="*/ 209550 w 525"/>
                <a:gd name="T45" fmla="*/ 2000250 h 3270"/>
                <a:gd name="T46" fmla="*/ 219075 w 525"/>
                <a:gd name="T47" fmla="*/ 2047875 h 3270"/>
                <a:gd name="T48" fmla="*/ 228600 w 525"/>
                <a:gd name="T49" fmla="*/ 1990725 h 3270"/>
                <a:gd name="T50" fmla="*/ 238125 w 525"/>
                <a:gd name="T51" fmla="*/ 1828800 h 3270"/>
                <a:gd name="T52" fmla="*/ 247650 w 525"/>
                <a:gd name="T53" fmla="*/ 1590675 h 3270"/>
                <a:gd name="T54" fmla="*/ 257175 w 525"/>
                <a:gd name="T55" fmla="*/ 1295400 h 3270"/>
                <a:gd name="T56" fmla="*/ 266700 w 525"/>
                <a:gd name="T57" fmla="*/ 971550 h 3270"/>
                <a:gd name="T58" fmla="*/ 276225 w 525"/>
                <a:gd name="T59" fmla="*/ 657225 h 3270"/>
                <a:gd name="T60" fmla="*/ 285750 w 525"/>
                <a:gd name="T61" fmla="*/ 381000 h 3270"/>
                <a:gd name="T62" fmla="*/ 295275 w 525"/>
                <a:gd name="T63" fmla="*/ 171450 h 3270"/>
                <a:gd name="T64" fmla="*/ 304800 w 525"/>
                <a:gd name="T65" fmla="*/ 57150 h 3270"/>
                <a:gd name="T66" fmla="*/ 314325 w 525"/>
                <a:gd name="T67" fmla="*/ 28575 h 3270"/>
                <a:gd name="T68" fmla="*/ 323850 w 525"/>
                <a:gd name="T69" fmla="*/ 114300 h 3270"/>
                <a:gd name="T70" fmla="*/ 333375 w 525"/>
                <a:gd name="T71" fmla="*/ 171450 h 32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5" h="3270">
                  <a:moveTo>
                    <a:pt x="0" y="2325"/>
                  </a:moveTo>
                  <a:lnTo>
                    <a:pt x="15" y="2340"/>
                  </a:lnTo>
                  <a:lnTo>
                    <a:pt x="15" y="2760"/>
                  </a:lnTo>
                  <a:lnTo>
                    <a:pt x="30" y="2775"/>
                  </a:lnTo>
                  <a:lnTo>
                    <a:pt x="30" y="3090"/>
                  </a:lnTo>
                  <a:lnTo>
                    <a:pt x="45" y="3105"/>
                  </a:lnTo>
                  <a:lnTo>
                    <a:pt x="45" y="3240"/>
                  </a:lnTo>
                  <a:lnTo>
                    <a:pt x="60" y="3255"/>
                  </a:lnTo>
                  <a:lnTo>
                    <a:pt x="60" y="3270"/>
                  </a:lnTo>
                  <a:lnTo>
                    <a:pt x="60" y="3240"/>
                  </a:lnTo>
                  <a:lnTo>
                    <a:pt x="75" y="3225"/>
                  </a:lnTo>
                  <a:lnTo>
                    <a:pt x="75" y="3060"/>
                  </a:lnTo>
                  <a:lnTo>
                    <a:pt x="90" y="3045"/>
                  </a:lnTo>
                  <a:lnTo>
                    <a:pt x="90" y="2745"/>
                  </a:lnTo>
                  <a:lnTo>
                    <a:pt x="105" y="2730"/>
                  </a:lnTo>
                  <a:lnTo>
                    <a:pt x="105" y="2310"/>
                  </a:lnTo>
                  <a:lnTo>
                    <a:pt x="120" y="2295"/>
                  </a:lnTo>
                  <a:lnTo>
                    <a:pt x="120" y="1800"/>
                  </a:lnTo>
                  <a:lnTo>
                    <a:pt x="135" y="1785"/>
                  </a:lnTo>
                  <a:lnTo>
                    <a:pt x="135" y="1290"/>
                  </a:lnTo>
                  <a:lnTo>
                    <a:pt x="150" y="1275"/>
                  </a:lnTo>
                  <a:lnTo>
                    <a:pt x="150" y="795"/>
                  </a:lnTo>
                  <a:lnTo>
                    <a:pt x="165" y="780"/>
                  </a:lnTo>
                  <a:lnTo>
                    <a:pt x="165" y="390"/>
                  </a:lnTo>
                  <a:lnTo>
                    <a:pt x="180" y="375"/>
                  </a:lnTo>
                  <a:lnTo>
                    <a:pt x="180" y="120"/>
                  </a:lnTo>
                  <a:lnTo>
                    <a:pt x="195" y="105"/>
                  </a:lnTo>
                  <a:lnTo>
                    <a:pt x="195" y="0"/>
                  </a:lnTo>
                  <a:lnTo>
                    <a:pt x="210" y="15"/>
                  </a:lnTo>
                  <a:lnTo>
                    <a:pt x="210" y="60"/>
                  </a:lnTo>
                  <a:lnTo>
                    <a:pt x="225" y="75"/>
                  </a:lnTo>
                  <a:lnTo>
                    <a:pt x="225" y="270"/>
                  </a:lnTo>
                  <a:lnTo>
                    <a:pt x="240" y="285"/>
                  </a:lnTo>
                  <a:lnTo>
                    <a:pt x="240" y="615"/>
                  </a:lnTo>
                  <a:lnTo>
                    <a:pt x="255" y="630"/>
                  </a:lnTo>
                  <a:lnTo>
                    <a:pt x="255" y="1065"/>
                  </a:lnTo>
                  <a:lnTo>
                    <a:pt x="270" y="1080"/>
                  </a:lnTo>
                  <a:lnTo>
                    <a:pt x="270" y="1590"/>
                  </a:lnTo>
                  <a:lnTo>
                    <a:pt x="285" y="1605"/>
                  </a:lnTo>
                  <a:lnTo>
                    <a:pt x="285" y="2100"/>
                  </a:lnTo>
                  <a:lnTo>
                    <a:pt x="300" y="2115"/>
                  </a:lnTo>
                  <a:lnTo>
                    <a:pt x="300" y="2550"/>
                  </a:lnTo>
                  <a:lnTo>
                    <a:pt x="315" y="2565"/>
                  </a:lnTo>
                  <a:lnTo>
                    <a:pt x="315" y="2925"/>
                  </a:lnTo>
                  <a:lnTo>
                    <a:pt x="330" y="2940"/>
                  </a:lnTo>
                  <a:lnTo>
                    <a:pt x="330" y="3150"/>
                  </a:lnTo>
                  <a:lnTo>
                    <a:pt x="345" y="3165"/>
                  </a:lnTo>
                  <a:lnTo>
                    <a:pt x="345" y="3225"/>
                  </a:lnTo>
                  <a:lnTo>
                    <a:pt x="360" y="3210"/>
                  </a:lnTo>
                  <a:lnTo>
                    <a:pt x="360" y="3135"/>
                  </a:lnTo>
                  <a:lnTo>
                    <a:pt x="375" y="3120"/>
                  </a:lnTo>
                  <a:lnTo>
                    <a:pt x="375" y="2880"/>
                  </a:lnTo>
                  <a:lnTo>
                    <a:pt x="390" y="2865"/>
                  </a:lnTo>
                  <a:lnTo>
                    <a:pt x="390" y="2505"/>
                  </a:lnTo>
                  <a:lnTo>
                    <a:pt x="405" y="2490"/>
                  </a:lnTo>
                  <a:lnTo>
                    <a:pt x="405" y="2040"/>
                  </a:lnTo>
                  <a:lnTo>
                    <a:pt x="420" y="2025"/>
                  </a:lnTo>
                  <a:lnTo>
                    <a:pt x="420" y="1530"/>
                  </a:lnTo>
                  <a:lnTo>
                    <a:pt x="435" y="1515"/>
                  </a:lnTo>
                  <a:lnTo>
                    <a:pt x="435" y="1035"/>
                  </a:lnTo>
                  <a:lnTo>
                    <a:pt x="450" y="1020"/>
                  </a:lnTo>
                  <a:lnTo>
                    <a:pt x="450" y="600"/>
                  </a:lnTo>
                  <a:lnTo>
                    <a:pt x="465" y="585"/>
                  </a:lnTo>
                  <a:lnTo>
                    <a:pt x="465" y="270"/>
                  </a:lnTo>
                  <a:lnTo>
                    <a:pt x="480" y="255"/>
                  </a:lnTo>
                  <a:lnTo>
                    <a:pt x="480" y="90"/>
                  </a:lnTo>
                  <a:lnTo>
                    <a:pt x="495" y="75"/>
                  </a:lnTo>
                  <a:lnTo>
                    <a:pt x="495" y="45"/>
                  </a:lnTo>
                  <a:lnTo>
                    <a:pt x="510" y="60"/>
                  </a:lnTo>
                  <a:lnTo>
                    <a:pt x="510" y="180"/>
                  </a:lnTo>
                  <a:lnTo>
                    <a:pt x="525" y="195"/>
                  </a:lnTo>
                  <a:lnTo>
                    <a:pt x="525" y="27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3845"/>
            <p:cNvSpPr>
              <a:spLocks/>
            </p:cNvSpPr>
            <p:nvPr/>
          </p:nvSpPr>
          <p:spPr bwMode="auto">
            <a:xfrm>
              <a:off x="695325" y="857250"/>
              <a:ext cx="628650" cy="1323975"/>
            </a:xfrm>
            <a:custGeom>
              <a:avLst/>
              <a:gdLst>
                <a:gd name="T0" fmla="*/ 19050 w 990"/>
                <a:gd name="T1" fmla="*/ 9525 h 2085"/>
                <a:gd name="T2" fmla="*/ 28575 w 990"/>
                <a:gd name="T3" fmla="*/ 209550 h 2085"/>
                <a:gd name="T4" fmla="*/ 47625 w 990"/>
                <a:gd name="T5" fmla="*/ 390525 h 2085"/>
                <a:gd name="T6" fmla="*/ 57150 w 990"/>
                <a:gd name="T7" fmla="*/ 800100 h 2085"/>
                <a:gd name="T8" fmla="*/ 76200 w 990"/>
                <a:gd name="T9" fmla="*/ 1009650 h 2085"/>
                <a:gd name="T10" fmla="*/ 85725 w 990"/>
                <a:gd name="T11" fmla="*/ 1276350 h 2085"/>
                <a:gd name="T12" fmla="*/ 104775 w 990"/>
                <a:gd name="T13" fmla="*/ 1314450 h 2085"/>
                <a:gd name="T14" fmla="*/ 114300 w 990"/>
                <a:gd name="T15" fmla="*/ 1209675 h 2085"/>
                <a:gd name="T16" fmla="*/ 133350 w 990"/>
                <a:gd name="T17" fmla="*/ 1057275 h 2085"/>
                <a:gd name="T18" fmla="*/ 142875 w 990"/>
                <a:gd name="T19" fmla="*/ 666750 h 2085"/>
                <a:gd name="T20" fmla="*/ 161925 w 990"/>
                <a:gd name="T21" fmla="*/ 447675 h 2085"/>
                <a:gd name="T22" fmla="*/ 171450 w 990"/>
                <a:gd name="T23" fmla="*/ 123825 h 2085"/>
                <a:gd name="T24" fmla="*/ 190500 w 990"/>
                <a:gd name="T25" fmla="*/ 19050 h 2085"/>
                <a:gd name="T26" fmla="*/ 200025 w 990"/>
                <a:gd name="T27" fmla="*/ 19050 h 2085"/>
                <a:gd name="T28" fmla="*/ 209550 w 990"/>
                <a:gd name="T29" fmla="*/ 152400 h 2085"/>
                <a:gd name="T30" fmla="*/ 228600 w 990"/>
                <a:gd name="T31" fmla="*/ 323850 h 2085"/>
                <a:gd name="T32" fmla="*/ 238125 w 990"/>
                <a:gd name="T33" fmla="*/ 723900 h 2085"/>
                <a:gd name="T34" fmla="*/ 257175 w 990"/>
                <a:gd name="T35" fmla="*/ 942975 h 2085"/>
                <a:gd name="T36" fmla="*/ 266700 w 990"/>
                <a:gd name="T37" fmla="*/ 1238250 h 2085"/>
                <a:gd name="T38" fmla="*/ 285750 w 990"/>
                <a:gd name="T39" fmla="*/ 1314450 h 2085"/>
                <a:gd name="T40" fmla="*/ 304800 w 990"/>
                <a:gd name="T41" fmla="*/ 1238250 h 2085"/>
                <a:gd name="T42" fmla="*/ 314325 w 990"/>
                <a:gd name="T43" fmla="*/ 952500 h 2085"/>
                <a:gd name="T44" fmla="*/ 333375 w 990"/>
                <a:gd name="T45" fmla="*/ 733425 h 2085"/>
                <a:gd name="T46" fmla="*/ 342900 w 990"/>
                <a:gd name="T47" fmla="*/ 333375 h 2085"/>
                <a:gd name="T48" fmla="*/ 361950 w 990"/>
                <a:gd name="T49" fmla="*/ 161925 h 2085"/>
                <a:gd name="T50" fmla="*/ 371475 w 990"/>
                <a:gd name="T51" fmla="*/ 9525 h 2085"/>
                <a:gd name="T52" fmla="*/ 400050 w 990"/>
                <a:gd name="T53" fmla="*/ 123825 h 2085"/>
                <a:gd name="T54" fmla="*/ 409575 w 990"/>
                <a:gd name="T55" fmla="*/ 438150 h 2085"/>
                <a:gd name="T56" fmla="*/ 428625 w 990"/>
                <a:gd name="T57" fmla="*/ 657225 h 2085"/>
                <a:gd name="T58" fmla="*/ 438150 w 990"/>
                <a:gd name="T59" fmla="*/ 1047750 h 2085"/>
                <a:gd name="T60" fmla="*/ 457200 w 990"/>
                <a:gd name="T61" fmla="*/ 1209675 h 2085"/>
                <a:gd name="T62" fmla="*/ 466725 w 990"/>
                <a:gd name="T63" fmla="*/ 1314450 h 2085"/>
                <a:gd name="T64" fmla="*/ 485775 w 990"/>
                <a:gd name="T65" fmla="*/ 1266825 h 2085"/>
                <a:gd name="T66" fmla="*/ 495300 w 990"/>
                <a:gd name="T67" fmla="*/ 1019175 h 2085"/>
                <a:gd name="T68" fmla="*/ 514350 w 990"/>
                <a:gd name="T69" fmla="*/ 809625 h 2085"/>
                <a:gd name="T70" fmla="*/ 523875 w 990"/>
                <a:gd name="T71" fmla="*/ 400050 h 2085"/>
                <a:gd name="T72" fmla="*/ 542925 w 990"/>
                <a:gd name="T73" fmla="*/ 219075 h 2085"/>
                <a:gd name="T74" fmla="*/ 552450 w 990"/>
                <a:gd name="T75" fmla="*/ 19050 h 2085"/>
                <a:gd name="T76" fmla="*/ 571500 w 990"/>
                <a:gd name="T77" fmla="*/ 76200 h 2085"/>
                <a:gd name="T78" fmla="*/ 590550 w 990"/>
                <a:gd name="T79" fmla="*/ 209550 h 2085"/>
                <a:gd name="T80" fmla="*/ 600075 w 990"/>
                <a:gd name="T81" fmla="*/ 571500 h 2085"/>
                <a:gd name="T82" fmla="*/ 619125 w 990"/>
                <a:gd name="T83" fmla="*/ 790575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0" h="2085">
                  <a:moveTo>
                    <a:pt x="0" y="120"/>
                  </a:moveTo>
                  <a:lnTo>
                    <a:pt x="0" y="15"/>
                  </a:lnTo>
                  <a:lnTo>
                    <a:pt x="30" y="15"/>
                  </a:lnTo>
                  <a:lnTo>
                    <a:pt x="30" y="120"/>
                  </a:lnTo>
                  <a:lnTo>
                    <a:pt x="45" y="135"/>
                  </a:lnTo>
                  <a:lnTo>
                    <a:pt x="45" y="330"/>
                  </a:lnTo>
                  <a:lnTo>
                    <a:pt x="60" y="345"/>
                  </a:lnTo>
                  <a:lnTo>
                    <a:pt x="60" y="600"/>
                  </a:lnTo>
                  <a:lnTo>
                    <a:pt x="75" y="615"/>
                  </a:lnTo>
                  <a:lnTo>
                    <a:pt x="75" y="930"/>
                  </a:lnTo>
                  <a:lnTo>
                    <a:pt x="90" y="945"/>
                  </a:lnTo>
                  <a:lnTo>
                    <a:pt x="90" y="1260"/>
                  </a:lnTo>
                  <a:lnTo>
                    <a:pt x="105" y="1275"/>
                  </a:lnTo>
                  <a:lnTo>
                    <a:pt x="105" y="1575"/>
                  </a:lnTo>
                  <a:lnTo>
                    <a:pt x="120" y="1590"/>
                  </a:lnTo>
                  <a:lnTo>
                    <a:pt x="120" y="1830"/>
                  </a:lnTo>
                  <a:lnTo>
                    <a:pt x="135" y="1845"/>
                  </a:lnTo>
                  <a:lnTo>
                    <a:pt x="135" y="2010"/>
                  </a:lnTo>
                  <a:lnTo>
                    <a:pt x="150" y="2025"/>
                  </a:lnTo>
                  <a:lnTo>
                    <a:pt x="150" y="2085"/>
                  </a:lnTo>
                  <a:lnTo>
                    <a:pt x="165" y="2070"/>
                  </a:lnTo>
                  <a:lnTo>
                    <a:pt x="165" y="2040"/>
                  </a:lnTo>
                  <a:lnTo>
                    <a:pt x="180" y="2025"/>
                  </a:lnTo>
                  <a:lnTo>
                    <a:pt x="180" y="1905"/>
                  </a:lnTo>
                  <a:lnTo>
                    <a:pt x="195" y="1890"/>
                  </a:lnTo>
                  <a:lnTo>
                    <a:pt x="195" y="1680"/>
                  </a:lnTo>
                  <a:lnTo>
                    <a:pt x="210" y="1665"/>
                  </a:lnTo>
                  <a:lnTo>
                    <a:pt x="210" y="1380"/>
                  </a:lnTo>
                  <a:lnTo>
                    <a:pt x="225" y="1365"/>
                  </a:lnTo>
                  <a:lnTo>
                    <a:pt x="225" y="1050"/>
                  </a:lnTo>
                  <a:lnTo>
                    <a:pt x="240" y="1035"/>
                  </a:lnTo>
                  <a:lnTo>
                    <a:pt x="240" y="720"/>
                  </a:lnTo>
                  <a:lnTo>
                    <a:pt x="255" y="705"/>
                  </a:lnTo>
                  <a:lnTo>
                    <a:pt x="255" y="420"/>
                  </a:lnTo>
                  <a:lnTo>
                    <a:pt x="270" y="405"/>
                  </a:lnTo>
                  <a:lnTo>
                    <a:pt x="270" y="195"/>
                  </a:lnTo>
                  <a:lnTo>
                    <a:pt x="285" y="180"/>
                  </a:lnTo>
                  <a:lnTo>
                    <a:pt x="285" y="45"/>
                  </a:lnTo>
                  <a:lnTo>
                    <a:pt x="300" y="30"/>
                  </a:lnTo>
                  <a:lnTo>
                    <a:pt x="300" y="0"/>
                  </a:lnTo>
                  <a:lnTo>
                    <a:pt x="300" y="15"/>
                  </a:lnTo>
                  <a:lnTo>
                    <a:pt x="315" y="30"/>
                  </a:lnTo>
                  <a:lnTo>
                    <a:pt x="315" y="75"/>
                  </a:lnTo>
                  <a:lnTo>
                    <a:pt x="330" y="90"/>
                  </a:lnTo>
                  <a:lnTo>
                    <a:pt x="330" y="240"/>
                  </a:lnTo>
                  <a:lnTo>
                    <a:pt x="345" y="255"/>
                  </a:lnTo>
                  <a:lnTo>
                    <a:pt x="345" y="495"/>
                  </a:lnTo>
                  <a:lnTo>
                    <a:pt x="360" y="510"/>
                  </a:lnTo>
                  <a:lnTo>
                    <a:pt x="360" y="810"/>
                  </a:lnTo>
                  <a:lnTo>
                    <a:pt x="375" y="825"/>
                  </a:lnTo>
                  <a:lnTo>
                    <a:pt x="375" y="1140"/>
                  </a:lnTo>
                  <a:lnTo>
                    <a:pt x="390" y="1155"/>
                  </a:lnTo>
                  <a:lnTo>
                    <a:pt x="390" y="1470"/>
                  </a:lnTo>
                  <a:lnTo>
                    <a:pt x="405" y="1485"/>
                  </a:lnTo>
                  <a:lnTo>
                    <a:pt x="405" y="1740"/>
                  </a:lnTo>
                  <a:lnTo>
                    <a:pt x="420" y="1755"/>
                  </a:lnTo>
                  <a:lnTo>
                    <a:pt x="420" y="1950"/>
                  </a:lnTo>
                  <a:lnTo>
                    <a:pt x="435" y="1965"/>
                  </a:lnTo>
                  <a:lnTo>
                    <a:pt x="435" y="2055"/>
                  </a:lnTo>
                  <a:lnTo>
                    <a:pt x="450" y="2070"/>
                  </a:lnTo>
                  <a:lnTo>
                    <a:pt x="465" y="2055"/>
                  </a:lnTo>
                  <a:lnTo>
                    <a:pt x="465" y="1965"/>
                  </a:lnTo>
                  <a:lnTo>
                    <a:pt x="480" y="1950"/>
                  </a:lnTo>
                  <a:lnTo>
                    <a:pt x="480" y="1770"/>
                  </a:lnTo>
                  <a:lnTo>
                    <a:pt x="495" y="1755"/>
                  </a:lnTo>
                  <a:lnTo>
                    <a:pt x="495" y="1500"/>
                  </a:lnTo>
                  <a:lnTo>
                    <a:pt x="510" y="1485"/>
                  </a:lnTo>
                  <a:lnTo>
                    <a:pt x="510" y="1170"/>
                  </a:lnTo>
                  <a:lnTo>
                    <a:pt x="525" y="1155"/>
                  </a:lnTo>
                  <a:lnTo>
                    <a:pt x="525" y="840"/>
                  </a:lnTo>
                  <a:lnTo>
                    <a:pt x="540" y="825"/>
                  </a:lnTo>
                  <a:lnTo>
                    <a:pt x="540" y="525"/>
                  </a:lnTo>
                  <a:lnTo>
                    <a:pt x="555" y="510"/>
                  </a:lnTo>
                  <a:lnTo>
                    <a:pt x="555" y="270"/>
                  </a:lnTo>
                  <a:lnTo>
                    <a:pt x="570" y="255"/>
                  </a:lnTo>
                  <a:lnTo>
                    <a:pt x="570" y="90"/>
                  </a:lnTo>
                  <a:lnTo>
                    <a:pt x="585" y="75"/>
                  </a:lnTo>
                  <a:lnTo>
                    <a:pt x="585" y="15"/>
                  </a:lnTo>
                  <a:lnTo>
                    <a:pt x="615" y="45"/>
                  </a:lnTo>
                  <a:lnTo>
                    <a:pt x="615" y="180"/>
                  </a:lnTo>
                  <a:lnTo>
                    <a:pt x="630" y="195"/>
                  </a:lnTo>
                  <a:lnTo>
                    <a:pt x="630" y="405"/>
                  </a:lnTo>
                  <a:lnTo>
                    <a:pt x="645" y="420"/>
                  </a:lnTo>
                  <a:lnTo>
                    <a:pt x="645" y="690"/>
                  </a:lnTo>
                  <a:lnTo>
                    <a:pt x="660" y="705"/>
                  </a:lnTo>
                  <a:lnTo>
                    <a:pt x="660" y="1020"/>
                  </a:lnTo>
                  <a:lnTo>
                    <a:pt x="675" y="1035"/>
                  </a:lnTo>
                  <a:lnTo>
                    <a:pt x="675" y="1350"/>
                  </a:lnTo>
                  <a:lnTo>
                    <a:pt x="690" y="1365"/>
                  </a:lnTo>
                  <a:lnTo>
                    <a:pt x="690" y="1650"/>
                  </a:lnTo>
                  <a:lnTo>
                    <a:pt x="705" y="1665"/>
                  </a:lnTo>
                  <a:lnTo>
                    <a:pt x="705" y="1890"/>
                  </a:lnTo>
                  <a:lnTo>
                    <a:pt x="720" y="1905"/>
                  </a:lnTo>
                  <a:lnTo>
                    <a:pt x="720" y="2025"/>
                  </a:lnTo>
                  <a:lnTo>
                    <a:pt x="735" y="2040"/>
                  </a:lnTo>
                  <a:lnTo>
                    <a:pt x="735" y="2070"/>
                  </a:lnTo>
                  <a:lnTo>
                    <a:pt x="750" y="2055"/>
                  </a:lnTo>
                  <a:lnTo>
                    <a:pt x="750" y="2010"/>
                  </a:lnTo>
                  <a:lnTo>
                    <a:pt x="765" y="1995"/>
                  </a:lnTo>
                  <a:lnTo>
                    <a:pt x="765" y="1845"/>
                  </a:lnTo>
                  <a:lnTo>
                    <a:pt x="780" y="1830"/>
                  </a:lnTo>
                  <a:lnTo>
                    <a:pt x="780" y="1605"/>
                  </a:lnTo>
                  <a:lnTo>
                    <a:pt x="795" y="1590"/>
                  </a:lnTo>
                  <a:lnTo>
                    <a:pt x="795" y="1290"/>
                  </a:lnTo>
                  <a:lnTo>
                    <a:pt x="810" y="1275"/>
                  </a:lnTo>
                  <a:lnTo>
                    <a:pt x="810" y="960"/>
                  </a:lnTo>
                  <a:lnTo>
                    <a:pt x="825" y="945"/>
                  </a:lnTo>
                  <a:lnTo>
                    <a:pt x="825" y="630"/>
                  </a:lnTo>
                  <a:lnTo>
                    <a:pt x="840" y="615"/>
                  </a:lnTo>
                  <a:lnTo>
                    <a:pt x="840" y="360"/>
                  </a:lnTo>
                  <a:lnTo>
                    <a:pt x="855" y="345"/>
                  </a:lnTo>
                  <a:lnTo>
                    <a:pt x="855" y="150"/>
                  </a:lnTo>
                  <a:lnTo>
                    <a:pt x="870" y="135"/>
                  </a:lnTo>
                  <a:lnTo>
                    <a:pt x="870" y="30"/>
                  </a:lnTo>
                  <a:lnTo>
                    <a:pt x="885" y="15"/>
                  </a:lnTo>
                  <a:lnTo>
                    <a:pt x="900" y="30"/>
                  </a:lnTo>
                  <a:lnTo>
                    <a:pt x="900" y="120"/>
                  </a:lnTo>
                  <a:lnTo>
                    <a:pt x="915" y="135"/>
                  </a:lnTo>
                  <a:lnTo>
                    <a:pt x="915" y="315"/>
                  </a:lnTo>
                  <a:lnTo>
                    <a:pt x="930" y="330"/>
                  </a:lnTo>
                  <a:lnTo>
                    <a:pt x="930" y="585"/>
                  </a:lnTo>
                  <a:lnTo>
                    <a:pt x="945" y="600"/>
                  </a:lnTo>
                  <a:lnTo>
                    <a:pt x="945" y="900"/>
                  </a:lnTo>
                  <a:lnTo>
                    <a:pt x="960" y="915"/>
                  </a:lnTo>
                  <a:lnTo>
                    <a:pt x="960" y="1230"/>
                  </a:lnTo>
                  <a:lnTo>
                    <a:pt x="975" y="1245"/>
                  </a:lnTo>
                  <a:lnTo>
                    <a:pt x="975" y="1545"/>
                  </a:lnTo>
                  <a:lnTo>
                    <a:pt x="990" y="156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0" name="Freeform 3846"/>
            <p:cNvSpPr>
              <a:spLocks/>
            </p:cNvSpPr>
            <p:nvPr/>
          </p:nvSpPr>
          <p:spPr bwMode="auto">
            <a:xfrm>
              <a:off x="1323975" y="752475"/>
              <a:ext cx="609600" cy="2238375"/>
            </a:xfrm>
            <a:custGeom>
              <a:avLst/>
              <a:gdLst>
                <a:gd name="T0" fmla="*/ 9525 w 960"/>
                <a:gd name="T1" fmla="*/ 1257300 h 3525"/>
                <a:gd name="T2" fmla="*/ 19050 w 960"/>
                <a:gd name="T3" fmla="*/ 1419225 h 3525"/>
                <a:gd name="T4" fmla="*/ 47625 w 960"/>
                <a:gd name="T5" fmla="*/ 1314450 h 3525"/>
                <a:gd name="T6" fmla="*/ 57150 w 960"/>
                <a:gd name="T7" fmla="*/ 1000125 h 3525"/>
                <a:gd name="T8" fmla="*/ 76200 w 960"/>
                <a:gd name="T9" fmla="*/ 781050 h 3525"/>
                <a:gd name="T10" fmla="*/ 85725 w 960"/>
                <a:gd name="T11" fmla="*/ 390525 h 3525"/>
                <a:gd name="T12" fmla="*/ 104775 w 960"/>
                <a:gd name="T13" fmla="*/ 228600 h 3525"/>
                <a:gd name="T14" fmla="*/ 114300 w 960"/>
                <a:gd name="T15" fmla="*/ 114300 h 3525"/>
                <a:gd name="T16" fmla="*/ 133350 w 960"/>
                <a:gd name="T17" fmla="*/ 161925 h 3525"/>
                <a:gd name="T18" fmla="*/ 142875 w 960"/>
                <a:gd name="T19" fmla="*/ 400050 h 3525"/>
                <a:gd name="T20" fmla="*/ 161925 w 960"/>
                <a:gd name="T21" fmla="*/ 600075 h 3525"/>
                <a:gd name="T22" fmla="*/ 171450 w 960"/>
                <a:gd name="T23" fmla="*/ 1009650 h 3525"/>
                <a:gd name="T24" fmla="*/ 190500 w 960"/>
                <a:gd name="T25" fmla="*/ 1200150 h 3525"/>
                <a:gd name="T26" fmla="*/ 200025 w 960"/>
                <a:gd name="T27" fmla="*/ 1409700 h 3525"/>
                <a:gd name="T28" fmla="*/ 219075 w 960"/>
                <a:gd name="T29" fmla="*/ 1362075 h 3525"/>
                <a:gd name="T30" fmla="*/ 238125 w 960"/>
                <a:gd name="T31" fmla="*/ 1228725 h 3525"/>
                <a:gd name="T32" fmla="*/ 247650 w 960"/>
                <a:gd name="T33" fmla="*/ 876300 h 3525"/>
                <a:gd name="T34" fmla="*/ 266700 w 960"/>
                <a:gd name="T35" fmla="*/ 647700 h 3525"/>
                <a:gd name="T36" fmla="*/ 276225 w 960"/>
                <a:gd name="T37" fmla="*/ 295275 h 3525"/>
                <a:gd name="T38" fmla="*/ 295275 w 960"/>
                <a:gd name="T39" fmla="*/ 190500 h 3525"/>
                <a:gd name="T40" fmla="*/ 304800 w 960"/>
                <a:gd name="T41" fmla="*/ 361950 h 3525"/>
                <a:gd name="T42" fmla="*/ 323850 w 960"/>
                <a:gd name="T43" fmla="*/ 600075 h 3525"/>
                <a:gd name="T44" fmla="*/ 333375 w 960"/>
                <a:gd name="T45" fmla="*/ 1219200 h 3525"/>
                <a:gd name="T46" fmla="*/ 352425 w 960"/>
                <a:gd name="T47" fmla="*/ 1552575 h 3525"/>
                <a:gd name="T48" fmla="*/ 361950 w 960"/>
                <a:gd name="T49" fmla="*/ 2076450 h 3525"/>
                <a:gd name="T50" fmla="*/ 381000 w 960"/>
                <a:gd name="T51" fmla="*/ 2219325 h 3525"/>
                <a:gd name="T52" fmla="*/ 390525 w 960"/>
                <a:gd name="T53" fmla="*/ 2152650 h 3525"/>
                <a:gd name="T54" fmla="*/ 409575 w 960"/>
                <a:gd name="T55" fmla="*/ 1952625 h 3525"/>
                <a:gd name="T56" fmla="*/ 419100 w 960"/>
                <a:gd name="T57" fmla="*/ 1352550 h 3525"/>
                <a:gd name="T58" fmla="*/ 438150 w 960"/>
                <a:gd name="T59" fmla="*/ 990600 h 3525"/>
                <a:gd name="T60" fmla="*/ 447675 w 960"/>
                <a:gd name="T61" fmla="*/ 361950 h 3525"/>
                <a:gd name="T62" fmla="*/ 466725 w 960"/>
                <a:gd name="T63" fmla="*/ 123825 h 3525"/>
                <a:gd name="T64" fmla="*/ 476250 w 960"/>
                <a:gd name="T65" fmla="*/ 0 h 3525"/>
                <a:gd name="T66" fmla="*/ 485775 w 960"/>
                <a:gd name="T67" fmla="*/ 114300 h 3525"/>
                <a:gd name="T68" fmla="*/ 504825 w 960"/>
                <a:gd name="T69" fmla="*/ 333375 h 3525"/>
                <a:gd name="T70" fmla="*/ 514350 w 960"/>
                <a:gd name="T71" fmla="*/ 933450 h 3525"/>
                <a:gd name="T72" fmla="*/ 533400 w 960"/>
                <a:gd name="T73" fmla="*/ 1295400 h 3525"/>
                <a:gd name="T74" fmla="*/ 542925 w 960"/>
                <a:gd name="T75" fmla="*/ 1895475 h 3525"/>
                <a:gd name="T76" fmla="*/ 561975 w 960"/>
                <a:gd name="T77" fmla="*/ 2095500 h 3525"/>
                <a:gd name="T78" fmla="*/ 571500 w 960"/>
                <a:gd name="T79" fmla="*/ 2124075 h 3525"/>
                <a:gd name="T80" fmla="*/ 590550 w 960"/>
                <a:gd name="T81" fmla="*/ 1962150 h 3525"/>
                <a:gd name="T82" fmla="*/ 600075 w 960"/>
                <a:gd name="T83" fmla="*/ 1400175 h 352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525">
                  <a:moveTo>
                    <a:pt x="0" y="1725"/>
                  </a:moveTo>
                  <a:lnTo>
                    <a:pt x="0" y="1965"/>
                  </a:lnTo>
                  <a:lnTo>
                    <a:pt x="15" y="1980"/>
                  </a:lnTo>
                  <a:lnTo>
                    <a:pt x="15" y="2145"/>
                  </a:lnTo>
                  <a:lnTo>
                    <a:pt x="30" y="2160"/>
                  </a:lnTo>
                  <a:lnTo>
                    <a:pt x="30" y="2235"/>
                  </a:lnTo>
                  <a:lnTo>
                    <a:pt x="60" y="2205"/>
                  </a:lnTo>
                  <a:lnTo>
                    <a:pt x="60" y="2085"/>
                  </a:lnTo>
                  <a:lnTo>
                    <a:pt x="75" y="2070"/>
                  </a:lnTo>
                  <a:lnTo>
                    <a:pt x="75" y="1860"/>
                  </a:lnTo>
                  <a:lnTo>
                    <a:pt x="90" y="1845"/>
                  </a:lnTo>
                  <a:lnTo>
                    <a:pt x="90" y="1575"/>
                  </a:lnTo>
                  <a:lnTo>
                    <a:pt x="105" y="1560"/>
                  </a:lnTo>
                  <a:lnTo>
                    <a:pt x="105" y="1245"/>
                  </a:lnTo>
                  <a:lnTo>
                    <a:pt x="120" y="1230"/>
                  </a:lnTo>
                  <a:lnTo>
                    <a:pt x="120" y="915"/>
                  </a:lnTo>
                  <a:lnTo>
                    <a:pt x="135" y="900"/>
                  </a:lnTo>
                  <a:lnTo>
                    <a:pt x="135" y="615"/>
                  </a:lnTo>
                  <a:lnTo>
                    <a:pt x="150" y="600"/>
                  </a:lnTo>
                  <a:lnTo>
                    <a:pt x="150" y="375"/>
                  </a:lnTo>
                  <a:lnTo>
                    <a:pt x="165" y="360"/>
                  </a:lnTo>
                  <a:lnTo>
                    <a:pt x="165" y="225"/>
                  </a:lnTo>
                  <a:lnTo>
                    <a:pt x="180" y="210"/>
                  </a:lnTo>
                  <a:lnTo>
                    <a:pt x="180" y="180"/>
                  </a:lnTo>
                  <a:lnTo>
                    <a:pt x="195" y="195"/>
                  </a:lnTo>
                  <a:lnTo>
                    <a:pt x="195" y="240"/>
                  </a:lnTo>
                  <a:lnTo>
                    <a:pt x="210" y="255"/>
                  </a:lnTo>
                  <a:lnTo>
                    <a:pt x="210" y="390"/>
                  </a:lnTo>
                  <a:lnTo>
                    <a:pt x="225" y="405"/>
                  </a:lnTo>
                  <a:lnTo>
                    <a:pt x="225" y="630"/>
                  </a:lnTo>
                  <a:lnTo>
                    <a:pt x="240" y="645"/>
                  </a:lnTo>
                  <a:lnTo>
                    <a:pt x="240" y="930"/>
                  </a:lnTo>
                  <a:lnTo>
                    <a:pt x="255" y="945"/>
                  </a:lnTo>
                  <a:lnTo>
                    <a:pt x="255" y="1260"/>
                  </a:lnTo>
                  <a:lnTo>
                    <a:pt x="270" y="1275"/>
                  </a:lnTo>
                  <a:lnTo>
                    <a:pt x="270" y="1590"/>
                  </a:lnTo>
                  <a:lnTo>
                    <a:pt x="285" y="1605"/>
                  </a:lnTo>
                  <a:lnTo>
                    <a:pt x="285" y="1875"/>
                  </a:lnTo>
                  <a:lnTo>
                    <a:pt x="300" y="1890"/>
                  </a:lnTo>
                  <a:lnTo>
                    <a:pt x="300" y="2100"/>
                  </a:lnTo>
                  <a:lnTo>
                    <a:pt x="315" y="2115"/>
                  </a:lnTo>
                  <a:lnTo>
                    <a:pt x="315" y="2220"/>
                  </a:lnTo>
                  <a:lnTo>
                    <a:pt x="330" y="2235"/>
                  </a:lnTo>
                  <a:lnTo>
                    <a:pt x="345" y="2220"/>
                  </a:lnTo>
                  <a:lnTo>
                    <a:pt x="345" y="2145"/>
                  </a:lnTo>
                  <a:lnTo>
                    <a:pt x="360" y="2130"/>
                  </a:lnTo>
                  <a:lnTo>
                    <a:pt x="360" y="1950"/>
                  </a:lnTo>
                  <a:lnTo>
                    <a:pt x="375" y="1935"/>
                  </a:lnTo>
                  <a:lnTo>
                    <a:pt x="375" y="1695"/>
                  </a:lnTo>
                  <a:lnTo>
                    <a:pt x="390" y="1680"/>
                  </a:lnTo>
                  <a:lnTo>
                    <a:pt x="390" y="1380"/>
                  </a:lnTo>
                  <a:lnTo>
                    <a:pt x="405" y="1365"/>
                  </a:lnTo>
                  <a:lnTo>
                    <a:pt x="405" y="1035"/>
                  </a:lnTo>
                  <a:lnTo>
                    <a:pt x="420" y="1020"/>
                  </a:lnTo>
                  <a:lnTo>
                    <a:pt x="420" y="720"/>
                  </a:lnTo>
                  <a:lnTo>
                    <a:pt x="435" y="705"/>
                  </a:lnTo>
                  <a:lnTo>
                    <a:pt x="435" y="465"/>
                  </a:lnTo>
                  <a:lnTo>
                    <a:pt x="450" y="450"/>
                  </a:lnTo>
                  <a:lnTo>
                    <a:pt x="450" y="315"/>
                  </a:lnTo>
                  <a:lnTo>
                    <a:pt x="465" y="300"/>
                  </a:lnTo>
                  <a:lnTo>
                    <a:pt x="465" y="375"/>
                  </a:lnTo>
                  <a:lnTo>
                    <a:pt x="480" y="390"/>
                  </a:lnTo>
                  <a:lnTo>
                    <a:pt x="480" y="570"/>
                  </a:lnTo>
                  <a:lnTo>
                    <a:pt x="495" y="585"/>
                  </a:lnTo>
                  <a:lnTo>
                    <a:pt x="495" y="930"/>
                  </a:lnTo>
                  <a:lnTo>
                    <a:pt x="510" y="945"/>
                  </a:lnTo>
                  <a:lnTo>
                    <a:pt x="510" y="1395"/>
                  </a:lnTo>
                  <a:lnTo>
                    <a:pt x="525" y="1410"/>
                  </a:lnTo>
                  <a:lnTo>
                    <a:pt x="525" y="1920"/>
                  </a:lnTo>
                  <a:lnTo>
                    <a:pt x="540" y="1935"/>
                  </a:lnTo>
                  <a:lnTo>
                    <a:pt x="540" y="2430"/>
                  </a:lnTo>
                  <a:lnTo>
                    <a:pt x="555" y="2445"/>
                  </a:lnTo>
                  <a:lnTo>
                    <a:pt x="555" y="2895"/>
                  </a:lnTo>
                  <a:lnTo>
                    <a:pt x="570" y="2910"/>
                  </a:lnTo>
                  <a:lnTo>
                    <a:pt x="570" y="3270"/>
                  </a:lnTo>
                  <a:lnTo>
                    <a:pt x="585" y="3285"/>
                  </a:lnTo>
                  <a:lnTo>
                    <a:pt x="585" y="3480"/>
                  </a:lnTo>
                  <a:lnTo>
                    <a:pt x="600" y="3495"/>
                  </a:lnTo>
                  <a:lnTo>
                    <a:pt x="600" y="3525"/>
                  </a:lnTo>
                  <a:lnTo>
                    <a:pt x="615" y="3510"/>
                  </a:lnTo>
                  <a:lnTo>
                    <a:pt x="615" y="3390"/>
                  </a:lnTo>
                  <a:lnTo>
                    <a:pt x="630" y="3375"/>
                  </a:lnTo>
                  <a:lnTo>
                    <a:pt x="630" y="3090"/>
                  </a:lnTo>
                  <a:lnTo>
                    <a:pt x="645" y="3075"/>
                  </a:lnTo>
                  <a:lnTo>
                    <a:pt x="645" y="2640"/>
                  </a:lnTo>
                  <a:lnTo>
                    <a:pt x="660" y="2625"/>
                  </a:lnTo>
                  <a:lnTo>
                    <a:pt x="660" y="2130"/>
                  </a:lnTo>
                  <a:lnTo>
                    <a:pt x="675" y="2115"/>
                  </a:lnTo>
                  <a:lnTo>
                    <a:pt x="675" y="1575"/>
                  </a:lnTo>
                  <a:lnTo>
                    <a:pt x="690" y="1560"/>
                  </a:lnTo>
                  <a:lnTo>
                    <a:pt x="690" y="1035"/>
                  </a:lnTo>
                  <a:lnTo>
                    <a:pt x="705" y="1020"/>
                  </a:lnTo>
                  <a:lnTo>
                    <a:pt x="705" y="570"/>
                  </a:lnTo>
                  <a:lnTo>
                    <a:pt x="720" y="555"/>
                  </a:lnTo>
                  <a:lnTo>
                    <a:pt x="720" y="210"/>
                  </a:lnTo>
                  <a:lnTo>
                    <a:pt x="735" y="195"/>
                  </a:lnTo>
                  <a:lnTo>
                    <a:pt x="735" y="30"/>
                  </a:lnTo>
                  <a:lnTo>
                    <a:pt x="750" y="15"/>
                  </a:lnTo>
                  <a:lnTo>
                    <a:pt x="750" y="0"/>
                  </a:lnTo>
                  <a:lnTo>
                    <a:pt x="750" y="15"/>
                  </a:lnTo>
                  <a:lnTo>
                    <a:pt x="765" y="30"/>
                  </a:lnTo>
                  <a:lnTo>
                    <a:pt x="765" y="180"/>
                  </a:lnTo>
                  <a:lnTo>
                    <a:pt x="780" y="195"/>
                  </a:lnTo>
                  <a:lnTo>
                    <a:pt x="780" y="510"/>
                  </a:lnTo>
                  <a:lnTo>
                    <a:pt x="795" y="525"/>
                  </a:lnTo>
                  <a:lnTo>
                    <a:pt x="795" y="945"/>
                  </a:lnTo>
                  <a:lnTo>
                    <a:pt x="810" y="960"/>
                  </a:lnTo>
                  <a:lnTo>
                    <a:pt x="810" y="1470"/>
                  </a:lnTo>
                  <a:lnTo>
                    <a:pt x="825" y="1485"/>
                  </a:lnTo>
                  <a:lnTo>
                    <a:pt x="825" y="2025"/>
                  </a:lnTo>
                  <a:lnTo>
                    <a:pt x="840" y="2040"/>
                  </a:lnTo>
                  <a:lnTo>
                    <a:pt x="840" y="2550"/>
                  </a:lnTo>
                  <a:lnTo>
                    <a:pt x="855" y="2565"/>
                  </a:lnTo>
                  <a:lnTo>
                    <a:pt x="855" y="2985"/>
                  </a:lnTo>
                  <a:lnTo>
                    <a:pt x="870" y="3000"/>
                  </a:lnTo>
                  <a:lnTo>
                    <a:pt x="870" y="3285"/>
                  </a:lnTo>
                  <a:lnTo>
                    <a:pt x="885" y="3300"/>
                  </a:lnTo>
                  <a:lnTo>
                    <a:pt x="885" y="3420"/>
                  </a:lnTo>
                  <a:lnTo>
                    <a:pt x="900" y="3405"/>
                  </a:lnTo>
                  <a:lnTo>
                    <a:pt x="900" y="3345"/>
                  </a:lnTo>
                  <a:lnTo>
                    <a:pt x="915" y="3330"/>
                  </a:lnTo>
                  <a:lnTo>
                    <a:pt x="915" y="3105"/>
                  </a:lnTo>
                  <a:lnTo>
                    <a:pt x="930" y="3090"/>
                  </a:lnTo>
                  <a:lnTo>
                    <a:pt x="930" y="2715"/>
                  </a:lnTo>
                  <a:lnTo>
                    <a:pt x="945" y="2700"/>
                  </a:lnTo>
                  <a:lnTo>
                    <a:pt x="945" y="2205"/>
                  </a:lnTo>
                  <a:lnTo>
                    <a:pt x="960" y="2190"/>
                  </a:lnTo>
                  <a:lnTo>
                    <a:pt x="960" y="16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3847"/>
            <p:cNvSpPr>
              <a:spLocks/>
            </p:cNvSpPr>
            <p:nvPr/>
          </p:nvSpPr>
          <p:spPr bwMode="auto">
            <a:xfrm>
              <a:off x="1933575" y="381000"/>
              <a:ext cx="609600" cy="2514600"/>
            </a:xfrm>
            <a:custGeom>
              <a:avLst/>
              <a:gdLst>
                <a:gd name="T0" fmla="*/ 9525 w 960"/>
                <a:gd name="T1" fmla="*/ 1038225 h 3960"/>
                <a:gd name="T2" fmla="*/ 28575 w 960"/>
                <a:gd name="T3" fmla="*/ 695325 h 3960"/>
                <a:gd name="T4" fmla="*/ 38100 w 960"/>
                <a:gd name="T5" fmla="*/ 257175 h 3960"/>
                <a:gd name="T6" fmla="*/ 57150 w 960"/>
                <a:gd name="T7" fmla="*/ 200025 h 3960"/>
                <a:gd name="T8" fmla="*/ 66675 w 960"/>
                <a:gd name="T9" fmla="*/ 428625 h 3960"/>
                <a:gd name="T10" fmla="*/ 85725 w 960"/>
                <a:gd name="T11" fmla="*/ 704850 h 3960"/>
                <a:gd name="T12" fmla="*/ 95250 w 960"/>
                <a:gd name="T13" fmla="*/ 1400175 h 3960"/>
                <a:gd name="T14" fmla="*/ 114300 w 960"/>
                <a:gd name="T15" fmla="*/ 1781175 h 3960"/>
                <a:gd name="T16" fmla="*/ 123825 w 960"/>
                <a:gd name="T17" fmla="*/ 2343150 h 3960"/>
                <a:gd name="T18" fmla="*/ 142875 w 960"/>
                <a:gd name="T19" fmla="*/ 2495550 h 3960"/>
                <a:gd name="T20" fmla="*/ 152400 w 960"/>
                <a:gd name="T21" fmla="*/ 2495550 h 3960"/>
                <a:gd name="T22" fmla="*/ 161925 w 960"/>
                <a:gd name="T23" fmla="*/ 2190750 h 3960"/>
                <a:gd name="T24" fmla="*/ 180975 w 960"/>
                <a:gd name="T25" fmla="*/ 1876425 h 3960"/>
                <a:gd name="T26" fmla="*/ 190500 w 960"/>
                <a:gd name="T27" fmla="*/ 1123950 h 3960"/>
                <a:gd name="T28" fmla="*/ 209550 w 960"/>
                <a:gd name="T29" fmla="*/ 742950 h 3960"/>
                <a:gd name="T30" fmla="*/ 219075 w 960"/>
                <a:gd name="T31" fmla="*/ 200025 h 3960"/>
                <a:gd name="T32" fmla="*/ 247650 w 960"/>
                <a:gd name="T33" fmla="*/ 76200 h 3960"/>
                <a:gd name="T34" fmla="*/ 257175 w 960"/>
                <a:gd name="T35" fmla="*/ 447675 h 3960"/>
                <a:gd name="T36" fmla="*/ 276225 w 960"/>
                <a:gd name="T37" fmla="*/ 781050 h 3960"/>
                <a:gd name="T38" fmla="*/ 285750 w 960"/>
                <a:gd name="T39" fmla="*/ 1533525 h 3960"/>
                <a:gd name="T40" fmla="*/ 304800 w 960"/>
                <a:gd name="T41" fmla="*/ 1905000 h 3960"/>
                <a:gd name="T42" fmla="*/ 314325 w 960"/>
                <a:gd name="T43" fmla="*/ 2400300 h 3960"/>
                <a:gd name="T44" fmla="*/ 333375 w 960"/>
                <a:gd name="T45" fmla="*/ 2495550 h 3960"/>
                <a:gd name="T46" fmla="*/ 342900 w 960"/>
                <a:gd name="T47" fmla="*/ 2276475 h 3960"/>
                <a:gd name="T48" fmla="*/ 361950 w 960"/>
                <a:gd name="T49" fmla="*/ 2000250 h 3960"/>
                <a:gd name="T50" fmla="*/ 371475 w 960"/>
                <a:gd name="T51" fmla="*/ 1266825 h 3960"/>
                <a:gd name="T52" fmla="*/ 390525 w 960"/>
                <a:gd name="T53" fmla="*/ 866775 h 3960"/>
                <a:gd name="T54" fmla="*/ 400050 w 960"/>
                <a:gd name="T55" fmla="*/ 238125 h 3960"/>
                <a:gd name="T56" fmla="*/ 419100 w 960"/>
                <a:gd name="T57" fmla="*/ 47625 h 3960"/>
                <a:gd name="T58" fmla="*/ 428625 w 960"/>
                <a:gd name="T59" fmla="*/ 66675 h 3960"/>
                <a:gd name="T60" fmla="*/ 447675 w 960"/>
                <a:gd name="T61" fmla="*/ 266700 h 3960"/>
                <a:gd name="T62" fmla="*/ 457200 w 960"/>
                <a:gd name="T63" fmla="*/ 904875 h 3960"/>
                <a:gd name="T64" fmla="*/ 476250 w 960"/>
                <a:gd name="T65" fmla="*/ 1295400 h 3960"/>
                <a:gd name="T66" fmla="*/ 485775 w 960"/>
                <a:gd name="T67" fmla="*/ 2009775 h 3960"/>
                <a:gd name="T68" fmla="*/ 504825 w 960"/>
                <a:gd name="T69" fmla="*/ 2276475 h 3960"/>
                <a:gd name="T70" fmla="*/ 514350 w 960"/>
                <a:gd name="T71" fmla="*/ 2438400 h 3960"/>
                <a:gd name="T72" fmla="*/ 523875 w 960"/>
                <a:gd name="T73" fmla="*/ 2324100 h 3960"/>
                <a:gd name="T74" fmla="*/ 542925 w 960"/>
                <a:gd name="T75" fmla="*/ 2095500 h 3960"/>
                <a:gd name="T76" fmla="*/ 552450 w 960"/>
                <a:gd name="T77" fmla="*/ 1428750 h 3960"/>
                <a:gd name="T78" fmla="*/ 571500 w 960"/>
                <a:gd name="T79" fmla="*/ 1028700 h 3960"/>
                <a:gd name="T80" fmla="*/ 581025 w 960"/>
                <a:gd name="T81" fmla="*/ 352425 h 3960"/>
                <a:gd name="T82" fmla="*/ 600075 w 960"/>
                <a:gd name="T83" fmla="*/ 114300 h 39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960">
                  <a:moveTo>
                    <a:pt x="0" y="2220"/>
                  </a:moveTo>
                  <a:lnTo>
                    <a:pt x="15" y="2205"/>
                  </a:lnTo>
                  <a:lnTo>
                    <a:pt x="15" y="1635"/>
                  </a:lnTo>
                  <a:lnTo>
                    <a:pt x="30" y="1620"/>
                  </a:lnTo>
                  <a:lnTo>
                    <a:pt x="30" y="1110"/>
                  </a:lnTo>
                  <a:lnTo>
                    <a:pt x="45" y="1095"/>
                  </a:lnTo>
                  <a:lnTo>
                    <a:pt x="45" y="675"/>
                  </a:lnTo>
                  <a:lnTo>
                    <a:pt x="60" y="660"/>
                  </a:lnTo>
                  <a:lnTo>
                    <a:pt x="60" y="405"/>
                  </a:lnTo>
                  <a:lnTo>
                    <a:pt x="75" y="390"/>
                  </a:lnTo>
                  <a:lnTo>
                    <a:pt x="75" y="300"/>
                  </a:lnTo>
                  <a:lnTo>
                    <a:pt x="90" y="315"/>
                  </a:lnTo>
                  <a:lnTo>
                    <a:pt x="90" y="405"/>
                  </a:lnTo>
                  <a:lnTo>
                    <a:pt x="105" y="420"/>
                  </a:lnTo>
                  <a:lnTo>
                    <a:pt x="105" y="675"/>
                  </a:lnTo>
                  <a:lnTo>
                    <a:pt x="120" y="690"/>
                  </a:lnTo>
                  <a:lnTo>
                    <a:pt x="120" y="1095"/>
                  </a:lnTo>
                  <a:lnTo>
                    <a:pt x="135" y="1110"/>
                  </a:lnTo>
                  <a:lnTo>
                    <a:pt x="135" y="1620"/>
                  </a:lnTo>
                  <a:lnTo>
                    <a:pt x="150" y="1635"/>
                  </a:lnTo>
                  <a:lnTo>
                    <a:pt x="150" y="2205"/>
                  </a:lnTo>
                  <a:lnTo>
                    <a:pt x="165" y="2220"/>
                  </a:lnTo>
                  <a:lnTo>
                    <a:pt x="165" y="2790"/>
                  </a:lnTo>
                  <a:lnTo>
                    <a:pt x="180" y="2805"/>
                  </a:lnTo>
                  <a:lnTo>
                    <a:pt x="180" y="3300"/>
                  </a:lnTo>
                  <a:lnTo>
                    <a:pt x="195" y="3315"/>
                  </a:lnTo>
                  <a:lnTo>
                    <a:pt x="195" y="3690"/>
                  </a:lnTo>
                  <a:lnTo>
                    <a:pt x="210" y="3705"/>
                  </a:lnTo>
                  <a:lnTo>
                    <a:pt x="210" y="3915"/>
                  </a:lnTo>
                  <a:lnTo>
                    <a:pt x="225" y="3930"/>
                  </a:lnTo>
                  <a:lnTo>
                    <a:pt x="225" y="3960"/>
                  </a:lnTo>
                  <a:lnTo>
                    <a:pt x="225" y="3945"/>
                  </a:lnTo>
                  <a:lnTo>
                    <a:pt x="240" y="3930"/>
                  </a:lnTo>
                  <a:lnTo>
                    <a:pt x="240" y="3795"/>
                  </a:lnTo>
                  <a:lnTo>
                    <a:pt x="255" y="3780"/>
                  </a:lnTo>
                  <a:lnTo>
                    <a:pt x="255" y="3450"/>
                  </a:lnTo>
                  <a:lnTo>
                    <a:pt x="270" y="3435"/>
                  </a:lnTo>
                  <a:lnTo>
                    <a:pt x="270" y="2970"/>
                  </a:lnTo>
                  <a:lnTo>
                    <a:pt x="285" y="2955"/>
                  </a:lnTo>
                  <a:lnTo>
                    <a:pt x="285" y="2400"/>
                  </a:lnTo>
                  <a:lnTo>
                    <a:pt x="300" y="2385"/>
                  </a:lnTo>
                  <a:lnTo>
                    <a:pt x="300" y="1770"/>
                  </a:lnTo>
                  <a:lnTo>
                    <a:pt x="315" y="1755"/>
                  </a:lnTo>
                  <a:lnTo>
                    <a:pt x="315" y="1185"/>
                  </a:lnTo>
                  <a:lnTo>
                    <a:pt x="330" y="1170"/>
                  </a:lnTo>
                  <a:lnTo>
                    <a:pt x="330" y="675"/>
                  </a:lnTo>
                  <a:lnTo>
                    <a:pt x="345" y="660"/>
                  </a:lnTo>
                  <a:lnTo>
                    <a:pt x="345" y="315"/>
                  </a:lnTo>
                  <a:lnTo>
                    <a:pt x="360" y="300"/>
                  </a:lnTo>
                  <a:lnTo>
                    <a:pt x="360" y="120"/>
                  </a:lnTo>
                  <a:lnTo>
                    <a:pt x="390" y="120"/>
                  </a:lnTo>
                  <a:lnTo>
                    <a:pt x="390" y="330"/>
                  </a:lnTo>
                  <a:lnTo>
                    <a:pt x="405" y="345"/>
                  </a:lnTo>
                  <a:lnTo>
                    <a:pt x="405" y="705"/>
                  </a:lnTo>
                  <a:lnTo>
                    <a:pt x="420" y="720"/>
                  </a:lnTo>
                  <a:lnTo>
                    <a:pt x="420" y="1215"/>
                  </a:lnTo>
                  <a:lnTo>
                    <a:pt x="435" y="1230"/>
                  </a:lnTo>
                  <a:lnTo>
                    <a:pt x="435" y="1800"/>
                  </a:lnTo>
                  <a:lnTo>
                    <a:pt x="450" y="1815"/>
                  </a:lnTo>
                  <a:lnTo>
                    <a:pt x="450" y="2415"/>
                  </a:lnTo>
                  <a:lnTo>
                    <a:pt x="465" y="2430"/>
                  </a:lnTo>
                  <a:lnTo>
                    <a:pt x="465" y="2985"/>
                  </a:lnTo>
                  <a:lnTo>
                    <a:pt x="480" y="3000"/>
                  </a:lnTo>
                  <a:lnTo>
                    <a:pt x="480" y="3465"/>
                  </a:lnTo>
                  <a:lnTo>
                    <a:pt x="495" y="3480"/>
                  </a:lnTo>
                  <a:lnTo>
                    <a:pt x="495" y="3780"/>
                  </a:lnTo>
                  <a:lnTo>
                    <a:pt x="510" y="3795"/>
                  </a:lnTo>
                  <a:lnTo>
                    <a:pt x="510" y="3915"/>
                  </a:lnTo>
                  <a:lnTo>
                    <a:pt x="525" y="3930"/>
                  </a:lnTo>
                  <a:lnTo>
                    <a:pt x="525" y="3855"/>
                  </a:lnTo>
                  <a:lnTo>
                    <a:pt x="540" y="3840"/>
                  </a:lnTo>
                  <a:lnTo>
                    <a:pt x="540" y="3585"/>
                  </a:lnTo>
                  <a:lnTo>
                    <a:pt x="555" y="3570"/>
                  </a:lnTo>
                  <a:lnTo>
                    <a:pt x="555" y="3165"/>
                  </a:lnTo>
                  <a:lnTo>
                    <a:pt x="570" y="3150"/>
                  </a:lnTo>
                  <a:lnTo>
                    <a:pt x="570" y="2610"/>
                  </a:lnTo>
                  <a:lnTo>
                    <a:pt x="585" y="2595"/>
                  </a:lnTo>
                  <a:lnTo>
                    <a:pt x="585" y="1995"/>
                  </a:lnTo>
                  <a:lnTo>
                    <a:pt x="600" y="1980"/>
                  </a:lnTo>
                  <a:lnTo>
                    <a:pt x="600" y="1380"/>
                  </a:lnTo>
                  <a:lnTo>
                    <a:pt x="615" y="1365"/>
                  </a:lnTo>
                  <a:lnTo>
                    <a:pt x="615" y="825"/>
                  </a:lnTo>
                  <a:lnTo>
                    <a:pt x="630" y="810"/>
                  </a:lnTo>
                  <a:lnTo>
                    <a:pt x="630" y="375"/>
                  </a:lnTo>
                  <a:lnTo>
                    <a:pt x="645" y="360"/>
                  </a:lnTo>
                  <a:lnTo>
                    <a:pt x="645" y="90"/>
                  </a:lnTo>
                  <a:lnTo>
                    <a:pt x="660" y="75"/>
                  </a:lnTo>
                  <a:lnTo>
                    <a:pt x="660" y="0"/>
                  </a:lnTo>
                  <a:lnTo>
                    <a:pt x="675" y="15"/>
                  </a:lnTo>
                  <a:lnTo>
                    <a:pt x="675" y="105"/>
                  </a:lnTo>
                  <a:lnTo>
                    <a:pt x="690" y="120"/>
                  </a:lnTo>
                  <a:lnTo>
                    <a:pt x="690" y="405"/>
                  </a:lnTo>
                  <a:lnTo>
                    <a:pt x="705" y="420"/>
                  </a:lnTo>
                  <a:lnTo>
                    <a:pt x="705" y="855"/>
                  </a:lnTo>
                  <a:lnTo>
                    <a:pt x="720" y="870"/>
                  </a:lnTo>
                  <a:lnTo>
                    <a:pt x="720" y="1425"/>
                  </a:lnTo>
                  <a:lnTo>
                    <a:pt x="735" y="1440"/>
                  </a:lnTo>
                  <a:lnTo>
                    <a:pt x="735" y="2025"/>
                  </a:lnTo>
                  <a:lnTo>
                    <a:pt x="750" y="2040"/>
                  </a:lnTo>
                  <a:lnTo>
                    <a:pt x="750" y="2625"/>
                  </a:lnTo>
                  <a:lnTo>
                    <a:pt x="765" y="2640"/>
                  </a:lnTo>
                  <a:lnTo>
                    <a:pt x="765" y="3165"/>
                  </a:lnTo>
                  <a:lnTo>
                    <a:pt x="780" y="3180"/>
                  </a:lnTo>
                  <a:lnTo>
                    <a:pt x="780" y="3570"/>
                  </a:lnTo>
                  <a:lnTo>
                    <a:pt x="795" y="3585"/>
                  </a:lnTo>
                  <a:lnTo>
                    <a:pt x="795" y="3795"/>
                  </a:lnTo>
                  <a:lnTo>
                    <a:pt x="810" y="3810"/>
                  </a:lnTo>
                  <a:lnTo>
                    <a:pt x="810" y="3840"/>
                  </a:lnTo>
                  <a:lnTo>
                    <a:pt x="810" y="3825"/>
                  </a:lnTo>
                  <a:lnTo>
                    <a:pt x="825" y="3810"/>
                  </a:lnTo>
                  <a:lnTo>
                    <a:pt x="825" y="3660"/>
                  </a:lnTo>
                  <a:lnTo>
                    <a:pt x="840" y="3645"/>
                  </a:lnTo>
                  <a:lnTo>
                    <a:pt x="840" y="3315"/>
                  </a:lnTo>
                  <a:lnTo>
                    <a:pt x="855" y="3300"/>
                  </a:lnTo>
                  <a:lnTo>
                    <a:pt x="855" y="2820"/>
                  </a:lnTo>
                  <a:lnTo>
                    <a:pt x="870" y="2805"/>
                  </a:lnTo>
                  <a:lnTo>
                    <a:pt x="870" y="2250"/>
                  </a:lnTo>
                  <a:lnTo>
                    <a:pt x="885" y="2235"/>
                  </a:lnTo>
                  <a:lnTo>
                    <a:pt x="885" y="1635"/>
                  </a:lnTo>
                  <a:lnTo>
                    <a:pt x="900" y="1620"/>
                  </a:lnTo>
                  <a:lnTo>
                    <a:pt x="900" y="1050"/>
                  </a:lnTo>
                  <a:lnTo>
                    <a:pt x="915" y="1035"/>
                  </a:lnTo>
                  <a:lnTo>
                    <a:pt x="915" y="555"/>
                  </a:lnTo>
                  <a:lnTo>
                    <a:pt x="930" y="540"/>
                  </a:lnTo>
                  <a:lnTo>
                    <a:pt x="930" y="195"/>
                  </a:lnTo>
                  <a:lnTo>
                    <a:pt x="945" y="180"/>
                  </a:lnTo>
                  <a:lnTo>
                    <a:pt x="945" y="15"/>
                  </a:lnTo>
                  <a:lnTo>
                    <a:pt x="960" y="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3848"/>
            <p:cNvSpPr>
              <a:spLocks/>
            </p:cNvSpPr>
            <p:nvPr/>
          </p:nvSpPr>
          <p:spPr bwMode="auto">
            <a:xfrm>
              <a:off x="2543175" y="381000"/>
              <a:ext cx="609600" cy="2343150"/>
            </a:xfrm>
            <a:custGeom>
              <a:avLst/>
              <a:gdLst>
                <a:gd name="T0" fmla="*/ 9525 w 960"/>
                <a:gd name="T1" fmla="*/ 28575 h 3690"/>
                <a:gd name="T2" fmla="*/ 19050 w 960"/>
                <a:gd name="T3" fmla="*/ 390525 h 3690"/>
                <a:gd name="T4" fmla="*/ 38100 w 960"/>
                <a:gd name="T5" fmla="*/ 714375 h 3690"/>
                <a:gd name="T6" fmla="*/ 47625 w 960"/>
                <a:gd name="T7" fmla="*/ 1438275 h 3690"/>
                <a:gd name="T8" fmla="*/ 66675 w 960"/>
                <a:gd name="T9" fmla="*/ 1800225 h 3690"/>
                <a:gd name="T10" fmla="*/ 76200 w 960"/>
                <a:gd name="T11" fmla="*/ 2266950 h 3690"/>
                <a:gd name="T12" fmla="*/ 95250 w 960"/>
                <a:gd name="T13" fmla="*/ 2333625 h 3690"/>
                <a:gd name="T14" fmla="*/ 104775 w 960"/>
                <a:gd name="T15" fmla="*/ 2143125 h 3690"/>
                <a:gd name="T16" fmla="*/ 123825 w 960"/>
                <a:gd name="T17" fmla="*/ 1876425 h 3690"/>
                <a:gd name="T18" fmla="*/ 133350 w 960"/>
                <a:gd name="T19" fmla="*/ 1200150 h 3690"/>
                <a:gd name="T20" fmla="*/ 152400 w 960"/>
                <a:gd name="T21" fmla="*/ 838200 h 3690"/>
                <a:gd name="T22" fmla="*/ 161925 w 960"/>
                <a:gd name="T23" fmla="*/ 266700 h 3690"/>
                <a:gd name="T24" fmla="*/ 180975 w 960"/>
                <a:gd name="T25" fmla="*/ 95250 h 3690"/>
                <a:gd name="T26" fmla="*/ 190500 w 960"/>
                <a:gd name="T27" fmla="*/ 123825 h 3690"/>
                <a:gd name="T28" fmla="*/ 209550 w 960"/>
                <a:gd name="T29" fmla="*/ 314325 h 3690"/>
                <a:gd name="T30" fmla="*/ 219075 w 960"/>
                <a:gd name="T31" fmla="*/ 885825 h 3690"/>
                <a:gd name="T32" fmla="*/ 238125 w 960"/>
                <a:gd name="T33" fmla="*/ 1238250 h 3690"/>
                <a:gd name="T34" fmla="*/ 247650 w 960"/>
                <a:gd name="T35" fmla="*/ 1866900 h 3690"/>
                <a:gd name="T36" fmla="*/ 266700 w 960"/>
                <a:gd name="T37" fmla="*/ 2095500 h 3690"/>
                <a:gd name="T38" fmla="*/ 276225 w 960"/>
                <a:gd name="T39" fmla="*/ 2238375 h 3690"/>
                <a:gd name="T40" fmla="*/ 285750 w 960"/>
                <a:gd name="T41" fmla="*/ 2133600 h 3690"/>
                <a:gd name="T42" fmla="*/ 304800 w 960"/>
                <a:gd name="T43" fmla="*/ 1924050 h 3690"/>
                <a:gd name="T44" fmla="*/ 314325 w 960"/>
                <a:gd name="T45" fmla="*/ 1352550 h 3690"/>
                <a:gd name="T46" fmla="*/ 333375 w 960"/>
                <a:gd name="T47" fmla="*/ 1000125 h 3690"/>
                <a:gd name="T48" fmla="*/ 342900 w 960"/>
                <a:gd name="T49" fmla="*/ 419100 h 3690"/>
                <a:gd name="T50" fmla="*/ 361950 w 960"/>
                <a:gd name="T51" fmla="*/ 219075 h 3690"/>
                <a:gd name="T52" fmla="*/ 381000 w 960"/>
                <a:gd name="T53" fmla="*/ 266700 h 3690"/>
                <a:gd name="T54" fmla="*/ 400050 w 960"/>
                <a:gd name="T55" fmla="*/ 485775 h 3690"/>
                <a:gd name="T56" fmla="*/ 409575 w 960"/>
                <a:gd name="T57" fmla="*/ 1057275 h 3690"/>
                <a:gd name="T58" fmla="*/ 428625 w 960"/>
                <a:gd name="T59" fmla="*/ 1390650 h 3690"/>
                <a:gd name="T60" fmla="*/ 438150 w 960"/>
                <a:gd name="T61" fmla="*/ 1924050 h 3690"/>
                <a:gd name="T62" fmla="*/ 457200 w 960"/>
                <a:gd name="T63" fmla="*/ 2095500 h 3690"/>
                <a:gd name="T64" fmla="*/ 466725 w 960"/>
                <a:gd name="T65" fmla="*/ 2105025 h 3690"/>
                <a:gd name="T66" fmla="*/ 485775 w 960"/>
                <a:gd name="T67" fmla="*/ 1952625 h 3690"/>
                <a:gd name="T68" fmla="*/ 495300 w 960"/>
                <a:gd name="T69" fmla="*/ 1466850 h 3690"/>
                <a:gd name="T70" fmla="*/ 514350 w 960"/>
                <a:gd name="T71" fmla="*/ 1143000 h 3690"/>
                <a:gd name="T72" fmla="*/ 523875 w 960"/>
                <a:gd name="T73" fmla="*/ 571500 h 3690"/>
                <a:gd name="T74" fmla="*/ 542925 w 960"/>
                <a:gd name="T75" fmla="*/ 342900 h 3690"/>
                <a:gd name="T76" fmla="*/ 552450 w 960"/>
                <a:gd name="T77" fmla="*/ 180975 h 3690"/>
                <a:gd name="T78" fmla="*/ 571500 w 960"/>
                <a:gd name="T79" fmla="*/ 257175 h 3690"/>
                <a:gd name="T80" fmla="*/ 581025 w 960"/>
                <a:gd name="T81" fmla="*/ 638175 h 3690"/>
                <a:gd name="T82" fmla="*/ 600075 w 960"/>
                <a:gd name="T83" fmla="*/ 923925 h 36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690">
                  <a:moveTo>
                    <a:pt x="0" y="0"/>
                  </a:moveTo>
                  <a:lnTo>
                    <a:pt x="0" y="30"/>
                  </a:lnTo>
                  <a:lnTo>
                    <a:pt x="15" y="45"/>
                  </a:lnTo>
                  <a:lnTo>
                    <a:pt x="15" y="240"/>
                  </a:lnTo>
                  <a:lnTo>
                    <a:pt x="30" y="255"/>
                  </a:lnTo>
                  <a:lnTo>
                    <a:pt x="30" y="615"/>
                  </a:lnTo>
                  <a:lnTo>
                    <a:pt x="45" y="630"/>
                  </a:lnTo>
                  <a:lnTo>
                    <a:pt x="45" y="1110"/>
                  </a:lnTo>
                  <a:lnTo>
                    <a:pt x="60" y="1125"/>
                  </a:lnTo>
                  <a:lnTo>
                    <a:pt x="60" y="1680"/>
                  </a:lnTo>
                  <a:lnTo>
                    <a:pt x="75" y="1695"/>
                  </a:lnTo>
                  <a:lnTo>
                    <a:pt x="75" y="2265"/>
                  </a:lnTo>
                  <a:lnTo>
                    <a:pt x="90" y="2280"/>
                  </a:lnTo>
                  <a:lnTo>
                    <a:pt x="90" y="2820"/>
                  </a:lnTo>
                  <a:lnTo>
                    <a:pt x="105" y="2835"/>
                  </a:lnTo>
                  <a:lnTo>
                    <a:pt x="105" y="3270"/>
                  </a:lnTo>
                  <a:lnTo>
                    <a:pt x="120" y="3285"/>
                  </a:lnTo>
                  <a:lnTo>
                    <a:pt x="120" y="3570"/>
                  </a:lnTo>
                  <a:lnTo>
                    <a:pt x="135" y="3585"/>
                  </a:lnTo>
                  <a:lnTo>
                    <a:pt x="135" y="3690"/>
                  </a:lnTo>
                  <a:lnTo>
                    <a:pt x="150" y="3675"/>
                  </a:lnTo>
                  <a:lnTo>
                    <a:pt x="150" y="3630"/>
                  </a:lnTo>
                  <a:lnTo>
                    <a:pt x="165" y="3615"/>
                  </a:lnTo>
                  <a:lnTo>
                    <a:pt x="165" y="3375"/>
                  </a:lnTo>
                  <a:lnTo>
                    <a:pt x="180" y="3360"/>
                  </a:lnTo>
                  <a:lnTo>
                    <a:pt x="180" y="2970"/>
                  </a:lnTo>
                  <a:lnTo>
                    <a:pt x="195" y="2955"/>
                  </a:lnTo>
                  <a:lnTo>
                    <a:pt x="195" y="2460"/>
                  </a:lnTo>
                  <a:lnTo>
                    <a:pt x="210" y="2445"/>
                  </a:lnTo>
                  <a:lnTo>
                    <a:pt x="210" y="1890"/>
                  </a:lnTo>
                  <a:lnTo>
                    <a:pt x="225" y="1875"/>
                  </a:lnTo>
                  <a:lnTo>
                    <a:pt x="225" y="1335"/>
                  </a:lnTo>
                  <a:lnTo>
                    <a:pt x="240" y="1320"/>
                  </a:lnTo>
                  <a:lnTo>
                    <a:pt x="240" y="825"/>
                  </a:lnTo>
                  <a:lnTo>
                    <a:pt x="255" y="810"/>
                  </a:lnTo>
                  <a:lnTo>
                    <a:pt x="255" y="420"/>
                  </a:lnTo>
                  <a:lnTo>
                    <a:pt x="270" y="405"/>
                  </a:lnTo>
                  <a:lnTo>
                    <a:pt x="270" y="165"/>
                  </a:lnTo>
                  <a:lnTo>
                    <a:pt x="285" y="150"/>
                  </a:lnTo>
                  <a:lnTo>
                    <a:pt x="285" y="90"/>
                  </a:lnTo>
                  <a:lnTo>
                    <a:pt x="300" y="105"/>
                  </a:lnTo>
                  <a:lnTo>
                    <a:pt x="300" y="195"/>
                  </a:lnTo>
                  <a:lnTo>
                    <a:pt x="315" y="210"/>
                  </a:lnTo>
                  <a:lnTo>
                    <a:pt x="315" y="480"/>
                  </a:lnTo>
                  <a:lnTo>
                    <a:pt x="330" y="495"/>
                  </a:lnTo>
                  <a:lnTo>
                    <a:pt x="330" y="885"/>
                  </a:lnTo>
                  <a:lnTo>
                    <a:pt x="345" y="900"/>
                  </a:lnTo>
                  <a:lnTo>
                    <a:pt x="345" y="1395"/>
                  </a:lnTo>
                  <a:lnTo>
                    <a:pt x="360" y="1410"/>
                  </a:lnTo>
                  <a:lnTo>
                    <a:pt x="360" y="1935"/>
                  </a:lnTo>
                  <a:lnTo>
                    <a:pt x="375" y="1950"/>
                  </a:lnTo>
                  <a:lnTo>
                    <a:pt x="375" y="2475"/>
                  </a:lnTo>
                  <a:lnTo>
                    <a:pt x="390" y="2490"/>
                  </a:lnTo>
                  <a:lnTo>
                    <a:pt x="390" y="2940"/>
                  </a:lnTo>
                  <a:lnTo>
                    <a:pt x="405" y="2955"/>
                  </a:lnTo>
                  <a:lnTo>
                    <a:pt x="405" y="3285"/>
                  </a:lnTo>
                  <a:lnTo>
                    <a:pt x="420" y="3300"/>
                  </a:lnTo>
                  <a:lnTo>
                    <a:pt x="420" y="3495"/>
                  </a:lnTo>
                  <a:lnTo>
                    <a:pt x="435" y="3510"/>
                  </a:lnTo>
                  <a:lnTo>
                    <a:pt x="435" y="3525"/>
                  </a:lnTo>
                  <a:lnTo>
                    <a:pt x="435" y="3510"/>
                  </a:lnTo>
                  <a:lnTo>
                    <a:pt x="450" y="3495"/>
                  </a:lnTo>
                  <a:lnTo>
                    <a:pt x="450" y="3360"/>
                  </a:lnTo>
                  <a:lnTo>
                    <a:pt x="465" y="3345"/>
                  </a:lnTo>
                  <a:lnTo>
                    <a:pt x="465" y="3045"/>
                  </a:lnTo>
                  <a:lnTo>
                    <a:pt x="480" y="3030"/>
                  </a:lnTo>
                  <a:lnTo>
                    <a:pt x="480" y="2625"/>
                  </a:lnTo>
                  <a:lnTo>
                    <a:pt x="495" y="2610"/>
                  </a:lnTo>
                  <a:lnTo>
                    <a:pt x="495" y="2130"/>
                  </a:lnTo>
                  <a:lnTo>
                    <a:pt x="510" y="2115"/>
                  </a:lnTo>
                  <a:lnTo>
                    <a:pt x="510" y="1590"/>
                  </a:lnTo>
                  <a:lnTo>
                    <a:pt x="525" y="1575"/>
                  </a:lnTo>
                  <a:lnTo>
                    <a:pt x="525" y="1095"/>
                  </a:lnTo>
                  <a:lnTo>
                    <a:pt x="540" y="1080"/>
                  </a:lnTo>
                  <a:lnTo>
                    <a:pt x="540" y="660"/>
                  </a:lnTo>
                  <a:lnTo>
                    <a:pt x="555" y="645"/>
                  </a:lnTo>
                  <a:lnTo>
                    <a:pt x="555" y="360"/>
                  </a:lnTo>
                  <a:lnTo>
                    <a:pt x="570" y="345"/>
                  </a:lnTo>
                  <a:lnTo>
                    <a:pt x="570" y="210"/>
                  </a:lnTo>
                  <a:lnTo>
                    <a:pt x="600" y="240"/>
                  </a:lnTo>
                  <a:lnTo>
                    <a:pt x="600" y="420"/>
                  </a:lnTo>
                  <a:lnTo>
                    <a:pt x="615" y="435"/>
                  </a:lnTo>
                  <a:lnTo>
                    <a:pt x="615" y="750"/>
                  </a:lnTo>
                  <a:lnTo>
                    <a:pt x="630" y="765"/>
                  </a:lnTo>
                  <a:lnTo>
                    <a:pt x="630" y="1170"/>
                  </a:lnTo>
                  <a:lnTo>
                    <a:pt x="645" y="1185"/>
                  </a:lnTo>
                  <a:lnTo>
                    <a:pt x="645" y="1665"/>
                  </a:lnTo>
                  <a:lnTo>
                    <a:pt x="660" y="1680"/>
                  </a:lnTo>
                  <a:lnTo>
                    <a:pt x="660" y="2175"/>
                  </a:lnTo>
                  <a:lnTo>
                    <a:pt x="675" y="2190"/>
                  </a:lnTo>
                  <a:lnTo>
                    <a:pt x="675" y="2640"/>
                  </a:lnTo>
                  <a:lnTo>
                    <a:pt x="690" y="2655"/>
                  </a:lnTo>
                  <a:lnTo>
                    <a:pt x="690" y="3030"/>
                  </a:lnTo>
                  <a:lnTo>
                    <a:pt x="705" y="3045"/>
                  </a:lnTo>
                  <a:lnTo>
                    <a:pt x="705" y="3285"/>
                  </a:lnTo>
                  <a:lnTo>
                    <a:pt x="720" y="3300"/>
                  </a:lnTo>
                  <a:lnTo>
                    <a:pt x="720" y="3375"/>
                  </a:lnTo>
                  <a:lnTo>
                    <a:pt x="735" y="3360"/>
                  </a:lnTo>
                  <a:lnTo>
                    <a:pt x="735" y="3315"/>
                  </a:lnTo>
                  <a:lnTo>
                    <a:pt x="750" y="3300"/>
                  </a:lnTo>
                  <a:lnTo>
                    <a:pt x="750" y="3090"/>
                  </a:lnTo>
                  <a:lnTo>
                    <a:pt x="765" y="3075"/>
                  </a:lnTo>
                  <a:lnTo>
                    <a:pt x="765" y="2745"/>
                  </a:lnTo>
                  <a:lnTo>
                    <a:pt x="780" y="2730"/>
                  </a:lnTo>
                  <a:lnTo>
                    <a:pt x="780" y="2310"/>
                  </a:lnTo>
                  <a:lnTo>
                    <a:pt x="795" y="2295"/>
                  </a:lnTo>
                  <a:lnTo>
                    <a:pt x="795" y="1815"/>
                  </a:lnTo>
                  <a:lnTo>
                    <a:pt x="810" y="1800"/>
                  </a:lnTo>
                  <a:lnTo>
                    <a:pt x="810" y="1335"/>
                  </a:lnTo>
                  <a:lnTo>
                    <a:pt x="825" y="1320"/>
                  </a:lnTo>
                  <a:lnTo>
                    <a:pt x="825" y="900"/>
                  </a:lnTo>
                  <a:lnTo>
                    <a:pt x="840" y="885"/>
                  </a:lnTo>
                  <a:lnTo>
                    <a:pt x="840" y="555"/>
                  </a:lnTo>
                  <a:lnTo>
                    <a:pt x="855" y="540"/>
                  </a:lnTo>
                  <a:lnTo>
                    <a:pt x="855" y="345"/>
                  </a:lnTo>
                  <a:lnTo>
                    <a:pt x="870" y="330"/>
                  </a:lnTo>
                  <a:lnTo>
                    <a:pt x="870" y="285"/>
                  </a:lnTo>
                  <a:lnTo>
                    <a:pt x="885" y="300"/>
                  </a:lnTo>
                  <a:lnTo>
                    <a:pt x="885" y="390"/>
                  </a:lnTo>
                  <a:lnTo>
                    <a:pt x="900" y="405"/>
                  </a:lnTo>
                  <a:lnTo>
                    <a:pt x="900" y="645"/>
                  </a:lnTo>
                  <a:lnTo>
                    <a:pt x="915" y="660"/>
                  </a:lnTo>
                  <a:lnTo>
                    <a:pt x="915" y="1005"/>
                  </a:lnTo>
                  <a:lnTo>
                    <a:pt x="930" y="1020"/>
                  </a:lnTo>
                  <a:lnTo>
                    <a:pt x="930" y="1440"/>
                  </a:lnTo>
                  <a:lnTo>
                    <a:pt x="945" y="1455"/>
                  </a:lnTo>
                  <a:lnTo>
                    <a:pt x="945" y="1920"/>
                  </a:lnTo>
                  <a:lnTo>
                    <a:pt x="960" y="19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3849"/>
            <p:cNvSpPr>
              <a:spLocks/>
            </p:cNvSpPr>
            <p:nvPr/>
          </p:nvSpPr>
          <p:spPr bwMode="auto">
            <a:xfrm>
              <a:off x="3152775" y="542925"/>
              <a:ext cx="590550" cy="1933575"/>
            </a:xfrm>
            <a:custGeom>
              <a:avLst/>
              <a:gdLst>
                <a:gd name="T0" fmla="*/ 9525 w 930"/>
                <a:gd name="T1" fmla="*/ 1362075 h 3045"/>
                <a:gd name="T2" fmla="*/ 19050 w 930"/>
                <a:gd name="T3" fmla="*/ 1809750 h 3045"/>
                <a:gd name="T4" fmla="*/ 38100 w 930"/>
                <a:gd name="T5" fmla="*/ 1924050 h 3045"/>
                <a:gd name="T6" fmla="*/ 47625 w 930"/>
                <a:gd name="T7" fmla="*/ 1914525 h 3045"/>
                <a:gd name="T8" fmla="*/ 57150 w 930"/>
                <a:gd name="T9" fmla="*/ 1657350 h 3045"/>
                <a:gd name="T10" fmla="*/ 76200 w 930"/>
                <a:gd name="T11" fmla="*/ 1409700 h 3045"/>
                <a:gd name="T12" fmla="*/ 85725 w 930"/>
                <a:gd name="T13" fmla="*/ 828675 h 3045"/>
                <a:gd name="T14" fmla="*/ 104775 w 930"/>
                <a:gd name="T15" fmla="*/ 533400 h 3045"/>
                <a:gd name="T16" fmla="*/ 114300 w 930"/>
                <a:gd name="T17" fmla="*/ 123825 h 3045"/>
                <a:gd name="T18" fmla="*/ 133350 w 930"/>
                <a:gd name="T19" fmla="*/ 28575 h 3045"/>
                <a:gd name="T20" fmla="*/ 142875 w 930"/>
                <a:gd name="T21" fmla="*/ 161925 h 3045"/>
                <a:gd name="T22" fmla="*/ 161925 w 930"/>
                <a:gd name="T23" fmla="*/ 371475 h 3045"/>
                <a:gd name="T24" fmla="*/ 171450 w 930"/>
                <a:gd name="T25" fmla="*/ 904875 h 3045"/>
                <a:gd name="T26" fmla="*/ 190500 w 930"/>
                <a:gd name="T27" fmla="*/ 1219200 h 3045"/>
                <a:gd name="T28" fmla="*/ 200025 w 930"/>
                <a:gd name="T29" fmla="*/ 1724025 h 3045"/>
                <a:gd name="T30" fmla="*/ 219075 w 930"/>
                <a:gd name="T31" fmla="*/ 1885950 h 3045"/>
                <a:gd name="T32" fmla="*/ 228600 w 930"/>
                <a:gd name="T33" fmla="*/ 1895475 h 3045"/>
                <a:gd name="T34" fmla="*/ 247650 w 930"/>
                <a:gd name="T35" fmla="*/ 1752600 h 3045"/>
                <a:gd name="T36" fmla="*/ 257175 w 930"/>
                <a:gd name="T37" fmla="*/ 1266825 h 3045"/>
                <a:gd name="T38" fmla="*/ 276225 w 930"/>
                <a:gd name="T39" fmla="*/ 952500 h 3045"/>
                <a:gd name="T40" fmla="*/ 285750 w 930"/>
                <a:gd name="T41" fmla="*/ 381000 h 3045"/>
                <a:gd name="T42" fmla="*/ 304800 w 930"/>
                <a:gd name="T43" fmla="*/ 161925 h 3045"/>
                <a:gd name="T44" fmla="*/ 314325 w 930"/>
                <a:gd name="T45" fmla="*/ 0 h 3045"/>
                <a:gd name="T46" fmla="*/ 333375 w 930"/>
                <a:gd name="T47" fmla="*/ 76200 h 3045"/>
                <a:gd name="T48" fmla="*/ 342900 w 930"/>
                <a:gd name="T49" fmla="*/ 219075 h 3045"/>
                <a:gd name="T50" fmla="*/ 352425 w 930"/>
                <a:gd name="T51" fmla="*/ 257175 h 3045"/>
                <a:gd name="T52" fmla="*/ 361950 w 930"/>
                <a:gd name="T53" fmla="*/ 638175 h 3045"/>
                <a:gd name="T54" fmla="*/ 381000 w 930"/>
                <a:gd name="T55" fmla="*/ 904875 h 3045"/>
                <a:gd name="T56" fmla="*/ 390525 w 930"/>
                <a:gd name="T57" fmla="*/ 1419225 h 3045"/>
                <a:gd name="T58" fmla="*/ 409575 w 930"/>
                <a:gd name="T59" fmla="*/ 1638300 h 3045"/>
                <a:gd name="T60" fmla="*/ 419100 w 930"/>
                <a:gd name="T61" fmla="*/ 1838325 h 3045"/>
                <a:gd name="T62" fmla="*/ 438150 w 930"/>
                <a:gd name="T63" fmla="*/ 1790700 h 3045"/>
                <a:gd name="T64" fmla="*/ 447675 w 930"/>
                <a:gd name="T65" fmla="*/ 1485900 h 3045"/>
                <a:gd name="T66" fmla="*/ 466725 w 930"/>
                <a:gd name="T67" fmla="*/ 1219200 h 3045"/>
                <a:gd name="T68" fmla="*/ 476250 w 930"/>
                <a:gd name="T69" fmla="*/ 666750 h 3045"/>
                <a:gd name="T70" fmla="*/ 495300 w 930"/>
                <a:gd name="T71" fmla="*/ 409575 h 3045"/>
                <a:gd name="T72" fmla="*/ 504825 w 930"/>
                <a:gd name="T73" fmla="*/ 95250 h 3045"/>
                <a:gd name="T74" fmla="*/ 523875 w 930"/>
                <a:gd name="T75" fmla="*/ 66675 h 3045"/>
                <a:gd name="T76" fmla="*/ 533400 w 930"/>
                <a:gd name="T77" fmla="*/ 276225 h 3045"/>
                <a:gd name="T78" fmla="*/ 552450 w 930"/>
                <a:gd name="T79" fmla="*/ 514350 h 3045"/>
                <a:gd name="T80" fmla="*/ 561975 w 930"/>
                <a:gd name="T81" fmla="*/ 1076325 h 3045"/>
                <a:gd name="T82" fmla="*/ 581025 w 930"/>
                <a:gd name="T83" fmla="*/ 1381125 h 304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3045">
                  <a:moveTo>
                    <a:pt x="0" y="1680"/>
                  </a:moveTo>
                  <a:lnTo>
                    <a:pt x="0" y="2130"/>
                  </a:lnTo>
                  <a:lnTo>
                    <a:pt x="15" y="2145"/>
                  </a:lnTo>
                  <a:lnTo>
                    <a:pt x="15" y="2535"/>
                  </a:lnTo>
                  <a:lnTo>
                    <a:pt x="30" y="2550"/>
                  </a:lnTo>
                  <a:lnTo>
                    <a:pt x="30" y="2850"/>
                  </a:lnTo>
                  <a:lnTo>
                    <a:pt x="45" y="2865"/>
                  </a:lnTo>
                  <a:lnTo>
                    <a:pt x="45" y="3015"/>
                  </a:lnTo>
                  <a:lnTo>
                    <a:pt x="60" y="3030"/>
                  </a:lnTo>
                  <a:lnTo>
                    <a:pt x="60" y="3045"/>
                  </a:lnTo>
                  <a:lnTo>
                    <a:pt x="60" y="3030"/>
                  </a:lnTo>
                  <a:lnTo>
                    <a:pt x="75" y="3015"/>
                  </a:lnTo>
                  <a:lnTo>
                    <a:pt x="75" y="2895"/>
                  </a:lnTo>
                  <a:lnTo>
                    <a:pt x="90" y="2880"/>
                  </a:lnTo>
                  <a:lnTo>
                    <a:pt x="90" y="2610"/>
                  </a:lnTo>
                  <a:lnTo>
                    <a:pt x="105" y="2595"/>
                  </a:lnTo>
                  <a:lnTo>
                    <a:pt x="105" y="2235"/>
                  </a:lnTo>
                  <a:lnTo>
                    <a:pt x="120" y="2220"/>
                  </a:lnTo>
                  <a:lnTo>
                    <a:pt x="120" y="1785"/>
                  </a:lnTo>
                  <a:lnTo>
                    <a:pt x="135" y="1770"/>
                  </a:lnTo>
                  <a:lnTo>
                    <a:pt x="135" y="1305"/>
                  </a:lnTo>
                  <a:lnTo>
                    <a:pt x="150" y="1290"/>
                  </a:lnTo>
                  <a:lnTo>
                    <a:pt x="150" y="855"/>
                  </a:lnTo>
                  <a:lnTo>
                    <a:pt x="165" y="840"/>
                  </a:lnTo>
                  <a:lnTo>
                    <a:pt x="165" y="465"/>
                  </a:lnTo>
                  <a:lnTo>
                    <a:pt x="180" y="450"/>
                  </a:lnTo>
                  <a:lnTo>
                    <a:pt x="180" y="195"/>
                  </a:lnTo>
                  <a:lnTo>
                    <a:pt x="195" y="180"/>
                  </a:lnTo>
                  <a:lnTo>
                    <a:pt x="195" y="60"/>
                  </a:lnTo>
                  <a:lnTo>
                    <a:pt x="210" y="45"/>
                  </a:lnTo>
                  <a:lnTo>
                    <a:pt x="210" y="75"/>
                  </a:lnTo>
                  <a:lnTo>
                    <a:pt x="225" y="90"/>
                  </a:lnTo>
                  <a:lnTo>
                    <a:pt x="225" y="255"/>
                  </a:lnTo>
                  <a:lnTo>
                    <a:pt x="240" y="270"/>
                  </a:lnTo>
                  <a:lnTo>
                    <a:pt x="240" y="570"/>
                  </a:lnTo>
                  <a:lnTo>
                    <a:pt x="255" y="585"/>
                  </a:lnTo>
                  <a:lnTo>
                    <a:pt x="255" y="960"/>
                  </a:lnTo>
                  <a:lnTo>
                    <a:pt x="270" y="975"/>
                  </a:lnTo>
                  <a:lnTo>
                    <a:pt x="270" y="1425"/>
                  </a:lnTo>
                  <a:lnTo>
                    <a:pt x="285" y="1440"/>
                  </a:lnTo>
                  <a:lnTo>
                    <a:pt x="285" y="1905"/>
                  </a:lnTo>
                  <a:lnTo>
                    <a:pt x="300" y="1920"/>
                  </a:lnTo>
                  <a:lnTo>
                    <a:pt x="300" y="2355"/>
                  </a:lnTo>
                  <a:lnTo>
                    <a:pt x="315" y="2370"/>
                  </a:lnTo>
                  <a:lnTo>
                    <a:pt x="315" y="2715"/>
                  </a:lnTo>
                  <a:lnTo>
                    <a:pt x="330" y="2730"/>
                  </a:lnTo>
                  <a:lnTo>
                    <a:pt x="330" y="2955"/>
                  </a:lnTo>
                  <a:lnTo>
                    <a:pt x="345" y="2970"/>
                  </a:lnTo>
                  <a:lnTo>
                    <a:pt x="345" y="3045"/>
                  </a:lnTo>
                  <a:lnTo>
                    <a:pt x="360" y="3030"/>
                  </a:lnTo>
                  <a:lnTo>
                    <a:pt x="360" y="2985"/>
                  </a:lnTo>
                  <a:lnTo>
                    <a:pt x="375" y="2970"/>
                  </a:lnTo>
                  <a:lnTo>
                    <a:pt x="375" y="2775"/>
                  </a:lnTo>
                  <a:lnTo>
                    <a:pt x="390" y="2760"/>
                  </a:lnTo>
                  <a:lnTo>
                    <a:pt x="390" y="2430"/>
                  </a:lnTo>
                  <a:lnTo>
                    <a:pt x="405" y="2415"/>
                  </a:lnTo>
                  <a:lnTo>
                    <a:pt x="405" y="1995"/>
                  </a:lnTo>
                  <a:lnTo>
                    <a:pt x="420" y="1980"/>
                  </a:lnTo>
                  <a:lnTo>
                    <a:pt x="420" y="1515"/>
                  </a:lnTo>
                  <a:lnTo>
                    <a:pt x="435" y="1500"/>
                  </a:lnTo>
                  <a:lnTo>
                    <a:pt x="435" y="1035"/>
                  </a:lnTo>
                  <a:lnTo>
                    <a:pt x="450" y="1020"/>
                  </a:lnTo>
                  <a:lnTo>
                    <a:pt x="450" y="600"/>
                  </a:lnTo>
                  <a:lnTo>
                    <a:pt x="465" y="585"/>
                  </a:lnTo>
                  <a:lnTo>
                    <a:pt x="465" y="270"/>
                  </a:lnTo>
                  <a:lnTo>
                    <a:pt x="480" y="255"/>
                  </a:lnTo>
                  <a:lnTo>
                    <a:pt x="480" y="60"/>
                  </a:lnTo>
                  <a:lnTo>
                    <a:pt x="495" y="45"/>
                  </a:lnTo>
                  <a:lnTo>
                    <a:pt x="495" y="0"/>
                  </a:lnTo>
                  <a:lnTo>
                    <a:pt x="510" y="15"/>
                  </a:lnTo>
                  <a:lnTo>
                    <a:pt x="510" y="105"/>
                  </a:lnTo>
                  <a:lnTo>
                    <a:pt x="525" y="120"/>
                  </a:lnTo>
                  <a:lnTo>
                    <a:pt x="525" y="465"/>
                  </a:lnTo>
                  <a:lnTo>
                    <a:pt x="525" y="360"/>
                  </a:lnTo>
                  <a:lnTo>
                    <a:pt x="540" y="345"/>
                  </a:lnTo>
                  <a:lnTo>
                    <a:pt x="540" y="240"/>
                  </a:lnTo>
                  <a:lnTo>
                    <a:pt x="540" y="390"/>
                  </a:lnTo>
                  <a:lnTo>
                    <a:pt x="555" y="405"/>
                  </a:lnTo>
                  <a:lnTo>
                    <a:pt x="555" y="645"/>
                  </a:lnTo>
                  <a:lnTo>
                    <a:pt x="570" y="660"/>
                  </a:lnTo>
                  <a:lnTo>
                    <a:pt x="570" y="1005"/>
                  </a:lnTo>
                  <a:lnTo>
                    <a:pt x="585" y="1020"/>
                  </a:lnTo>
                  <a:lnTo>
                    <a:pt x="585" y="1410"/>
                  </a:lnTo>
                  <a:lnTo>
                    <a:pt x="600" y="1425"/>
                  </a:lnTo>
                  <a:lnTo>
                    <a:pt x="600" y="1830"/>
                  </a:lnTo>
                  <a:lnTo>
                    <a:pt x="615" y="1845"/>
                  </a:lnTo>
                  <a:lnTo>
                    <a:pt x="615" y="2235"/>
                  </a:lnTo>
                  <a:lnTo>
                    <a:pt x="630" y="2250"/>
                  </a:lnTo>
                  <a:lnTo>
                    <a:pt x="630" y="2565"/>
                  </a:lnTo>
                  <a:lnTo>
                    <a:pt x="645" y="2580"/>
                  </a:lnTo>
                  <a:lnTo>
                    <a:pt x="645" y="2790"/>
                  </a:lnTo>
                  <a:lnTo>
                    <a:pt x="660" y="2805"/>
                  </a:lnTo>
                  <a:lnTo>
                    <a:pt x="660" y="2895"/>
                  </a:lnTo>
                  <a:lnTo>
                    <a:pt x="675" y="2880"/>
                  </a:lnTo>
                  <a:lnTo>
                    <a:pt x="675" y="2835"/>
                  </a:lnTo>
                  <a:lnTo>
                    <a:pt x="690" y="2820"/>
                  </a:lnTo>
                  <a:lnTo>
                    <a:pt x="690" y="2640"/>
                  </a:lnTo>
                  <a:lnTo>
                    <a:pt x="705" y="2625"/>
                  </a:lnTo>
                  <a:lnTo>
                    <a:pt x="705" y="2340"/>
                  </a:lnTo>
                  <a:lnTo>
                    <a:pt x="720" y="2325"/>
                  </a:lnTo>
                  <a:lnTo>
                    <a:pt x="720" y="1935"/>
                  </a:lnTo>
                  <a:lnTo>
                    <a:pt x="735" y="1920"/>
                  </a:lnTo>
                  <a:lnTo>
                    <a:pt x="735" y="1500"/>
                  </a:lnTo>
                  <a:lnTo>
                    <a:pt x="750" y="1485"/>
                  </a:lnTo>
                  <a:lnTo>
                    <a:pt x="750" y="1050"/>
                  </a:lnTo>
                  <a:lnTo>
                    <a:pt x="765" y="1035"/>
                  </a:lnTo>
                  <a:lnTo>
                    <a:pt x="765" y="660"/>
                  </a:lnTo>
                  <a:lnTo>
                    <a:pt x="780" y="645"/>
                  </a:lnTo>
                  <a:lnTo>
                    <a:pt x="780" y="330"/>
                  </a:lnTo>
                  <a:lnTo>
                    <a:pt x="795" y="315"/>
                  </a:lnTo>
                  <a:lnTo>
                    <a:pt x="795" y="150"/>
                  </a:lnTo>
                  <a:lnTo>
                    <a:pt x="810" y="135"/>
                  </a:lnTo>
                  <a:lnTo>
                    <a:pt x="810" y="90"/>
                  </a:lnTo>
                  <a:lnTo>
                    <a:pt x="825" y="105"/>
                  </a:lnTo>
                  <a:lnTo>
                    <a:pt x="825" y="195"/>
                  </a:lnTo>
                  <a:lnTo>
                    <a:pt x="840" y="210"/>
                  </a:lnTo>
                  <a:lnTo>
                    <a:pt x="840" y="435"/>
                  </a:lnTo>
                  <a:lnTo>
                    <a:pt x="855" y="450"/>
                  </a:lnTo>
                  <a:lnTo>
                    <a:pt x="855" y="795"/>
                  </a:lnTo>
                  <a:lnTo>
                    <a:pt x="870" y="810"/>
                  </a:lnTo>
                  <a:lnTo>
                    <a:pt x="870" y="1230"/>
                  </a:lnTo>
                  <a:lnTo>
                    <a:pt x="885" y="1245"/>
                  </a:lnTo>
                  <a:lnTo>
                    <a:pt x="885" y="1695"/>
                  </a:lnTo>
                  <a:lnTo>
                    <a:pt x="900" y="1710"/>
                  </a:lnTo>
                  <a:lnTo>
                    <a:pt x="900" y="2160"/>
                  </a:lnTo>
                  <a:lnTo>
                    <a:pt x="915" y="2175"/>
                  </a:lnTo>
                  <a:lnTo>
                    <a:pt x="915" y="2550"/>
                  </a:lnTo>
                  <a:lnTo>
                    <a:pt x="930" y="256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4" name="Freeform 3850"/>
            <p:cNvSpPr>
              <a:spLocks/>
            </p:cNvSpPr>
            <p:nvPr/>
          </p:nvSpPr>
          <p:spPr bwMode="auto">
            <a:xfrm>
              <a:off x="3743325" y="466725"/>
              <a:ext cx="609600" cy="2095500"/>
            </a:xfrm>
            <a:custGeom>
              <a:avLst/>
              <a:gdLst>
                <a:gd name="T0" fmla="*/ 9525 w 960"/>
                <a:gd name="T1" fmla="*/ 1885950 h 3300"/>
                <a:gd name="T2" fmla="*/ 28575 w 960"/>
                <a:gd name="T3" fmla="*/ 1876425 h 3300"/>
                <a:gd name="T4" fmla="*/ 47625 w 960"/>
                <a:gd name="T5" fmla="*/ 1676400 h 3300"/>
                <a:gd name="T6" fmla="*/ 57150 w 960"/>
                <a:gd name="T7" fmla="*/ 1123950 h 3300"/>
                <a:gd name="T8" fmla="*/ 76200 w 960"/>
                <a:gd name="T9" fmla="*/ 809625 h 3300"/>
                <a:gd name="T10" fmla="*/ 85725 w 960"/>
                <a:gd name="T11" fmla="*/ 295275 h 3300"/>
                <a:gd name="T12" fmla="*/ 104775 w 960"/>
                <a:gd name="T13" fmla="*/ 123825 h 3300"/>
                <a:gd name="T14" fmla="*/ 114300 w 960"/>
                <a:gd name="T15" fmla="*/ 104775 h 3300"/>
                <a:gd name="T16" fmla="*/ 133350 w 960"/>
                <a:gd name="T17" fmla="*/ 247650 h 3300"/>
                <a:gd name="T18" fmla="*/ 142875 w 960"/>
                <a:gd name="T19" fmla="*/ 752475 h 3300"/>
                <a:gd name="T20" fmla="*/ 161925 w 960"/>
                <a:gd name="T21" fmla="*/ 1076325 h 3300"/>
                <a:gd name="T22" fmla="*/ 171450 w 960"/>
                <a:gd name="T23" fmla="*/ 1666875 h 3300"/>
                <a:gd name="T24" fmla="*/ 190500 w 960"/>
                <a:gd name="T25" fmla="*/ 1895475 h 3300"/>
                <a:gd name="T26" fmla="*/ 200025 w 960"/>
                <a:gd name="T27" fmla="*/ 2047875 h 3300"/>
                <a:gd name="T28" fmla="*/ 219075 w 960"/>
                <a:gd name="T29" fmla="*/ 1962150 h 3300"/>
                <a:gd name="T30" fmla="*/ 228600 w 960"/>
                <a:gd name="T31" fmla="*/ 1543050 h 3300"/>
                <a:gd name="T32" fmla="*/ 247650 w 960"/>
                <a:gd name="T33" fmla="*/ 1228725 h 3300"/>
                <a:gd name="T34" fmla="*/ 257175 w 960"/>
                <a:gd name="T35" fmla="*/ 600075 h 3300"/>
                <a:gd name="T36" fmla="*/ 276225 w 960"/>
                <a:gd name="T37" fmla="*/ 314325 h 3300"/>
                <a:gd name="T38" fmla="*/ 285750 w 960"/>
                <a:gd name="T39" fmla="*/ 28575 h 3300"/>
                <a:gd name="T40" fmla="*/ 304800 w 960"/>
                <a:gd name="T41" fmla="*/ 47625 h 3300"/>
                <a:gd name="T42" fmla="*/ 314325 w 960"/>
                <a:gd name="T43" fmla="*/ 352425 h 3300"/>
                <a:gd name="T44" fmla="*/ 333375 w 960"/>
                <a:gd name="T45" fmla="*/ 638175 h 3300"/>
                <a:gd name="T46" fmla="*/ 342900 w 960"/>
                <a:gd name="T47" fmla="*/ 1285875 h 3300"/>
                <a:gd name="T48" fmla="*/ 361950 w 960"/>
                <a:gd name="T49" fmla="*/ 1600200 h 3300"/>
                <a:gd name="T50" fmla="*/ 371475 w 960"/>
                <a:gd name="T51" fmla="*/ 2019300 h 3300"/>
                <a:gd name="T52" fmla="*/ 390525 w 960"/>
                <a:gd name="T53" fmla="*/ 2076450 h 3300"/>
                <a:gd name="T54" fmla="*/ 400050 w 960"/>
                <a:gd name="T55" fmla="*/ 1895475 h 3300"/>
                <a:gd name="T56" fmla="*/ 419100 w 960"/>
                <a:gd name="T57" fmla="*/ 1657350 h 3300"/>
                <a:gd name="T58" fmla="*/ 428625 w 960"/>
                <a:gd name="T59" fmla="*/ 1028700 h 3300"/>
                <a:gd name="T60" fmla="*/ 447675 w 960"/>
                <a:gd name="T61" fmla="*/ 695325 h 3300"/>
                <a:gd name="T62" fmla="*/ 457200 w 960"/>
                <a:gd name="T63" fmla="*/ 171450 h 3300"/>
                <a:gd name="T64" fmla="*/ 476250 w 960"/>
                <a:gd name="T65" fmla="*/ 19050 h 3300"/>
                <a:gd name="T66" fmla="*/ 485775 w 960"/>
                <a:gd name="T67" fmla="*/ 76200 h 3300"/>
                <a:gd name="T68" fmla="*/ 504825 w 960"/>
                <a:gd name="T69" fmla="*/ 257175 h 3300"/>
                <a:gd name="T70" fmla="*/ 514350 w 960"/>
                <a:gd name="T71" fmla="*/ 819150 h 3300"/>
                <a:gd name="T72" fmla="*/ 533400 w 960"/>
                <a:gd name="T73" fmla="*/ 1171575 h 3300"/>
                <a:gd name="T74" fmla="*/ 542925 w 960"/>
                <a:gd name="T75" fmla="*/ 1771650 h 3300"/>
                <a:gd name="T76" fmla="*/ 561975 w 960"/>
                <a:gd name="T77" fmla="*/ 1981200 h 3300"/>
                <a:gd name="T78" fmla="*/ 571500 w 960"/>
                <a:gd name="T79" fmla="*/ 2095500 h 3300"/>
                <a:gd name="T80" fmla="*/ 581025 w 960"/>
                <a:gd name="T81" fmla="*/ 1981200 h 3300"/>
                <a:gd name="T82" fmla="*/ 600075 w 960"/>
                <a:gd name="T83" fmla="*/ 1762125 h 33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300">
                  <a:moveTo>
                    <a:pt x="0" y="2685"/>
                  </a:moveTo>
                  <a:lnTo>
                    <a:pt x="0" y="2955"/>
                  </a:lnTo>
                  <a:lnTo>
                    <a:pt x="15" y="2970"/>
                  </a:lnTo>
                  <a:lnTo>
                    <a:pt x="15" y="3105"/>
                  </a:lnTo>
                  <a:lnTo>
                    <a:pt x="45" y="3105"/>
                  </a:lnTo>
                  <a:lnTo>
                    <a:pt x="45" y="2955"/>
                  </a:lnTo>
                  <a:lnTo>
                    <a:pt x="60" y="2940"/>
                  </a:lnTo>
                  <a:lnTo>
                    <a:pt x="60" y="2655"/>
                  </a:lnTo>
                  <a:lnTo>
                    <a:pt x="75" y="2640"/>
                  </a:lnTo>
                  <a:lnTo>
                    <a:pt x="75" y="2250"/>
                  </a:lnTo>
                  <a:lnTo>
                    <a:pt x="90" y="2235"/>
                  </a:lnTo>
                  <a:lnTo>
                    <a:pt x="90" y="1770"/>
                  </a:lnTo>
                  <a:lnTo>
                    <a:pt x="105" y="1755"/>
                  </a:lnTo>
                  <a:lnTo>
                    <a:pt x="105" y="1290"/>
                  </a:lnTo>
                  <a:lnTo>
                    <a:pt x="120" y="1275"/>
                  </a:lnTo>
                  <a:lnTo>
                    <a:pt x="120" y="840"/>
                  </a:lnTo>
                  <a:lnTo>
                    <a:pt x="135" y="825"/>
                  </a:lnTo>
                  <a:lnTo>
                    <a:pt x="135" y="465"/>
                  </a:lnTo>
                  <a:lnTo>
                    <a:pt x="150" y="450"/>
                  </a:lnTo>
                  <a:lnTo>
                    <a:pt x="150" y="210"/>
                  </a:lnTo>
                  <a:lnTo>
                    <a:pt x="165" y="195"/>
                  </a:lnTo>
                  <a:lnTo>
                    <a:pt x="165" y="105"/>
                  </a:lnTo>
                  <a:lnTo>
                    <a:pt x="180" y="120"/>
                  </a:lnTo>
                  <a:lnTo>
                    <a:pt x="180" y="165"/>
                  </a:lnTo>
                  <a:lnTo>
                    <a:pt x="195" y="180"/>
                  </a:lnTo>
                  <a:lnTo>
                    <a:pt x="195" y="375"/>
                  </a:lnTo>
                  <a:lnTo>
                    <a:pt x="210" y="390"/>
                  </a:lnTo>
                  <a:lnTo>
                    <a:pt x="210" y="735"/>
                  </a:lnTo>
                  <a:lnTo>
                    <a:pt x="225" y="750"/>
                  </a:lnTo>
                  <a:lnTo>
                    <a:pt x="225" y="1185"/>
                  </a:lnTo>
                  <a:lnTo>
                    <a:pt x="240" y="1200"/>
                  </a:lnTo>
                  <a:lnTo>
                    <a:pt x="240" y="1680"/>
                  </a:lnTo>
                  <a:lnTo>
                    <a:pt x="255" y="1695"/>
                  </a:lnTo>
                  <a:lnTo>
                    <a:pt x="255" y="2175"/>
                  </a:lnTo>
                  <a:lnTo>
                    <a:pt x="270" y="2190"/>
                  </a:lnTo>
                  <a:lnTo>
                    <a:pt x="270" y="2625"/>
                  </a:lnTo>
                  <a:lnTo>
                    <a:pt x="285" y="2640"/>
                  </a:lnTo>
                  <a:lnTo>
                    <a:pt x="285" y="2970"/>
                  </a:lnTo>
                  <a:lnTo>
                    <a:pt x="300" y="2985"/>
                  </a:lnTo>
                  <a:lnTo>
                    <a:pt x="300" y="3165"/>
                  </a:lnTo>
                  <a:lnTo>
                    <a:pt x="315" y="3180"/>
                  </a:lnTo>
                  <a:lnTo>
                    <a:pt x="315" y="3225"/>
                  </a:lnTo>
                  <a:lnTo>
                    <a:pt x="330" y="3210"/>
                  </a:lnTo>
                  <a:lnTo>
                    <a:pt x="330" y="3105"/>
                  </a:lnTo>
                  <a:lnTo>
                    <a:pt x="345" y="3090"/>
                  </a:lnTo>
                  <a:lnTo>
                    <a:pt x="345" y="2835"/>
                  </a:lnTo>
                  <a:lnTo>
                    <a:pt x="360" y="2820"/>
                  </a:lnTo>
                  <a:lnTo>
                    <a:pt x="360" y="2430"/>
                  </a:lnTo>
                  <a:lnTo>
                    <a:pt x="375" y="2415"/>
                  </a:lnTo>
                  <a:lnTo>
                    <a:pt x="375" y="1950"/>
                  </a:lnTo>
                  <a:lnTo>
                    <a:pt x="390" y="1935"/>
                  </a:lnTo>
                  <a:lnTo>
                    <a:pt x="390" y="1440"/>
                  </a:lnTo>
                  <a:lnTo>
                    <a:pt x="405" y="1425"/>
                  </a:lnTo>
                  <a:lnTo>
                    <a:pt x="405" y="945"/>
                  </a:lnTo>
                  <a:lnTo>
                    <a:pt x="420" y="930"/>
                  </a:lnTo>
                  <a:lnTo>
                    <a:pt x="420" y="510"/>
                  </a:lnTo>
                  <a:lnTo>
                    <a:pt x="435" y="495"/>
                  </a:lnTo>
                  <a:lnTo>
                    <a:pt x="435" y="210"/>
                  </a:lnTo>
                  <a:lnTo>
                    <a:pt x="450" y="195"/>
                  </a:lnTo>
                  <a:lnTo>
                    <a:pt x="450" y="45"/>
                  </a:lnTo>
                  <a:lnTo>
                    <a:pt x="465" y="30"/>
                  </a:lnTo>
                  <a:lnTo>
                    <a:pt x="465" y="60"/>
                  </a:lnTo>
                  <a:lnTo>
                    <a:pt x="480" y="75"/>
                  </a:lnTo>
                  <a:lnTo>
                    <a:pt x="480" y="225"/>
                  </a:lnTo>
                  <a:lnTo>
                    <a:pt x="495" y="240"/>
                  </a:lnTo>
                  <a:lnTo>
                    <a:pt x="495" y="555"/>
                  </a:lnTo>
                  <a:lnTo>
                    <a:pt x="510" y="570"/>
                  </a:lnTo>
                  <a:lnTo>
                    <a:pt x="510" y="990"/>
                  </a:lnTo>
                  <a:lnTo>
                    <a:pt x="525" y="1005"/>
                  </a:lnTo>
                  <a:lnTo>
                    <a:pt x="525" y="1500"/>
                  </a:lnTo>
                  <a:lnTo>
                    <a:pt x="540" y="1515"/>
                  </a:lnTo>
                  <a:lnTo>
                    <a:pt x="540" y="2025"/>
                  </a:lnTo>
                  <a:lnTo>
                    <a:pt x="555" y="2040"/>
                  </a:lnTo>
                  <a:lnTo>
                    <a:pt x="555" y="2505"/>
                  </a:lnTo>
                  <a:lnTo>
                    <a:pt x="570" y="2520"/>
                  </a:lnTo>
                  <a:lnTo>
                    <a:pt x="570" y="2910"/>
                  </a:lnTo>
                  <a:lnTo>
                    <a:pt x="585" y="2925"/>
                  </a:lnTo>
                  <a:lnTo>
                    <a:pt x="585" y="3180"/>
                  </a:lnTo>
                  <a:lnTo>
                    <a:pt x="600" y="3195"/>
                  </a:lnTo>
                  <a:lnTo>
                    <a:pt x="600" y="3285"/>
                  </a:lnTo>
                  <a:lnTo>
                    <a:pt x="615" y="3270"/>
                  </a:lnTo>
                  <a:lnTo>
                    <a:pt x="615" y="3225"/>
                  </a:lnTo>
                  <a:lnTo>
                    <a:pt x="630" y="3210"/>
                  </a:lnTo>
                  <a:lnTo>
                    <a:pt x="630" y="2985"/>
                  </a:lnTo>
                  <a:lnTo>
                    <a:pt x="645" y="2970"/>
                  </a:lnTo>
                  <a:lnTo>
                    <a:pt x="645" y="2625"/>
                  </a:lnTo>
                  <a:lnTo>
                    <a:pt x="660" y="2610"/>
                  </a:lnTo>
                  <a:lnTo>
                    <a:pt x="660" y="2145"/>
                  </a:lnTo>
                  <a:lnTo>
                    <a:pt x="675" y="2130"/>
                  </a:lnTo>
                  <a:lnTo>
                    <a:pt x="675" y="1620"/>
                  </a:lnTo>
                  <a:lnTo>
                    <a:pt x="690" y="1605"/>
                  </a:lnTo>
                  <a:lnTo>
                    <a:pt x="690" y="1110"/>
                  </a:lnTo>
                  <a:lnTo>
                    <a:pt x="705" y="1095"/>
                  </a:lnTo>
                  <a:lnTo>
                    <a:pt x="705" y="630"/>
                  </a:lnTo>
                  <a:lnTo>
                    <a:pt x="720" y="615"/>
                  </a:lnTo>
                  <a:lnTo>
                    <a:pt x="720" y="270"/>
                  </a:lnTo>
                  <a:lnTo>
                    <a:pt x="735" y="255"/>
                  </a:lnTo>
                  <a:lnTo>
                    <a:pt x="735" y="45"/>
                  </a:lnTo>
                  <a:lnTo>
                    <a:pt x="750" y="30"/>
                  </a:lnTo>
                  <a:lnTo>
                    <a:pt x="750" y="0"/>
                  </a:lnTo>
                  <a:lnTo>
                    <a:pt x="765" y="15"/>
                  </a:lnTo>
                  <a:lnTo>
                    <a:pt x="765" y="120"/>
                  </a:lnTo>
                  <a:lnTo>
                    <a:pt x="780" y="135"/>
                  </a:lnTo>
                  <a:lnTo>
                    <a:pt x="780" y="390"/>
                  </a:lnTo>
                  <a:lnTo>
                    <a:pt x="795" y="405"/>
                  </a:lnTo>
                  <a:lnTo>
                    <a:pt x="795" y="795"/>
                  </a:lnTo>
                  <a:lnTo>
                    <a:pt x="810" y="810"/>
                  </a:lnTo>
                  <a:lnTo>
                    <a:pt x="810" y="1290"/>
                  </a:lnTo>
                  <a:lnTo>
                    <a:pt x="825" y="1305"/>
                  </a:lnTo>
                  <a:lnTo>
                    <a:pt x="825" y="1830"/>
                  </a:lnTo>
                  <a:lnTo>
                    <a:pt x="840" y="1845"/>
                  </a:lnTo>
                  <a:lnTo>
                    <a:pt x="840" y="2340"/>
                  </a:lnTo>
                  <a:lnTo>
                    <a:pt x="855" y="2355"/>
                  </a:lnTo>
                  <a:lnTo>
                    <a:pt x="855" y="2790"/>
                  </a:lnTo>
                  <a:lnTo>
                    <a:pt x="870" y="2805"/>
                  </a:lnTo>
                  <a:lnTo>
                    <a:pt x="870" y="3105"/>
                  </a:lnTo>
                  <a:lnTo>
                    <a:pt x="885" y="3120"/>
                  </a:lnTo>
                  <a:lnTo>
                    <a:pt x="885" y="3270"/>
                  </a:lnTo>
                  <a:lnTo>
                    <a:pt x="900" y="3285"/>
                  </a:lnTo>
                  <a:lnTo>
                    <a:pt x="900" y="3300"/>
                  </a:lnTo>
                  <a:lnTo>
                    <a:pt x="900" y="3285"/>
                  </a:lnTo>
                  <a:lnTo>
                    <a:pt x="915" y="3270"/>
                  </a:lnTo>
                  <a:lnTo>
                    <a:pt x="915" y="3120"/>
                  </a:lnTo>
                  <a:lnTo>
                    <a:pt x="930" y="3105"/>
                  </a:lnTo>
                  <a:lnTo>
                    <a:pt x="930" y="2790"/>
                  </a:lnTo>
                  <a:lnTo>
                    <a:pt x="945" y="2775"/>
                  </a:lnTo>
                  <a:lnTo>
                    <a:pt x="945" y="2355"/>
                  </a:lnTo>
                  <a:lnTo>
                    <a:pt x="960" y="234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 name="Freeform 3851"/>
            <p:cNvSpPr>
              <a:spLocks/>
            </p:cNvSpPr>
            <p:nvPr/>
          </p:nvSpPr>
          <p:spPr bwMode="auto">
            <a:xfrm>
              <a:off x="4352925" y="466725"/>
              <a:ext cx="381000" cy="2076450"/>
            </a:xfrm>
            <a:custGeom>
              <a:avLst/>
              <a:gdLst>
                <a:gd name="T0" fmla="*/ 0 w 600"/>
                <a:gd name="T1" fmla="*/ 1171575 h 3270"/>
                <a:gd name="T2" fmla="*/ 9525 w 600"/>
                <a:gd name="T3" fmla="*/ 838200 h 3270"/>
                <a:gd name="T4" fmla="*/ 19050 w 600"/>
                <a:gd name="T5" fmla="*/ 523875 h 3270"/>
                <a:gd name="T6" fmla="*/ 28575 w 600"/>
                <a:gd name="T7" fmla="*/ 257175 h 3270"/>
                <a:gd name="T8" fmla="*/ 38100 w 600"/>
                <a:gd name="T9" fmla="*/ 85725 h 3270"/>
                <a:gd name="T10" fmla="*/ 47625 w 600"/>
                <a:gd name="T11" fmla="*/ 9525 h 3270"/>
                <a:gd name="T12" fmla="*/ 57150 w 600"/>
                <a:gd name="T13" fmla="*/ 38100 h 3270"/>
                <a:gd name="T14" fmla="*/ 66675 w 600"/>
                <a:gd name="T15" fmla="*/ 171450 h 3270"/>
                <a:gd name="T16" fmla="*/ 76200 w 600"/>
                <a:gd name="T17" fmla="*/ 390525 h 3270"/>
                <a:gd name="T18" fmla="*/ 85725 w 600"/>
                <a:gd name="T19" fmla="*/ 685800 h 3270"/>
                <a:gd name="T20" fmla="*/ 95250 w 600"/>
                <a:gd name="T21" fmla="*/ 1009650 h 3270"/>
                <a:gd name="T22" fmla="*/ 104775 w 600"/>
                <a:gd name="T23" fmla="*/ 1343025 h 3270"/>
                <a:gd name="T24" fmla="*/ 114300 w 600"/>
                <a:gd name="T25" fmla="*/ 1638300 h 3270"/>
                <a:gd name="T26" fmla="*/ 123825 w 600"/>
                <a:gd name="T27" fmla="*/ 1876425 h 3270"/>
                <a:gd name="T28" fmla="*/ 133350 w 600"/>
                <a:gd name="T29" fmla="*/ 2028825 h 3270"/>
                <a:gd name="T30" fmla="*/ 142875 w 600"/>
                <a:gd name="T31" fmla="*/ 2076450 h 3270"/>
                <a:gd name="T32" fmla="*/ 152400 w 600"/>
                <a:gd name="T33" fmla="*/ 2019300 h 3270"/>
                <a:gd name="T34" fmla="*/ 161925 w 600"/>
                <a:gd name="T35" fmla="*/ 1866900 h 3270"/>
                <a:gd name="T36" fmla="*/ 171450 w 600"/>
                <a:gd name="T37" fmla="*/ 1619250 h 3270"/>
                <a:gd name="T38" fmla="*/ 180975 w 600"/>
                <a:gd name="T39" fmla="*/ 1323975 h 3270"/>
                <a:gd name="T40" fmla="*/ 190500 w 600"/>
                <a:gd name="T41" fmla="*/ 990600 h 3270"/>
                <a:gd name="T42" fmla="*/ 200025 w 600"/>
                <a:gd name="T43" fmla="*/ 666750 h 3270"/>
                <a:gd name="T44" fmla="*/ 209550 w 600"/>
                <a:gd name="T45" fmla="*/ 390525 h 3270"/>
                <a:gd name="T46" fmla="*/ 219075 w 600"/>
                <a:gd name="T47" fmla="*/ 171450 h 3270"/>
                <a:gd name="T48" fmla="*/ 228600 w 600"/>
                <a:gd name="T49" fmla="*/ 47625 h 3270"/>
                <a:gd name="T50" fmla="*/ 238125 w 600"/>
                <a:gd name="T51" fmla="*/ 28575 h 3270"/>
                <a:gd name="T52" fmla="*/ 257175 w 600"/>
                <a:gd name="T53" fmla="*/ 123825 h 3270"/>
                <a:gd name="T54" fmla="*/ 266700 w 600"/>
                <a:gd name="T55" fmla="*/ 304800 h 3270"/>
                <a:gd name="T56" fmla="*/ 276225 w 600"/>
                <a:gd name="T57" fmla="*/ 561975 h 3270"/>
                <a:gd name="T58" fmla="*/ 285750 w 600"/>
                <a:gd name="T59" fmla="*/ 866775 h 3270"/>
                <a:gd name="T60" fmla="*/ 295275 w 600"/>
                <a:gd name="T61" fmla="*/ 1190625 h 3270"/>
                <a:gd name="T62" fmla="*/ 304800 w 600"/>
                <a:gd name="T63" fmla="*/ 1504950 h 3270"/>
                <a:gd name="T64" fmla="*/ 314325 w 600"/>
                <a:gd name="T65" fmla="*/ 1771650 h 3270"/>
                <a:gd name="T66" fmla="*/ 323850 w 600"/>
                <a:gd name="T67" fmla="*/ 1962150 h 3270"/>
                <a:gd name="T68" fmla="*/ 333375 w 600"/>
                <a:gd name="T69" fmla="*/ 2057400 h 3270"/>
                <a:gd name="T70" fmla="*/ 342900 w 600"/>
                <a:gd name="T71" fmla="*/ 2028825 h 3270"/>
                <a:gd name="T72" fmla="*/ 352425 w 600"/>
                <a:gd name="T73" fmla="*/ 1914525 h 3270"/>
                <a:gd name="T74" fmla="*/ 361950 w 600"/>
                <a:gd name="T75" fmla="*/ 1724025 h 3270"/>
                <a:gd name="T76" fmla="*/ 371475 w 600"/>
                <a:gd name="T77" fmla="*/ 1457325 h 3270"/>
                <a:gd name="T78" fmla="*/ 381000 w 600"/>
                <a:gd name="T79" fmla="*/ 1143000 h 327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00" h="3270">
                  <a:moveTo>
                    <a:pt x="0" y="2340"/>
                  </a:moveTo>
                  <a:lnTo>
                    <a:pt x="0" y="1845"/>
                  </a:lnTo>
                  <a:lnTo>
                    <a:pt x="15" y="1830"/>
                  </a:lnTo>
                  <a:lnTo>
                    <a:pt x="15" y="1320"/>
                  </a:lnTo>
                  <a:lnTo>
                    <a:pt x="30" y="1305"/>
                  </a:lnTo>
                  <a:lnTo>
                    <a:pt x="30" y="825"/>
                  </a:lnTo>
                  <a:lnTo>
                    <a:pt x="45" y="810"/>
                  </a:lnTo>
                  <a:lnTo>
                    <a:pt x="45" y="405"/>
                  </a:lnTo>
                  <a:lnTo>
                    <a:pt x="60" y="390"/>
                  </a:lnTo>
                  <a:lnTo>
                    <a:pt x="60" y="135"/>
                  </a:lnTo>
                  <a:lnTo>
                    <a:pt x="75" y="120"/>
                  </a:lnTo>
                  <a:lnTo>
                    <a:pt x="75" y="15"/>
                  </a:lnTo>
                  <a:lnTo>
                    <a:pt x="90" y="0"/>
                  </a:lnTo>
                  <a:lnTo>
                    <a:pt x="90" y="60"/>
                  </a:lnTo>
                  <a:lnTo>
                    <a:pt x="105" y="75"/>
                  </a:lnTo>
                  <a:lnTo>
                    <a:pt x="105" y="270"/>
                  </a:lnTo>
                  <a:lnTo>
                    <a:pt x="120" y="285"/>
                  </a:lnTo>
                  <a:lnTo>
                    <a:pt x="120" y="615"/>
                  </a:lnTo>
                  <a:lnTo>
                    <a:pt x="135" y="630"/>
                  </a:lnTo>
                  <a:lnTo>
                    <a:pt x="135" y="1080"/>
                  </a:lnTo>
                  <a:lnTo>
                    <a:pt x="150" y="1095"/>
                  </a:lnTo>
                  <a:lnTo>
                    <a:pt x="150" y="1590"/>
                  </a:lnTo>
                  <a:lnTo>
                    <a:pt x="165" y="1605"/>
                  </a:lnTo>
                  <a:lnTo>
                    <a:pt x="165" y="2115"/>
                  </a:lnTo>
                  <a:lnTo>
                    <a:pt x="180" y="2130"/>
                  </a:lnTo>
                  <a:lnTo>
                    <a:pt x="180" y="2580"/>
                  </a:lnTo>
                  <a:lnTo>
                    <a:pt x="195" y="2595"/>
                  </a:lnTo>
                  <a:lnTo>
                    <a:pt x="195" y="2955"/>
                  </a:lnTo>
                  <a:lnTo>
                    <a:pt x="210" y="2970"/>
                  </a:lnTo>
                  <a:lnTo>
                    <a:pt x="210" y="3195"/>
                  </a:lnTo>
                  <a:lnTo>
                    <a:pt x="225" y="3210"/>
                  </a:lnTo>
                  <a:lnTo>
                    <a:pt x="225" y="3270"/>
                  </a:lnTo>
                  <a:lnTo>
                    <a:pt x="240" y="3255"/>
                  </a:lnTo>
                  <a:lnTo>
                    <a:pt x="240" y="3180"/>
                  </a:lnTo>
                  <a:lnTo>
                    <a:pt x="255" y="3165"/>
                  </a:lnTo>
                  <a:lnTo>
                    <a:pt x="255" y="2940"/>
                  </a:lnTo>
                  <a:lnTo>
                    <a:pt x="270" y="2925"/>
                  </a:lnTo>
                  <a:lnTo>
                    <a:pt x="270" y="2550"/>
                  </a:lnTo>
                  <a:lnTo>
                    <a:pt x="285" y="2535"/>
                  </a:lnTo>
                  <a:lnTo>
                    <a:pt x="285" y="2085"/>
                  </a:lnTo>
                  <a:lnTo>
                    <a:pt x="300" y="2070"/>
                  </a:lnTo>
                  <a:lnTo>
                    <a:pt x="300" y="1560"/>
                  </a:lnTo>
                  <a:lnTo>
                    <a:pt x="315" y="1545"/>
                  </a:lnTo>
                  <a:lnTo>
                    <a:pt x="315" y="1050"/>
                  </a:lnTo>
                  <a:lnTo>
                    <a:pt x="330" y="1035"/>
                  </a:lnTo>
                  <a:lnTo>
                    <a:pt x="330" y="615"/>
                  </a:lnTo>
                  <a:lnTo>
                    <a:pt x="345" y="600"/>
                  </a:lnTo>
                  <a:lnTo>
                    <a:pt x="345" y="270"/>
                  </a:lnTo>
                  <a:lnTo>
                    <a:pt x="360" y="255"/>
                  </a:lnTo>
                  <a:lnTo>
                    <a:pt x="360" y="75"/>
                  </a:lnTo>
                  <a:lnTo>
                    <a:pt x="390" y="45"/>
                  </a:lnTo>
                  <a:lnTo>
                    <a:pt x="375" y="45"/>
                  </a:lnTo>
                  <a:lnTo>
                    <a:pt x="390" y="180"/>
                  </a:lnTo>
                  <a:lnTo>
                    <a:pt x="405" y="195"/>
                  </a:lnTo>
                  <a:lnTo>
                    <a:pt x="405" y="465"/>
                  </a:lnTo>
                  <a:lnTo>
                    <a:pt x="420" y="480"/>
                  </a:lnTo>
                  <a:lnTo>
                    <a:pt x="420" y="870"/>
                  </a:lnTo>
                  <a:lnTo>
                    <a:pt x="435" y="885"/>
                  </a:lnTo>
                  <a:lnTo>
                    <a:pt x="435" y="1350"/>
                  </a:lnTo>
                  <a:lnTo>
                    <a:pt x="450" y="1365"/>
                  </a:lnTo>
                  <a:lnTo>
                    <a:pt x="450" y="1860"/>
                  </a:lnTo>
                  <a:lnTo>
                    <a:pt x="465" y="1875"/>
                  </a:lnTo>
                  <a:lnTo>
                    <a:pt x="465" y="2355"/>
                  </a:lnTo>
                  <a:lnTo>
                    <a:pt x="480" y="2370"/>
                  </a:lnTo>
                  <a:lnTo>
                    <a:pt x="480" y="2775"/>
                  </a:lnTo>
                  <a:lnTo>
                    <a:pt x="495" y="2790"/>
                  </a:lnTo>
                  <a:lnTo>
                    <a:pt x="495" y="3075"/>
                  </a:lnTo>
                  <a:lnTo>
                    <a:pt x="510" y="3090"/>
                  </a:lnTo>
                  <a:lnTo>
                    <a:pt x="510" y="3225"/>
                  </a:lnTo>
                  <a:lnTo>
                    <a:pt x="525" y="3240"/>
                  </a:lnTo>
                  <a:lnTo>
                    <a:pt x="525" y="3210"/>
                  </a:lnTo>
                  <a:lnTo>
                    <a:pt x="540" y="3195"/>
                  </a:lnTo>
                  <a:lnTo>
                    <a:pt x="540" y="3030"/>
                  </a:lnTo>
                  <a:lnTo>
                    <a:pt x="555" y="3015"/>
                  </a:lnTo>
                  <a:lnTo>
                    <a:pt x="555" y="2730"/>
                  </a:lnTo>
                  <a:lnTo>
                    <a:pt x="570" y="2715"/>
                  </a:lnTo>
                  <a:lnTo>
                    <a:pt x="570" y="2310"/>
                  </a:lnTo>
                  <a:lnTo>
                    <a:pt x="585" y="2295"/>
                  </a:lnTo>
                  <a:lnTo>
                    <a:pt x="585" y="1815"/>
                  </a:lnTo>
                  <a:lnTo>
                    <a:pt x="600" y="1800"/>
                  </a:lnTo>
                  <a:lnTo>
                    <a:pt x="600" y="16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6" name="Freeform 3852"/>
            <p:cNvSpPr>
              <a:spLocks/>
            </p:cNvSpPr>
            <p:nvPr/>
          </p:nvSpPr>
          <p:spPr bwMode="auto">
            <a:xfrm>
              <a:off x="695325" y="857250"/>
              <a:ext cx="609600" cy="1323975"/>
            </a:xfrm>
            <a:custGeom>
              <a:avLst/>
              <a:gdLst>
                <a:gd name="T0" fmla="*/ 9525 w 960"/>
                <a:gd name="T1" fmla="*/ 1076325 h 2085"/>
                <a:gd name="T2" fmla="*/ 19050 w 960"/>
                <a:gd name="T3" fmla="*/ 685800 h 2085"/>
                <a:gd name="T4" fmla="*/ 38100 w 960"/>
                <a:gd name="T5" fmla="*/ 466725 h 2085"/>
                <a:gd name="T6" fmla="*/ 47625 w 960"/>
                <a:gd name="T7" fmla="*/ 133350 h 2085"/>
                <a:gd name="T8" fmla="*/ 66675 w 960"/>
                <a:gd name="T9" fmla="*/ 28575 h 2085"/>
                <a:gd name="T10" fmla="*/ 76200 w 960"/>
                <a:gd name="T11" fmla="*/ 38100 h 2085"/>
                <a:gd name="T12" fmla="*/ 95250 w 960"/>
                <a:gd name="T13" fmla="*/ 152400 h 2085"/>
                <a:gd name="T14" fmla="*/ 104775 w 960"/>
                <a:gd name="T15" fmla="*/ 495300 h 2085"/>
                <a:gd name="T16" fmla="*/ 123825 w 960"/>
                <a:gd name="T17" fmla="*/ 714375 h 2085"/>
                <a:gd name="T18" fmla="*/ 133350 w 960"/>
                <a:gd name="T19" fmla="*/ 1095375 h 2085"/>
                <a:gd name="T20" fmla="*/ 152400 w 960"/>
                <a:gd name="T21" fmla="*/ 1238250 h 2085"/>
                <a:gd name="T22" fmla="*/ 161925 w 960"/>
                <a:gd name="T23" fmla="*/ 1323975 h 2085"/>
                <a:gd name="T24" fmla="*/ 171450 w 960"/>
                <a:gd name="T25" fmla="*/ 1257300 h 2085"/>
                <a:gd name="T26" fmla="*/ 190500 w 960"/>
                <a:gd name="T27" fmla="*/ 1123950 h 2085"/>
                <a:gd name="T28" fmla="*/ 200025 w 960"/>
                <a:gd name="T29" fmla="*/ 762000 h 2085"/>
                <a:gd name="T30" fmla="*/ 219075 w 960"/>
                <a:gd name="T31" fmla="*/ 542925 h 2085"/>
                <a:gd name="T32" fmla="*/ 228600 w 960"/>
                <a:gd name="T33" fmla="*/ 180975 h 2085"/>
                <a:gd name="T34" fmla="*/ 247650 w 960"/>
                <a:gd name="T35" fmla="*/ 57150 h 2085"/>
                <a:gd name="T36" fmla="*/ 266700 w 960"/>
                <a:gd name="T37" fmla="*/ 28575 h 2085"/>
                <a:gd name="T38" fmla="*/ 276225 w 960"/>
                <a:gd name="T39" fmla="*/ 238125 h 2085"/>
                <a:gd name="T40" fmla="*/ 295275 w 960"/>
                <a:gd name="T41" fmla="*/ 428625 h 2085"/>
                <a:gd name="T42" fmla="*/ 304800 w 960"/>
                <a:gd name="T43" fmla="*/ 838200 h 2085"/>
                <a:gd name="T44" fmla="*/ 323850 w 960"/>
                <a:gd name="T45" fmla="*/ 1038225 h 2085"/>
                <a:gd name="T46" fmla="*/ 333375 w 960"/>
                <a:gd name="T47" fmla="*/ 1285875 h 2085"/>
                <a:gd name="T48" fmla="*/ 352425 w 960"/>
                <a:gd name="T49" fmla="*/ 1304925 h 2085"/>
                <a:gd name="T50" fmla="*/ 361950 w 960"/>
                <a:gd name="T51" fmla="*/ 1181100 h 2085"/>
                <a:gd name="T52" fmla="*/ 381000 w 960"/>
                <a:gd name="T53" fmla="*/ 1019175 h 2085"/>
                <a:gd name="T54" fmla="*/ 390525 w 960"/>
                <a:gd name="T55" fmla="*/ 628650 h 2085"/>
                <a:gd name="T56" fmla="*/ 409575 w 960"/>
                <a:gd name="T57" fmla="*/ 409575 h 2085"/>
                <a:gd name="T58" fmla="*/ 419100 w 960"/>
                <a:gd name="T59" fmla="*/ 104775 h 2085"/>
                <a:gd name="T60" fmla="*/ 438150 w 960"/>
                <a:gd name="T61" fmla="*/ 9525 h 2085"/>
                <a:gd name="T62" fmla="*/ 457200 w 960"/>
                <a:gd name="T63" fmla="*/ 76200 h 2085"/>
                <a:gd name="T64" fmla="*/ 466725 w 960"/>
                <a:gd name="T65" fmla="*/ 352425 h 2085"/>
                <a:gd name="T66" fmla="*/ 485775 w 960"/>
                <a:gd name="T67" fmla="*/ 561975 h 2085"/>
                <a:gd name="T68" fmla="*/ 495300 w 960"/>
                <a:gd name="T69" fmla="*/ 962025 h 2085"/>
                <a:gd name="T70" fmla="*/ 514350 w 960"/>
                <a:gd name="T71" fmla="*/ 1143000 h 2085"/>
                <a:gd name="T72" fmla="*/ 523875 w 960"/>
                <a:gd name="T73" fmla="*/ 1314450 h 2085"/>
                <a:gd name="T74" fmla="*/ 542925 w 960"/>
                <a:gd name="T75" fmla="*/ 1228725 h 2085"/>
                <a:gd name="T76" fmla="*/ 561975 w 960"/>
                <a:gd name="T77" fmla="*/ 1085850 h 2085"/>
                <a:gd name="T78" fmla="*/ 571500 w 960"/>
                <a:gd name="T79" fmla="*/ 704850 h 2085"/>
                <a:gd name="T80" fmla="*/ 590550 w 960"/>
                <a:gd name="T81" fmla="*/ 485775 h 2085"/>
                <a:gd name="T82" fmla="*/ 600075 w 960"/>
                <a:gd name="T83" fmla="*/ 142875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085">
                  <a:moveTo>
                    <a:pt x="0" y="1920"/>
                  </a:moveTo>
                  <a:lnTo>
                    <a:pt x="0" y="1710"/>
                  </a:lnTo>
                  <a:lnTo>
                    <a:pt x="15" y="1695"/>
                  </a:lnTo>
                  <a:lnTo>
                    <a:pt x="15" y="1410"/>
                  </a:lnTo>
                  <a:lnTo>
                    <a:pt x="30" y="1395"/>
                  </a:lnTo>
                  <a:lnTo>
                    <a:pt x="30" y="1080"/>
                  </a:lnTo>
                  <a:lnTo>
                    <a:pt x="45" y="1065"/>
                  </a:lnTo>
                  <a:lnTo>
                    <a:pt x="45" y="750"/>
                  </a:lnTo>
                  <a:lnTo>
                    <a:pt x="60" y="735"/>
                  </a:lnTo>
                  <a:lnTo>
                    <a:pt x="60" y="450"/>
                  </a:lnTo>
                  <a:lnTo>
                    <a:pt x="75" y="435"/>
                  </a:lnTo>
                  <a:lnTo>
                    <a:pt x="75" y="210"/>
                  </a:lnTo>
                  <a:lnTo>
                    <a:pt x="90" y="195"/>
                  </a:lnTo>
                  <a:lnTo>
                    <a:pt x="90" y="60"/>
                  </a:lnTo>
                  <a:lnTo>
                    <a:pt x="105" y="45"/>
                  </a:lnTo>
                  <a:lnTo>
                    <a:pt x="105" y="0"/>
                  </a:lnTo>
                  <a:lnTo>
                    <a:pt x="120" y="15"/>
                  </a:lnTo>
                  <a:lnTo>
                    <a:pt x="120" y="60"/>
                  </a:lnTo>
                  <a:lnTo>
                    <a:pt x="135" y="75"/>
                  </a:lnTo>
                  <a:lnTo>
                    <a:pt x="135" y="225"/>
                  </a:lnTo>
                  <a:lnTo>
                    <a:pt x="150" y="240"/>
                  </a:lnTo>
                  <a:lnTo>
                    <a:pt x="150" y="465"/>
                  </a:lnTo>
                  <a:lnTo>
                    <a:pt x="165" y="480"/>
                  </a:lnTo>
                  <a:lnTo>
                    <a:pt x="165" y="780"/>
                  </a:lnTo>
                  <a:lnTo>
                    <a:pt x="180" y="795"/>
                  </a:lnTo>
                  <a:lnTo>
                    <a:pt x="180" y="1110"/>
                  </a:lnTo>
                  <a:lnTo>
                    <a:pt x="195" y="1125"/>
                  </a:lnTo>
                  <a:lnTo>
                    <a:pt x="195" y="1440"/>
                  </a:lnTo>
                  <a:lnTo>
                    <a:pt x="210" y="1455"/>
                  </a:lnTo>
                  <a:lnTo>
                    <a:pt x="210" y="1725"/>
                  </a:lnTo>
                  <a:lnTo>
                    <a:pt x="225" y="1740"/>
                  </a:lnTo>
                  <a:lnTo>
                    <a:pt x="225" y="1935"/>
                  </a:lnTo>
                  <a:lnTo>
                    <a:pt x="240" y="1950"/>
                  </a:lnTo>
                  <a:lnTo>
                    <a:pt x="240" y="2055"/>
                  </a:lnTo>
                  <a:lnTo>
                    <a:pt x="255" y="2070"/>
                  </a:lnTo>
                  <a:lnTo>
                    <a:pt x="255" y="2085"/>
                  </a:lnTo>
                  <a:lnTo>
                    <a:pt x="255" y="2070"/>
                  </a:lnTo>
                  <a:lnTo>
                    <a:pt x="270" y="2055"/>
                  </a:lnTo>
                  <a:lnTo>
                    <a:pt x="270" y="1980"/>
                  </a:lnTo>
                  <a:lnTo>
                    <a:pt x="285" y="1965"/>
                  </a:lnTo>
                  <a:lnTo>
                    <a:pt x="285" y="1785"/>
                  </a:lnTo>
                  <a:lnTo>
                    <a:pt x="300" y="1770"/>
                  </a:lnTo>
                  <a:lnTo>
                    <a:pt x="300" y="1530"/>
                  </a:lnTo>
                  <a:lnTo>
                    <a:pt x="315" y="1515"/>
                  </a:lnTo>
                  <a:lnTo>
                    <a:pt x="315" y="1200"/>
                  </a:lnTo>
                  <a:lnTo>
                    <a:pt x="330" y="1185"/>
                  </a:lnTo>
                  <a:lnTo>
                    <a:pt x="330" y="870"/>
                  </a:lnTo>
                  <a:lnTo>
                    <a:pt x="345" y="855"/>
                  </a:lnTo>
                  <a:lnTo>
                    <a:pt x="345" y="555"/>
                  </a:lnTo>
                  <a:lnTo>
                    <a:pt x="360" y="540"/>
                  </a:lnTo>
                  <a:lnTo>
                    <a:pt x="360" y="285"/>
                  </a:lnTo>
                  <a:lnTo>
                    <a:pt x="375" y="270"/>
                  </a:lnTo>
                  <a:lnTo>
                    <a:pt x="375" y="105"/>
                  </a:lnTo>
                  <a:lnTo>
                    <a:pt x="390" y="90"/>
                  </a:lnTo>
                  <a:lnTo>
                    <a:pt x="390" y="15"/>
                  </a:lnTo>
                  <a:lnTo>
                    <a:pt x="405" y="30"/>
                  </a:lnTo>
                  <a:lnTo>
                    <a:pt x="420" y="45"/>
                  </a:lnTo>
                  <a:lnTo>
                    <a:pt x="420" y="150"/>
                  </a:lnTo>
                  <a:lnTo>
                    <a:pt x="435" y="165"/>
                  </a:lnTo>
                  <a:lnTo>
                    <a:pt x="435" y="375"/>
                  </a:lnTo>
                  <a:lnTo>
                    <a:pt x="450" y="390"/>
                  </a:lnTo>
                  <a:lnTo>
                    <a:pt x="450" y="660"/>
                  </a:lnTo>
                  <a:lnTo>
                    <a:pt x="465" y="675"/>
                  </a:lnTo>
                  <a:lnTo>
                    <a:pt x="465" y="990"/>
                  </a:lnTo>
                  <a:lnTo>
                    <a:pt x="480" y="1005"/>
                  </a:lnTo>
                  <a:lnTo>
                    <a:pt x="480" y="1320"/>
                  </a:lnTo>
                  <a:lnTo>
                    <a:pt x="495" y="1335"/>
                  </a:lnTo>
                  <a:lnTo>
                    <a:pt x="495" y="1620"/>
                  </a:lnTo>
                  <a:lnTo>
                    <a:pt x="510" y="1635"/>
                  </a:lnTo>
                  <a:lnTo>
                    <a:pt x="510" y="1860"/>
                  </a:lnTo>
                  <a:lnTo>
                    <a:pt x="525" y="1875"/>
                  </a:lnTo>
                  <a:lnTo>
                    <a:pt x="525" y="2025"/>
                  </a:lnTo>
                  <a:lnTo>
                    <a:pt x="540" y="2040"/>
                  </a:lnTo>
                  <a:lnTo>
                    <a:pt x="540" y="2070"/>
                  </a:lnTo>
                  <a:lnTo>
                    <a:pt x="555" y="2055"/>
                  </a:lnTo>
                  <a:lnTo>
                    <a:pt x="555" y="2025"/>
                  </a:lnTo>
                  <a:lnTo>
                    <a:pt x="570" y="2010"/>
                  </a:lnTo>
                  <a:lnTo>
                    <a:pt x="570" y="1860"/>
                  </a:lnTo>
                  <a:lnTo>
                    <a:pt x="585" y="1845"/>
                  </a:lnTo>
                  <a:lnTo>
                    <a:pt x="585" y="1620"/>
                  </a:lnTo>
                  <a:lnTo>
                    <a:pt x="600" y="1605"/>
                  </a:lnTo>
                  <a:lnTo>
                    <a:pt x="600" y="1320"/>
                  </a:lnTo>
                  <a:lnTo>
                    <a:pt x="615" y="1305"/>
                  </a:lnTo>
                  <a:lnTo>
                    <a:pt x="615" y="990"/>
                  </a:lnTo>
                  <a:lnTo>
                    <a:pt x="630" y="975"/>
                  </a:lnTo>
                  <a:lnTo>
                    <a:pt x="630" y="660"/>
                  </a:lnTo>
                  <a:lnTo>
                    <a:pt x="645" y="645"/>
                  </a:lnTo>
                  <a:lnTo>
                    <a:pt x="645" y="375"/>
                  </a:lnTo>
                  <a:lnTo>
                    <a:pt x="660" y="360"/>
                  </a:lnTo>
                  <a:lnTo>
                    <a:pt x="660" y="165"/>
                  </a:lnTo>
                  <a:lnTo>
                    <a:pt x="675" y="150"/>
                  </a:lnTo>
                  <a:lnTo>
                    <a:pt x="675" y="30"/>
                  </a:lnTo>
                  <a:lnTo>
                    <a:pt x="690" y="15"/>
                  </a:lnTo>
                  <a:lnTo>
                    <a:pt x="705" y="30"/>
                  </a:lnTo>
                  <a:lnTo>
                    <a:pt x="705" y="105"/>
                  </a:lnTo>
                  <a:lnTo>
                    <a:pt x="720" y="120"/>
                  </a:lnTo>
                  <a:lnTo>
                    <a:pt x="720" y="285"/>
                  </a:lnTo>
                  <a:lnTo>
                    <a:pt x="735" y="300"/>
                  </a:lnTo>
                  <a:lnTo>
                    <a:pt x="735" y="555"/>
                  </a:lnTo>
                  <a:lnTo>
                    <a:pt x="750" y="570"/>
                  </a:lnTo>
                  <a:lnTo>
                    <a:pt x="750" y="870"/>
                  </a:lnTo>
                  <a:lnTo>
                    <a:pt x="765" y="885"/>
                  </a:lnTo>
                  <a:lnTo>
                    <a:pt x="765" y="1200"/>
                  </a:lnTo>
                  <a:lnTo>
                    <a:pt x="780" y="1215"/>
                  </a:lnTo>
                  <a:lnTo>
                    <a:pt x="780" y="1515"/>
                  </a:lnTo>
                  <a:lnTo>
                    <a:pt x="795" y="1530"/>
                  </a:lnTo>
                  <a:lnTo>
                    <a:pt x="795" y="1785"/>
                  </a:lnTo>
                  <a:lnTo>
                    <a:pt x="810" y="1800"/>
                  </a:lnTo>
                  <a:lnTo>
                    <a:pt x="810" y="1980"/>
                  </a:lnTo>
                  <a:lnTo>
                    <a:pt x="825" y="1995"/>
                  </a:lnTo>
                  <a:lnTo>
                    <a:pt x="825" y="2070"/>
                  </a:lnTo>
                  <a:lnTo>
                    <a:pt x="840" y="2055"/>
                  </a:lnTo>
                  <a:lnTo>
                    <a:pt x="855" y="2040"/>
                  </a:lnTo>
                  <a:lnTo>
                    <a:pt x="855" y="1935"/>
                  </a:lnTo>
                  <a:lnTo>
                    <a:pt x="870" y="1920"/>
                  </a:lnTo>
                  <a:lnTo>
                    <a:pt x="870" y="1725"/>
                  </a:lnTo>
                  <a:lnTo>
                    <a:pt x="885" y="1710"/>
                  </a:lnTo>
                  <a:lnTo>
                    <a:pt x="885" y="1440"/>
                  </a:lnTo>
                  <a:lnTo>
                    <a:pt x="900" y="1425"/>
                  </a:lnTo>
                  <a:lnTo>
                    <a:pt x="900" y="1110"/>
                  </a:lnTo>
                  <a:lnTo>
                    <a:pt x="915" y="1095"/>
                  </a:lnTo>
                  <a:lnTo>
                    <a:pt x="915" y="780"/>
                  </a:lnTo>
                  <a:lnTo>
                    <a:pt x="930" y="765"/>
                  </a:lnTo>
                  <a:lnTo>
                    <a:pt x="930" y="480"/>
                  </a:lnTo>
                  <a:lnTo>
                    <a:pt x="945" y="465"/>
                  </a:lnTo>
                  <a:lnTo>
                    <a:pt x="945" y="225"/>
                  </a:lnTo>
                  <a:lnTo>
                    <a:pt x="960" y="210"/>
                  </a:lnTo>
                  <a:lnTo>
                    <a:pt x="960" y="7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7" name="Freeform 3853"/>
            <p:cNvSpPr>
              <a:spLocks/>
            </p:cNvSpPr>
            <p:nvPr/>
          </p:nvSpPr>
          <p:spPr bwMode="auto">
            <a:xfrm>
              <a:off x="1304925" y="809625"/>
              <a:ext cx="628650" cy="1381125"/>
            </a:xfrm>
            <a:custGeom>
              <a:avLst/>
              <a:gdLst>
                <a:gd name="T0" fmla="*/ 9525 w 990"/>
                <a:gd name="T1" fmla="*/ 57150 h 2175"/>
                <a:gd name="T2" fmla="*/ 28575 w 990"/>
                <a:gd name="T3" fmla="*/ 95250 h 2175"/>
                <a:gd name="T4" fmla="*/ 38100 w 990"/>
                <a:gd name="T5" fmla="*/ 333375 h 2175"/>
                <a:gd name="T6" fmla="*/ 57150 w 990"/>
                <a:gd name="T7" fmla="*/ 533400 h 2175"/>
                <a:gd name="T8" fmla="*/ 66675 w 990"/>
                <a:gd name="T9" fmla="*/ 942975 h 2175"/>
                <a:gd name="T10" fmla="*/ 85725 w 990"/>
                <a:gd name="T11" fmla="*/ 1133475 h 2175"/>
                <a:gd name="T12" fmla="*/ 95250 w 990"/>
                <a:gd name="T13" fmla="*/ 1343025 h 2175"/>
                <a:gd name="T14" fmla="*/ 114300 w 990"/>
                <a:gd name="T15" fmla="*/ 1314450 h 2175"/>
                <a:gd name="T16" fmla="*/ 133350 w 990"/>
                <a:gd name="T17" fmla="*/ 1190625 h 2175"/>
                <a:gd name="T18" fmla="*/ 142875 w 990"/>
                <a:gd name="T19" fmla="*/ 828675 h 2175"/>
                <a:gd name="T20" fmla="*/ 161925 w 990"/>
                <a:gd name="T21" fmla="*/ 609600 h 2175"/>
                <a:gd name="T22" fmla="*/ 171450 w 990"/>
                <a:gd name="T23" fmla="*/ 247650 h 2175"/>
                <a:gd name="T24" fmla="*/ 190500 w 990"/>
                <a:gd name="T25" fmla="*/ 114300 h 2175"/>
                <a:gd name="T26" fmla="*/ 209550 w 990"/>
                <a:gd name="T27" fmla="*/ 142875 h 2175"/>
                <a:gd name="T28" fmla="*/ 228600 w 990"/>
                <a:gd name="T29" fmla="*/ 276225 h 2175"/>
                <a:gd name="T30" fmla="*/ 238125 w 990"/>
                <a:gd name="T31" fmla="*/ 647700 h 2175"/>
                <a:gd name="T32" fmla="*/ 257175 w 990"/>
                <a:gd name="T33" fmla="*/ 866775 h 2175"/>
                <a:gd name="T34" fmla="*/ 266700 w 990"/>
                <a:gd name="T35" fmla="*/ 1209675 h 2175"/>
                <a:gd name="T36" fmla="*/ 285750 w 990"/>
                <a:gd name="T37" fmla="*/ 1333500 h 2175"/>
                <a:gd name="T38" fmla="*/ 295275 w 990"/>
                <a:gd name="T39" fmla="*/ 1333500 h 2175"/>
                <a:gd name="T40" fmla="*/ 314325 w 990"/>
                <a:gd name="T41" fmla="*/ 1238250 h 2175"/>
                <a:gd name="T42" fmla="*/ 323850 w 990"/>
                <a:gd name="T43" fmla="*/ 914400 h 2175"/>
                <a:gd name="T44" fmla="*/ 342900 w 990"/>
                <a:gd name="T45" fmla="*/ 704850 h 2175"/>
                <a:gd name="T46" fmla="*/ 352425 w 990"/>
                <a:gd name="T47" fmla="*/ 314325 h 2175"/>
                <a:gd name="T48" fmla="*/ 371475 w 990"/>
                <a:gd name="T49" fmla="*/ 161925 h 2175"/>
                <a:gd name="T50" fmla="*/ 381000 w 990"/>
                <a:gd name="T51" fmla="*/ 57150 h 2175"/>
                <a:gd name="T52" fmla="*/ 400050 w 990"/>
                <a:gd name="T53" fmla="*/ 123825 h 2175"/>
                <a:gd name="T54" fmla="*/ 409575 w 990"/>
                <a:gd name="T55" fmla="*/ 400050 h 2175"/>
                <a:gd name="T56" fmla="*/ 428625 w 990"/>
                <a:gd name="T57" fmla="*/ 619125 h 2175"/>
                <a:gd name="T58" fmla="*/ 438150 w 990"/>
                <a:gd name="T59" fmla="*/ 1019175 h 2175"/>
                <a:gd name="T60" fmla="*/ 457200 w 990"/>
                <a:gd name="T61" fmla="*/ 1209675 h 2175"/>
                <a:gd name="T62" fmla="*/ 466725 w 990"/>
                <a:gd name="T63" fmla="*/ 1381125 h 2175"/>
                <a:gd name="T64" fmla="*/ 495300 w 990"/>
                <a:gd name="T65" fmla="*/ 1295400 h 2175"/>
                <a:gd name="T66" fmla="*/ 504825 w 990"/>
                <a:gd name="T67" fmla="*/ 981075 h 2175"/>
                <a:gd name="T68" fmla="*/ 523875 w 990"/>
                <a:gd name="T69" fmla="*/ 752475 h 2175"/>
                <a:gd name="T70" fmla="*/ 533400 w 990"/>
                <a:gd name="T71" fmla="*/ 342900 h 2175"/>
                <a:gd name="T72" fmla="*/ 552450 w 990"/>
                <a:gd name="T73" fmla="*/ 161925 h 2175"/>
                <a:gd name="T74" fmla="*/ 561975 w 990"/>
                <a:gd name="T75" fmla="*/ 0 h 2175"/>
                <a:gd name="T76" fmla="*/ 581025 w 990"/>
                <a:gd name="T77" fmla="*/ 38100 h 2175"/>
                <a:gd name="T78" fmla="*/ 590550 w 990"/>
                <a:gd name="T79" fmla="*/ 295275 h 2175"/>
                <a:gd name="T80" fmla="*/ 609600 w 990"/>
                <a:gd name="T81" fmla="*/ 514350 h 2175"/>
                <a:gd name="T82" fmla="*/ 619125 w 990"/>
                <a:gd name="T83" fmla="*/ 971550 h 21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0" h="2175">
                  <a:moveTo>
                    <a:pt x="0" y="150"/>
                  </a:moveTo>
                  <a:lnTo>
                    <a:pt x="15" y="135"/>
                  </a:lnTo>
                  <a:lnTo>
                    <a:pt x="15" y="90"/>
                  </a:lnTo>
                  <a:lnTo>
                    <a:pt x="30" y="105"/>
                  </a:lnTo>
                  <a:lnTo>
                    <a:pt x="30" y="135"/>
                  </a:lnTo>
                  <a:lnTo>
                    <a:pt x="45" y="150"/>
                  </a:lnTo>
                  <a:lnTo>
                    <a:pt x="45" y="285"/>
                  </a:lnTo>
                  <a:lnTo>
                    <a:pt x="60" y="300"/>
                  </a:lnTo>
                  <a:lnTo>
                    <a:pt x="60" y="525"/>
                  </a:lnTo>
                  <a:lnTo>
                    <a:pt x="75" y="540"/>
                  </a:lnTo>
                  <a:lnTo>
                    <a:pt x="75" y="825"/>
                  </a:lnTo>
                  <a:lnTo>
                    <a:pt x="90" y="840"/>
                  </a:lnTo>
                  <a:lnTo>
                    <a:pt x="90" y="1155"/>
                  </a:lnTo>
                  <a:lnTo>
                    <a:pt x="105" y="1170"/>
                  </a:lnTo>
                  <a:lnTo>
                    <a:pt x="105" y="1485"/>
                  </a:lnTo>
                  <a:lnTo>
                    <a:pt x="120" y="1500"/>
                  </a:lnTo>
                  <a:lnTo>
                    <a:pt x="120" y="1770"/>
                  </a:lnTo>
                  <a:lnTo>
                    <a:pt x="135" y="1785"/>
                  </a:lnTo>
                  <a:lnTo>
                    <a:pt x="135" y="1980"/>
                  </a:lnTo>
                  <a:lnTo>
                    <a:pt x="150" y="1995"/>
                  </a:lnTo>
                  <a:lnTo>
                    <a:pt x="150" y="2115"/>
                  </a:lnTo>
                  <a:lnTo>
                    <a:pt x="180" y="2145"/>
                  </a:lnTo>
                  <a:lnTo>
                    <a:pt x="165" y="2145"/>
                  </a:lnTo>
                  <a:lnTo>
                    <a:pt x="180" y="2070"/>
                  </a:lnTo>
                  <a:lnTo>
                    <a:pt x="195" y="2055"/>
                  </a:lnTo>
                  <a:lnTo>
                    <a:pt x="195" y="1890"/>
                  </a:lnTo>
                  <a:lnTo>
                    <a:pt x="210" y="1875"/>
                  </a:lnTo>
                  <a:lnTo>
                    <a:pt x="210" y="1620"/>
                  </a:lnTo>
                  <a:lnTo>
                    <a:pt x="225" y="1605"/>
                  </a:lnTo>
                  <a:lnTo>
                    <a:pt x="225" y="1305"/>
                  </a:lnTo>
                  <a:lnTo>
                    <a:pt x="240" y="1290"/>
                  </a:lnTo>
                  <a:lnTo>
                    <a:pt x="240" y="975"/>
                  </a:lnTo>
                  <a:lnTo>
                    <a:pt x="255" y="960"/>
                  </a:lnTo>
                  <a:lnTo>
                    <a:pt x="255" y="660"/>
                  </a:lnTo>
                  <a:lnTo>
                    <a:pt x="270" y="645"/>
                  </a:lnTo>
                  <a:lnTo>
                    <a:pt x="270" y="390"/>
                  </a:lnTo>
                  <a:lnTo>
                    <a:pt x="285" y="375"/>
                  </a:lnTo>
                  <a:lnTo>
                    <a:pt x="285" y="195"/>
                  </a:lnTo>
                  <a:lnTo>
                    <a:pt x="300" y="180"/>
                  </a:lnTo>
                  <a:lnTo>
                    <a:pt x="300" y="105"/>
                  </a:lnTo>
                  <a:lnTo>
                    <a:pt x="330" y="105"/>
                  </a:lnTo>
                  <a:lnTo>
                    <a:pt x="330" y="225"/>
                  </a:lnTo>
                  <a:lnTo>
                    <a:pt x="345" y="240"/>
                  </a:lnTo>
                  <a:lnTo>
                    <a:pt x="345" y="420"/>
                  </a:lnTo>
                  <a:lnTo>
                    <a:pt x="360" y="435"/>
                  </a:lnTo>
                  <a:lnTo>
                    <a:pt x="360" y="705"/>
                  </a:lnTo>
                  <a:lnTo>
                    <a:pt x="375" y="720"/>
                  </a:lnTo>
                  <a:lnTo>
                    <a:pt x="375" y="1020"/>
                  </a:lnTo>
                  <a:lnTo>
                    <a:pt x="390" y="1035"/>
                  </a:lnTo>
                  <a:lnTo>
                    <a:pt x="390" y="1350"/>
                  </a:lnTo>
                  <a:lnTo>
                    <a:pt x="405" y="1365"/>
                  </a:lnTo>
                  <a:lnTo>
                    <a:pt x="405" y="1665"/>
                  </a:lnTo>
                  <a:lnTo>
                    <a:pt x="420" y="1680"/>
                  </a:lnTo>
                  <a:lnTo>
                    <a:pt x="420" y="1905"/>
                  </a:lnTo>
                  <a:lnTo>
                    <a:pt x="435" y="1920"/>
                  </a:lnTo>
                  <a:lnTo>
                    <a:pt x="435" y="2085"/>
                  </a:lnTo>
                  <a:lnTo>
                    <a:pt x="450" y="2100"/>
                  </a:lnTo>
                  <a:lnTo>
                    <a:pt x="450" y="2145"/>
                  </a:lnTo>
                  <a:lnTo>
                    <a:pt x="465" y="2130"/>
                  </a:lnTo>
                  <a:lnTo>
                    <a:pt x="465" y="2100"/>
                  </a:lnTo>
                  <a:lnTo>
                    <a:pt x="480" y="2085"/>
                  </a:lnTo>
                  <a:lnTo>
                    <a:pt x="480" y="1965"/>
                  </a:lnTo>
                  <a:lnTo>
                    <a:pt x="495" y="1950"/>
                  </a:lnTo>
                  <a:lnTo>
                    <a:pt x="495" y="1740"/>
                  </a:lnTo>
                  <a:lnTo>
                    <a:pt x="510" y="1725"/>
                  </a:lnTo>
                  <a:lnTo>
                    <a:pt x="510" y="1440"/>
                  </a:lnTo>
                  <a:lnTo>
                    <a:pt x="525" y="1425"/>
                  </a:lnTo>
                  <a:lnTo>
                    <a:pt x="525" y="1125"/>
                  </a:lnTo>
                  <a:lnTo>
                    <a:pt x="540" y="1110"/>
                  </a:lnTo>
                  <a:lnTo>
                    <a:pt x="540" y="795"/>
                  </a:lnTo>
                  <a:lnTo>
                    <a:pt x="555" y="780"/>
                  </a:lnTo>
                  <a:lnTo>
                    <a:pt x="555" y="495"/>
                  </a:lnTo>
                  <a:lnTo>
                    <a:pt x="570" y="480"/>
                  </a:lnTo>
                  <a:lnTo>
                    <a:pt x="570" y="270"/>
                  </a:lnTo>
                  <a:lnTo>
                    <a:pt x="585" y="255"/>
                  </a:lnTo>
                  <a:lnTo>
                    <a:pt x="585" y="135"/>
                  </a:lnTo>
                  <a:lnTo>
                    <a:pt x="600" y="120"/>
                  </a:lnTo>
                  <a:lnTo>
                    <a:pt x="600" y="90"/>
                  </a:lnTo>
                  <a:lnTo>
                    <a:pt x="615" y="105"/>
                  </a:lnTo>
                  <a:lnTo>
                    <a:pt x="615" y="180"/>
                  </a:lnTo>
                  <a:lnTo>
                    <a:pt x="630" y="195"/>
                  </a:lnTo>
                  <a:lnTo>
                    <a:pt x="630" y="360"/>
                  </a:lnTo>
                  <a:lnTo>
                    <a:pt x="645" y="375"/>
                  </a:lnTo>
                  <a:lnTo>
                    <a:pt x="645" y="630"/>
                  </a:lnTo>
                  <a:lnTo>
                    <a:pt x="660" y="645"/>
                  </a:lnTo>
                  <a:lnTo>
                    <a:pt x="660" y="960"/>
                  </a:lnTo>
                  <a:lnTo>
                    <a:pt x="675" y="975"/>
                  </a:lnTo>
                  <a:lnTo>
                    <a:pt x="675" y="1290"/>
                  </a:lnTo>
                  <a:lnTo>
                    <a:pt x="690" y="1305"/>
                  </a:lnTo>
                  <a:lnTo>
                    <a:pt x="690" y="1605"/>
                  </a:lnTo>
                  <a:lnTo>
                    <a:pt x="705" y="1620"/>
                  </a:lnTo>
                  <a:lnTo>
                    <a:pt x="705" y="1890"/>
                  </a:lnTo>
                  <a:lnTo>
                    <a:pt x="720" y="1905"/>
                  </a:lnTo>
                  <a:lnTo>
                    <a:pt x="720" y="2085"/>
                  </a:lnTo>
                  <a:lnTo>
                    <a:pt x="735" y="2100"/>
                  </a:lnTo>
                  <a:lnTo>
                    <a:pt x="735" y="2175"/>
                  </a:lnTo>
                  <a:lnTo>
                    <a:pt x="765" y="2175"/>
                  </a:lnTo>
                  <a:lnTo>
                    <a:pt x="765" y="2055"/>
                  </a:lnTo>
                  <a:lnTo>
                    <a:pt x="780" y="2040"/>
                  </a:lnTo>
                  <a:lnTo>
                    <a:pt x="780" y="1845"/>
                  </a:lnTo>
                  <a:lnTo>
                    <a:pt x="795" y="1830"/>
                  </a:lnTo>
                  <a:lnTo>
                    <a:pt x="795" y="1545"/>
                  </a:lnTo>
                  <a:lnTo>
                    <a:pt x="810" y="1530"/>
                  </a:lnTo>
                  <a:lnTo>
                    <a:pt x="810" y="1200"/>
                  </a:lnTo>
                  <a:lnTo>
                    <a:pt x="825" y="1185"/>
                  </a:lnTo>
                  <a:lnTo>
                    <a:pt x="825" y="855"/>
                  </a:lnTo>
                  <a:lnTo>
                    <a:pt x="840" y="840"/>
                  </a:lnTo>
                  <a:lnTo>
                    <a:pt x="840" y="540"/>
                  </a:lnTo>
                  <a:lnTo>
                    <a:pt x="855" y="525"/>
                  </a:lnTo>
                  <a:lnTo>
                    <a:pt x="855" y="270"/>
                  </a:lnTo>
                  <a:lnTo>
                    <a:pt x="870" y="255"/>
                  </a:lnTo>
                  <a:lnTo>
                    <a:pt x="870" y="75"/>
                  </a:lnTo>
                  <a:lnTo>
                    <a:pt x="885" y="60"/>
                  </a:lnTo>
                  <a:lnTo>
                    <a:pt x="885" y="0"/>
                  </a:lnTo>
                  <a:lnTo>
                    <a:pt x="900" y="15"/>
                  </a:lnTo>
                  <a:lnTo>
                    <a:pt x="900" y="45"/>
                  </a:lnTo>
                  <a:lnTo>
                    <a:pt x="915" y="60"/>
                  </a:lnTo>
                  <a:lnTo>
                    <a:pt x="915" y="210"/>
                  </a:lnTo>
                  <a:lnTo>
                    <a:pt x="930" y="225"/>
                  </a:lnTo>
                  <a:lnTo>
                    <a:pt x="930" y="465"/>
                  </a:lnTo>
                  <a:lnTo>
                    <a:pt x="945" y="480"/>
                  </a:lnTo>
                  <a:lnTo>
                    <a:pt x="945" y="795"/>
                  </a:lnTo>
                  <a:lnTo>
                    <a:pt x="960" y="810"/>
                  </a:lnTo>
                  <a:lnTo>
                    <a:pt x="960" y="1170"/>
                  </a:lnTo>
                  <a:lnTo>
                    <a:pt x="975" y="1185"/>
                  </a:lnTo>
                  <a:lnTo>
                    <a:pt x="975" y="1530"/>
                  </a:lnTo>
                  <a:lnTo>
                    <a:pt x="990" y="1545"/>
                  </a:lnTo>
                  <a:lnTo>
                    <a:pt x="990" y="184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8" name="Freeform 3854"/>
            <p:cNvSpPr>
              <a:spLocks/>
            </p:cNvSpPr>
            <p:nvPr/>
          </p:nvSpPr>
          <p:spPr bwMode="auto">
            <a:xfrm>
              <a:off x="1933575" y="666750"/>
              <a:ext cx="609600" cy="1704975"/>
            </a:xfrm>
            <a:custGeom>
              <a:avLst/>
              <a:gdLst>
                <a:gd name="T0" fmla="*/ 9525 w 960"/>
                <a:gd name="T1" fmla="*/ 1476375 h 2685"/>
                <a:gd name="T2" fmla="*/ 28575 w 960"/>
                <a:gd name="T3" fmla="*/ 1590675 h 2685"/>
                <a:gd name="T4" fmla="*/ 38100 w 960"/>
                <a:gd name="T5" fmla="*/ 1590675 h 2685"/>
                <a:gd name="T6" fmla="*/ 47625 w 960"/>
                <a:gd name="T7" fmla="*/ 1428750 h 2685"/>
                <a:gd name="T8" fmla="*/ 66675 w 960"/>
                <a:gd name="T9" fmla="*/ 1228725 h 2685"/>
                <a:gd name="T10" fmla="*/ 76200 w 960"/>
                <a:gd name="T11" fmla="*/ 771525 h 2685"/>
                <a:gd name="T12" fmla="*/ 95250 w 960"/>
                <a:gd name="T13" fmla="*/ 523875 h 2685"/>
                <a:gd name="T14" fmla="*/ 104775 w 960"/>
                <a:gd name="T15" fmla="*/ 161925 h 2685"/>
                <a:gd name="T16" fmla="*/ 123825 w 960"/>
                <a:gd name="T17" fmla="*/ 66675 h 2685"/>
                <a:gd name="T18" fmla="*/ 142875 w 960"/>
                <a:gd name="T19" fmla="*/ 161925 h 2685"/>
                <a:gd name="T20" fmla="*/ 152400 w 960"/>
                <a:gd name="T21" fmla="*/ 514350 h 2685"/>
                <a:gd name="T22" fmla="*/ 171450 w 960"/>
                <a:gd name="T23" fmla="*/ 771525 h 2685"/>
                <a:gd name="T24" fmla="*/ 180975 w 960"/>
                <a:gd name="T25" fmla="*/ 1257300 h 2685"/>
                <a:gd name="T26" fmla="*/ 200025 w 960"/>
                <a:gd name="T27" fmla="*/ 1476375 h 2685"/>
                <a:gd name="T28" fmla="*/ 209550 w 960"/>
                <a:gd name="T29" fmla="*/ 1666875 h 2685"/>
                <a:gd name="T30" fmla="*/ 228600 w 960"/>
                <a:gd name="T31" fmla="*/ 1638300 h 2685"/>
                <a:gd name="T32" fmla="*/ 238125 w 960"/>
                <a:gd name="T33" fmla="*/ 1371600 h 2685"/>
                <a:gd name="T34" fmla="*/ 257175 w 960"/>
                <a:gd name="T35" fmla="*/ 1133475 h 2685"/>
                <a:gd name="T36" fmla="*/ 266700 w 960"/>
                <a:gd name="T37" fmla="*/ 619125 h 2685"/>
                <a:gd name="T38" fmla="*/ 285750 w 960"/>
                <a:gd name="T39" fmla="*/ 371475 h 2685"/>
                <a:gd name="T40" fmla="*/ 295275 w 960"/>
                <a:gd name="T41" fmla="*/ 57150 h 2685"/>
                <a:gd name="T42" fmla="*/ 314325 w 960"/>
                <a:gd name="T43" fmla="*/ 19050 h 2685"/>
                <a:gd name="T44" fmla="*/ 323850 w 960"/>
                <a:gd name="T45" fmla="*/ 180975 h 2685"/>
                <a:gd name="T46" fmla="*/ 342900 w 960"/>
                <a:gd name="T47" fmla="*/ 381000 h 2685"/>
                <a:gd name="T48" fmla="*/ 352425 w 960"/>
                <a:gd name="T49" fmla="*/ 885825 h 2685"/>
                <a:gd name="T50" fmla="*/ 371475 w 960"/>
                <a:gd name="T51" fmla="*/ 1162050 h 2685"/>
                <a:gd name="T52" fmla="*/ 381000 w 960"/>
                <a:gd name="T53" fmla="*/ 1571625 h 2685"/>
                <a:gd name="T54" fmla="*/ 400050 w 960"/>
                <a:gd name="T55" fmla="*/ 1685925 h 2685"/>
                <a:gd name="T56" fmla="*/ 409575 w 960"/>
                <a:gd name="T57" fmla="*/ 1638300 h 2685"/>
                <a:gd name="T58" fmla="*/ 428625 w 960"/>
                <a:gd name="T59" fmla="*/ 1476375 h 2685"/>
                <a:gd name="T60" fmla="*/ 438150 w 960"/>
                <a:gd name="T61" fmla="*/ 1028700 h 2685"/>
                <a:gd name="T62" fmla="*/ 457200 w 960"/>
                <a:gd name="T63" fmla="*/ 752475 h 2685"/>
                <a:gd name="T64" fmla="*/ 466725 w 960"/>
                <a:gd name="T65" fmla="*/ 276225 h 2685"/>
                <a:gd name="T66" fmla="*/ 485775 w 960"/>
                <a:gd name="T67" fmla="*/ 95250 h 2685"/>
                <a:gd name="T68" fmla="*/ 495300 w 960"/>
                <a:gd name="T69" fmla="*/ 0 h 2685"/>
                <a:gd name="T70" fmla="*/ 504825 w 960"/>
                <a:gd name="T71" fmla="*/ 95250 h 2685"/>
                <a:gd name="T72" fmla="*/ 523875 w 960"/>
                <a:gd name="T73" fmla="*/ 266700 h 2685"/>
                <a:gd name="T74" fmla="*/ 533400 w 960"/>
                <a:gd name="T75" fmla="*/ 733425 h 2685"/>
                <a:gd name="T76" fmla="*/ 552450 w 960"/>
                <a:gd name="T77" fmla="*/ 1009650 h 2685"/>
                <a:gd name="T78" fmla="*/ 561975 w 960"/>
                <a:gd name="T79" fmla="*/ 1457325 h 2685"/>
                <a:gd name="T80" fmla="*/ 581025 w 960"/>
                <a:gd name="T81" fmla="*/ 1619250 h 2685"/>
                <a:gd name="T82" fmla="*/ 600075 w 960"/>
                <a:gd name="T83" fmla="*/ 1562100 h 26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685">
                  <a:moveTo>
                    <a:pt x="0" y="2070"/>
                  </a:moveTo>
                  <a:lnTo>
                    <a:pt x="15" y="2085"/>
                  </a:lnTo>
                  <a:lnTo>
                    <a:pt x="15" y="2325"/>
                  </a:lnTo>
                  <a:lnTo>
                    <a:pt x="30" y="2340"/>
                  </a:lnTo>
                  <a:lnTo>
                    <a:pt x="30" y="2490"/>
                  </a:lnTo>
                  <a:lnTo>
                    <a:pt x="45" y="2505"/>
                  </a:lnTo>
                  <a:lnTo>
                    <a:pt x="45" y="2535"/>
                  </a:lnTo>
                  <a:lnTo>
                    <a:pt x="45" y="2520"/>
                  </a:lnTo>
                  <a:lnTo>
                    <a:pt x="60" y="2505"/>
                  </a:lnTo>
                  <a:lnTo>
                    <a:pt x="60" y="2445"/>
                  </a:lnTo>
                  <a:lnTo>
                    <a:pt x="75" y="2430"/>
                  </a:lnTo>
                  <a:lnTo>
                    <a:pt x="75" y="2250"/>
                  </a:lnTo>
                  <a:lnTo>
                    <a:pt x="90" y="2235"/>
                  </a:lnTo>
                  <a:lnTo>
                    <a:pt x="90" y="1950"/>
                  </a:lnTo>
                  <a:lnTo>
                    <a:pt x="105" y="1935"/>
                  </a:lnTo>
                  <a:lnTo>
                    <a:pt x="105" y="1590"/>
                  </a:lnTo>
                  <a:lnTo>
                    <a:pt x="120" y="1575"/>
                  </a:lnTo>
                  <a:lnTo>
                    <a:pt x="120" y="1215"/>
                  </a:lnTo>
                  <a:lnTo>
                    <a:pt x="135" y="1200"/>
                  </a:lnTo>
                  <a:lnTo>
                    <a:pt x="135" y="840"/>
                  </a:lnTo>
                  <a:lnTo>
                    <a:pt x="150" y="825"/>
                  </a:lnTo>
                  <a:lnTo>
                    <a:pt x="150" y="510"/>
                  </a:lnTo>
                  <a:lnTo>
                    <a:pt x="165" y="495"/>
                  </a:lnTo>
                  <a:lnTo>
                    <a:pt x="165" y="255"/>
                  </a:lnTo>
                  <a:lnTo>
                    <a:pt x="180" y="240"/>
                  </a:lnTo>
                  <a:lnTo>
                    <a:pt x="180" y="120"/>
                  </a:lnTo>
                  <a:lnTo>
                    <a:pt x="195" y="105"/>
                  </a:lnTo>
                  <a:lnTo>
                    <a:pt x="210" y="120"/>
                  </a:lnTo>
                  <a:lnTo>
                    <a:pt x="210" y="240"/>
                  </a:lnTo>
                  <a:lnTo>
                    <a:pt x="225" y="255"/>
                  </a:lnTo>
                  <a:lnTo>
                    <a:pt x="225" y="480"/>
                  </a:lnTo>
                  <a:lnTo>
                    <a:pt x="240" y="495"/>
                  </a:lnTo>
                  <a:lnTo>
                    <a:pt x="240" y="810"/>
                  </a:lnTo>
                  <a:lnTo>
                    <a:pt x="255" y="825"/>
                  </a:lnTo>
                  <a:lnTo>
                    <a:pt x="255" y="1200"/>
                  </a:lnTo>
                  <a:lnTo>
                    <a:pt x="270" y="1215"/>
                  </a:lnTo>
                  <a:lnTo>
                    <a:pt x="270" y="1605"/>
                  </a:lnTo>
                  <a:lnTo>
                    <a:pt x="285" y="1620"/>
                  </a:lnTo>
                  <a:lnTo>
                    <a:pt x="285" y="1980"/>
                  </a:lnTo>
                  <a:lnTo>
                    <a:pt x="300" y="1995"/>
                  </a:lnTo>
                  <a:lnTo>
                    <a:pt x="300" y="2310"/>
                  </a:lnTo>
                  <a:lnTo>
                    <a:pt x="315" y="2325"/>
                  </a:lnTo>
                  <a:lnTo>
                    <a:pt x="315" y="2535"/>
                  </a:lnTo>
                  <a:lnTo>
                    <a:pt x="330" y="2550"/>
                  </a:lnTo>
                  <a:lnTo>
                    <a:pt x="330" y="2625"/>
                  </a:lnTo>
                  <a:lnTo>
                    <a:pt x="345" y="2640"/>
                  </a:lnTo>
                  <a:lnTo>
                    <a:pt x="345" y="2595"/>
                  </a:lnTo>
                  <a:lnTo>
                    <a:pt x="360" y="2580"/>
                  </a:lnTo>
                  <a:lnTo>
                    <a:pt x="360" y="2445"/>
                  </a:lnTo>
                  <a:lnTo>
                    <a:pt x="375" y="2430"/>
                  </a:lnTo>
                  <a:lnTo>
                    <a:pt x="375" y="2160"/>
                  </a:lnTo>
                  <a:lnTo>
                    <a:pt x="390" y="2145"/>
                  </a:lnTo>
                  <a:lnTo>
                    <a:pt x="390" y="1800"/>
                  </a:lnTo>
                  <a:lnTo>
                    <a:pt x="405" y="1785"/>
                  </a:lnTo>
                  <a:lnTo>
                    <a:pt x="405" y="1395"/>
                  </a:lnTo>
                  <a:lnTo>
                    <a:pt x="420" y="1380"/>
                  </a:lnTo>
                  <a:lnTo>
                    <a:pt x="420" y="975"/>
                  </a:lnTo>
                  <a:lnTo>
                    <a:pt x="435" y="960"/>
                  </a:lnTo>
                  <a:lnTo>
                    <a:pt x="435" y="600"/>
                  </a:lnTo>
                  <a:lnTo>
                    <a:pt x="450" y="585"/>
                  </a:lnTo>
                  <a:lnTo>
                    <a:pt x="450" y="285"/>
                  </a:lnTo>
                  <a:lnTo>
                    <a:pt x="465" y="270"/>
                  </a:lnTo>
                  <a:lnTo>
                    <a:pt x="465" y="90"/>
                  </a:lnTo>
                  <a:lnTo>
                    <a:pt x="480" y="75"/>
                  </a:lnTo>
                  <a:lnTo>
                    <a:pt x="480" y="15"/>
                  </a:lnTo>
                  <a:lnTo>
                    <a:pt x="495" y="30"/>
                  </a:lnTo>
                  <a:lnTo>
                    <a:pt x="495" y="75"/>
                  </a:lnTo>
                  <a:lnTo>
                    <a:pt x="510" y="90"/>
                  </a:lnTo>
                  <a:lnTo>
                    <a:pt x="510" y="285"/>
                  </a:lnTo>
                  <a:lnTo>
                    <a:pt x="525" y="300"/>
                  </a:lnTo>
                  <a:lnTo>
                    <a:pt x="525" y="585"/>
                  </a:lnTo>
                  <a:lnTo>
                    <a:pt x="540" y="600"/>
                  </a:lnTo>
                  <a:lnTo>
                    <a:pt x="540" y="975"/>
                  </a:lnTo>
                  <a:lnTo>
                    <a:pt x="555" y="990"/>
                  </a:lnTo>
                  <a:lnTo>
                    <a:pt x="555" y="1395"/>
                  </a:lnTo>
                  <a:lnTo>
                    <a:pt x="570" y="1410"/>
                  </a:lnTo>
                  <a:lnTo>
                    <a:pt x="570" y="1815"/>
                  </a:lnTo>
                  <a:lnTo>
                    <a:pt x="585" y="1830"/>
                  </a:lnTo>
                  <a:lnTo>
                    <a:pt x="585" y="2190"/>
                  </a:lnTo>
                  <a:lnTo>
                    <a:pt x="600" y="2205"/>
                  </a:lnTo>
                  <a:lnTo>
                    <a:pt x="600" y="2475"/>
                  </a:lnTo>
                  <a:lnTo>
                    <a:pt x="615" y="2490"/>
                  </a:lnTo>
                  <a:lnTo>
                    <a:pt x="615" y="2640"/>
                  </a:lnTo>
                  <a:lnTo>
                    <a:pt x="630" y="2655"/>
                  </a:lnTo>
                  <a:lnTo>
                    <a:pt x="630" y="2685"/>
                  </a:lnTo>
                  <a:lnTo>
                    <a:pt x="645" y="2670"/>
                  </a:lnTo>
                  <a:lnTo>
                    <a:pt x="645" y="2580"/>
                  </a:lnTo>
                  <a:lnTo>
                    <a:pt x="660" y="2565"/>
                  </a:lnTo>
                  <a:lnTo>
                    <a:pt x="660" y="2340"/>
                  </a:lnTo>
                  <a:lnTo>
                    <a:pt x="675" y="2325"/>
                  </a:lnTo>
                  <a:lnTo>
                    <a:pt x="675" y="2010"/>
                  </a:lnTo>
                  <a:lnTo>
                    <a:pt x="690" y="1995"/>
                  </a:lnTo>
                  <a:lnTo>
                    <a:pt x="690" y="1620"/>
                  </a:lnTo>
                  <a:lnTo>
                    <a:pt x="705" y="1605"/>
                  </a:lnTo>
                  <a:lnTo>
                    <a:pt x="705" y="1200"/>
                  </a:lnTo>
                  <a:lnTo>
                    <a:pt x="720" y="1185"/>
                  </a:lnTo>
                  <a:lnTo>
                    <a:pt x="720" y="795"/>
                  </a:lnTo>
                  <a:lnTo>
                    <a:pt x="735" y="780"/>
                  </a:lnTo>
                  <a:lnTo>
                    <a:pt x="735" y="435"/>
                  </a:lnTo>
                  <a:lnTo>
                    <a:pt x="750" y="420"/>
                  </a:lnTo>
                  <a:lnTo>
                    <a:pt x="750" y="165"/>
                  </a:lnTo>
                  <a:lnTo>
                    <a:pt x="765" y="150"/>
                  </a:lnTo>
                  <a:lnTo>
                    <a:pt x="765" y="30"/>
                  </a:lnTo>
                  <a:lnTo>
                    <a:pt x="780" y="15"/>
                  </a:lnTo>
                  <a:lnTo>
                    <a:pt x="780" y="0"/>
                  </a:lnTo>
                  <a:lnTo>
                    <a:pt x="780" y="15"/>
                  </a:lnTo>
                  <a:lnTo>
                    <a:pt x="795" y="30"/>
                  </a:lnTo>
                  <a:lnTo>
                    <a:pt x="795" y="150"/>
                  </a:lnTo>
                  <a:lnTo>
                    <a:pt x="810" y="165"/>
                  </a:lnTo>
                  <a:lnTo>
                    <a:pt x="810" y="405"/>
                  </a:lnTo>
                  <a:lnTo>
                    <a:pt x="825" y="420"/>
                  </a:lnTo>
                  <a:lnTo>
                    <a:pt x="825" y="750"/>
                  </a:lnTo>
                  <a:lnTo>
                    <a:pt x="840" y="765"/>
                  </a:lnTo>
                  <a:lnTo>
                    <a:pt x="840" y="1155"/>
                  </a:lnTo>
                  <a:lnTo>
                    <a:pt x="855" y="1170"/>
                  </a:lnTo>
                  <a:lnTo>
                    <a:pt x="855" y="1575"/>
                  </a:lnTo>
                  <a:lnTo>
                    <a:pt x="870" y="1590"/>
                  </a:lnTo>
                  <a:lnTo>
                    <a:pt x="870" y="1965"/>
                  </a:lnTo>
                  <a:lnTo>
                    <a:pt x="885" y="1980"/>
                  </a:lnTo>
                  <a:lnTo>
                    <a:pt x="885" y="2295"/>
                  </a:lnTo>
                  <a:lnTo>
                    <a:pt x="900" y="2310"/>
                  </a:lnTo>
                  <a:lnTo>
                    <a:pt x="900" y="2535"/>
                  </a:lnTo>
                  <a:lnTo>
                    <a:pt x="915" y="2550"/>
                  </a:lnTo>
                  <a:lnTo>
                    <a:pt x="915" y="2640"/>
                  </a:lnTo>
                  <a:lnTo>
                    <a:pt x="945" y="2610"/>
                  </a:lnTo>
                  <a:lnTo>
                    <a:pt x="945" y="2460"/>
                  </a:lnTo>
                  <a:lnTo>
                    <a:pt x="960" y="2445"/>
                  </a:lnTo>
                  <a:lnTo>
                    <a:pt x="960" y="219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9" name="Freeform 3855"/>
            <p:cNvSpPr>
              <a:spLocks/>
            </p:cNvSpPr>
            <p:nvPr/>
          </p:nvSpPr>
          <p:spPr bwMode="auto">
            <a:xfrm>
              <a:off x="2543175" y="714375"/>
              <a:ext cx="619125" cy="1562100"/>
            </a:xfrm>
            <a:custGeom>
              <a:avLst/>
              <a:gdLst>
                <a:gd name="T0" fmla="*/ 9525 w 975"/>
                <a:gd name="T1" fmla="*/ 1123950 h 2460"/>
                <a:gd name="T2" fmla="*/ 28575 w 975"/>
                <a:gd name="T3" fmla="*/ 857250 h 2460"/>
                <a:gd name="T4" fmla="*/ 38100 w 975"/>
                <a:gd name="T5" fmla="*/ 381000 h 2460"/>
                <a:gd name="T6" fmla="*/ 57150 w 975"/>
                <a:gd name="T7" fmla="*/ 171450 h 2460"/>
                <a:gd name="T8" fmla="*/ 66675 w 975"/>
                <a:gd name="T9" fmla="*/ 0 h 2460"/>
                <a:gd name="T10" fmla="*/ 85725 w 975"/>
                <a:gd name="T11" fmla="*/ 47625 h 2460"/>
                <a:gd name="T12" fmla="*/ 95250 w 975"/>
                <a:gd name="T13" fmla="*/ 323850 h 2460"/>
                <a:gd name="T14" fmla="*/ 114300 w 975"/>
                <a:gd name="T15" fmla="*/ 552450 h 2460"/>
                <a:gd name="T16" fmla="*/ 123825 w 975"/>
                <a:gd name="T17" fmla="*/ 1028700 h 2460"/>
                <a:gd name="T18" fmla="*/ 142875 w 975"/>
                <a:gd name="T19" fmla="*/ 1257300 h 2460"/>
                <a:gd name="T20" fmla="*/ 152400 w 975"/>
                <a:gd name="T21" fmla="*/ 1533525 h 2460"/>
                <a:gd name="T22" fmla="*/ 171450 w 975"/>
                <a:gd name="T23" fmla="*/ 1552575 h 2460"/>
                <a:gd name="T24" fmla="*/ 180975 w 975"/>
                <a:gd name="T25" fmla="*/ 1400175 h 2460"/>
                <a:gd name="T26" fmla="*/ 200025 w 975"/>
                <a:gd name="T27" fmla="*/ 1219200 h 2460"/>
                <a:gd name="T28" fmla="*/ 209550 w 975"/>
                <a:gd name="T29" fmla="*/ 781050 h 2460"/>
                <a:gd name="T30" fmla="*/ 228600 w 975"/>
                <a:gd name="T31" fmla="*/ 542925 h 2460"/>
                <a:gd name="T32" fmla="*/ 238125 w 975"/>
                <a:gd name="T33" fmla="*/ 200025 h 2460"/>
                <a:gd name="T34" fmla="*/ 266700 w 975"/>
                <a:gd name="T35" fmla="*/ 85725 h 2460"/>
                <a:gd name="T36" fmla="*/ 276225 w 975"/>
                <a:gd name="T37" fmla="*/ 152400 h 2460"/>
                <a:gd name="T38" fmla="*/ 285750 w 975"/>
                <a:gd name="T39" fmla="*/ 438150 h 2460"/>
                <a:gd name="T40" fmla="*/ 304800 w 975"/>
                <a:gd name="T41" fmla="*/ 657225 h 2460"/>
                <a:gd name="T42" fmla="*/ 314325 w 975"/>
                <a:gd name="T43" fmla="*/ 1076325 h 2460"/>
                <a:gd name="T44" fmla="*/ 333375 w 975"/>
                <a:gd name="T45" fmla="*/ 1266825 h 2460"/>
                <a:gd name="T46" fmla="*/ 342900 w 975"/>
                <a:gd name="T47" fmla="*/ 1466850 h 2460"/>
                <a:gd name="T48" fmla="*/ 352425 w 975"/>
                <a:gd name="T49" fmla="*/ 1476375 h 2460"/>
                <a:gd name="T50" fmla="*/ 371475 w 975"/>
                <a:gd name="T51" fmla="*/ 1400175 h 2460"/>
                <a:gd name="T52" fmla="*/ 381000 w 975"/>
                <a:gd name="T53" fmla="*/ 1114425 h 2460"/>
                <a:gd name="T54" fmla="*/ 400050 w 975"/>
                <a:gd name="T55" fmla="*/ 914400 h 2460"/>
                <a:gd name="T56" fmla="*/ 409575 w 975"/>
                <a:gd name="T57" fmla="*/ 514350 h 2460"/>
                <a:gd name="T58" fmla="*/ 428625 w 975"/>
                <a:gd name="T59" fmla="*/ 342900 h 2460"/>
                <a:gd name="T60" fmla="*/ 438150 w 975"/>
                <a:gd name="T61" fmla="*/ 161925 h 2460"/>
                <a:gd name="T62" fmla="*/ 457200 w 975"/>
                <a:gd name="T63" fmla="*/ 238125 h 2460"/>
                <a:gd name="T64" fmla="*/ 476250 w 975"/>
                <a:gd name="T65" fmla="*/ 381000 h 2460"/>
                <a:gd name="T66" fmla="*/ 485775 w 975"/>
                <a:gd name="T67" fmla="*/ 723900 h 2460"/>
                <a:gd name="T68" fmla="*/ 504825 w 975"/>
                <a:gd name="T69" fmla="*/ 933450 h 2460"/>
                <a:gd name="T70" fmla="*/ 514350 w 975"/>
                <a:gd name="T71" fmla="*/ 1266825 h 2460"/>
                <a:gd name="T72" fmla="*/ 533400 w 975"/>
                <a:gd name="T73" fmla="*/ 1381125 h 2460"/>
                <a:gd name="T74" fmla="*/ 552450 w 975"/>
                <a:gd name="T75" fmla="*/ 1323975 h 2460"/>
                <a:gd name="T76" fmla="*/ 571500 w 975"/>
                <a:gd name="T77" fmla="*/ 1181100 h 2460"/>
                <a:gd name="T78" fmla="*/ 581025 w 975"/>
                <a:gd name="T79" fmla="*/ 838200 h 2460"/>
                <a:gd name="T80" fmla="*/ 600075 w 975"/>
                <a:gd name="T81" fmla="*/ 638175 h 2460"/>
                <a:gd name="T82" fmla="*/ 609600 w 975"/>
                <a:gd name="T83" fmla="*/ 323850 h 24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2460">
                  <a:moveTo>
                    <a:pt x="0" y="2115"/>
                  </a:moveTo>
                  <a:lnTo>
                    <a:pt x="15" y="2100"/>
                  </a:lnTo>
                  <a:lnTo>
                    <a:pt x="15" y="1770"/>
                  </a:lnTo>
                  <a:lnTo>
                    <a:pt x="30" y="1755"/>
                  </a:lnTo>
                  <a:lnTo>
                    <a:pt x="30" y="1365"/>
                  </a:lnTo>
                  <a:lnTo>
                    <a:pt x="45" y="1350"/>
                  </a:lnTo>
                  <a:lnTo>
                    <a:pt x="45" y="975"/>
                  </a:lnTo>
                  <a:lnTo>
                    <a:pt x="60" y="960"/>
                  </a:lnTo>
                  <a:lnTo>
                    <a:pt x="60" y="600"/>
                  </a:lnTo>
                  <a:lnTo>
                    <a:pt x="75" y="585"/>
                  </a:lnTo>
                  <a:lnTo>
                    <a:pt x="75" y="285"/>
                  </a:lnTo>
                  <a:lnTo>
                    <a:pt x="90" y="270"/>
                  </a:lnTo>
                  <a:lnTo>
                    <a:pt x="90" y="90"/>
                  </a:lnTo>
                  <a:lnTo>
                    <a:pt x="105" y="75"/>
                  </a:lnTo>
                  <a:lnTo>
                    <a:pt x="105" y="0"/>
                  </a:lnTo>
                  <a:lnTo>
                    <a:pt x="120" y="15"/>
                  </a:lnTo>
                  <a:lnTo>
                    <a:pt x="120" y="60"/>
                  </a:lnTo>
                  <a:lnTo>
                    <a:pt x="135" y="75"/>
                  </a:lnTo>
                  <a:lnTo>
                    <a:pt x="135" y="225"/>
                  </a:lnTo>
                  <a:lnTo>
                    <a:pt x="150" y="240"/>
                  </a:lnTo>
                  <a:lnTo>
                    <a:pt x="150" y="510"/>
                  </a:lnTo>
                  <a:lnTo>
                    <a:pt x="165" y="525"/>
                  </a:lnTo>
                  <a:lnTo>
                    <a:pt x="165" y="855"/>
                  </a:lnTo>
                  <a:lnTo>
                    <a:pt x="180" y="870"/>
                  </a:lnTo>
                  <a:lnTo>
                    <a:pt x="180" y="1245"/>
                  </a:lnTo>
                  <a:lnTo>
                    <a:pt x="195" y="1260"/>
                  </a:lnTo>
                  <a:lnTo>
                    <a:pt x="195" y="1620"/>
                  </a:lnTo>
                  <a:lnTo>
                    <a:pt x="210" y="1635"/>
                  </a:lnTo>
                  <a:lnTo>
                    <a:pt x="210" y="1965"/>
                  </a:lnTo>
                  <a:lnTo>
                    <a:pt x="225" y="1980"/>
                  </a:lnTo>
                  <a:lnTo>
                    <a:pt x="225" y="2235"/>
                  </a:lnTo>
                  <a:lnTo>
                    <a:pt x="240" y="2250"/>
                  </a:lnTo>
                  <a:lnTo>
                    <a:pt x="240" y="2415"/>
                  </a:lnTo>
                  <a:lnTo>
                    <a:pt x="255" y="2430"/>
                  </a:lnTo>
                  <a:lnTo>
                    <a:pt x="255" y="2460"/>
                  </a:lnTo>
                  <a:lnTo>
                    <a:pt x="270" y="2445"/>
                  </a:lnTo>
                  <a:lnTo>
                    <a:pt x="270" y="2400"/>
                  </a:lnTo>
                  <a:lnTo>
                    <a:pt x="285" y="2385"/>
                  </a:lnTo>
                  <a:lnTo>
                    <a:pt x="285" y="2205"/>
                  </a:lnTo>
                  <a:lnTo>
                    <a:pt x="300" y="2190"/>
                  </a:lnTo>
                  <a:lnTo>
                    <a:pt x="300" y="1935"/>
                  </a:lnTo>
                  <a:lnTo>
                    <a:pt x="315" y="1920"/>
                  </a:lnTo>
                  <a:lnTo>
                    <a:pt x="315" y="1590"/>
                  </a:lnTo>
                  <a:lnTo>
                    <a:pt x="330" y="1575"/>
                  </a:lnTo>
                  <a:lnTo>
                    <a:pt x="330" y="1230"/>
                  </a:lnTo>
                  <a:lnTo>
                    <a:pt x="345" y="1215"/>
                  </a:lnTo>
                  <a:lnTo>
                    <a:pt x="345" y="870"/>
                  </a:lnTo>
                  <a:lnTo>
                    <a:pt x="360" y="855"/>
                  </a:lnTo>
                  <a:lnTo>
                    <a:pt x="360" y="555"/>
                  </a:lnTo>
                  <a:lnTo>
                    <a:pt x="375" y="540"/>
                  </a:lnTo>
                  <a:lnTo>
                    <a:pt x="375" y="315"/>
                  </a:lnTo>
                  <a:lnTo>
                    <a:pt x="390" y="300"/>
                  </a:lnTo>
                  <a:lnTo>
                    <a:pt x="390" y="165"/>
                  </a:lnTo>
                  <a:lnTo>
                    <a:pt x="420" y="135"/>
                  </a:lnTo>
                  <a:lnTo>
                    <a:pt x="405" y="135"/>
                  </a:lnTo>
                  <a:lnTo>
                    <a:pt x="420" y="225"/>
                  </a:lnTo>
                  <a:lnTo>
                    <a:pt x="435" y="240"/>
                  </a:lnTo>
                  <a:lnTo>
                    <a:pt x="435" y="420"/>
                  </a:lnTo>
                  <a:lnTo>
                    <a:pt x="450" y="435"/>
                  </a:lnTo>
                  <a:lnTo>
                    <a:pt x="450" y="690"/>
                  </a:lnTo>
                  <a:lnTo>
                    <a:pt x="465" y="705"/>
                  </a:lnTo>
                  <a:lnTo>
                    <a:pt x="465" y="1020"/>
                  </a:lnTo>
                  <a:lnTo>
                    <a:pt x="480" y="1035"/>
                  </a:lnTo>
                  <a:lnTo>
                    <a:pt x="480" y="1365"/>
                  </a:lnTo>
                  <a:lnTo>
                    <a:pt x="495" y="1380"/>
                  </a:lnTo>
                  <a:lnTo>
                    <a:pt x="495" y="1695"/>
                  </a:lnTo>
                  <a:lnTo>
                    <a:pt x="510" y="1710"/>
                  </a:lnTo>
                  <a:lnTo>
                    <a:pt x="510" y="1980"/>
                  </a:lnTo>
                  <a:lnTo>
                    <a:pt x="525" y="1995"/>
                  </a:lnTo>
                  <a:lnTo>
                    <a:pt x="525" y="2190"/>
                  </a:lnTo>
                  <a:lnTo>
                    <a:pt x="540" y="2205"/>
                  </a:lnTo>
                  <a:lnTo>
                    <a:pt x="540" y="2310"/>
                  </a:lnTo>
                  <a:lnTo>
                    <a:pt x="555" y="2325"/>
                  </a:lnTo>
                  <a:lnTo>
                    <a:pt x="555" y="2340"/>
                  </a:lnTo>
                  <a:lnTo>
                    <a:pt x="555" y="2325"/>
                  </a:lnTo>
                  <a:lnTo>
                    <a:pt x="570" y="2310"/>
                  </a:lnTo>
                  <a:lnTo>
                    <a:pt x="570" y="2220"/>
                  </a:lnTo>
                  <a:lnTo>
                    <a:pt x="585" y="2205"/>
                  </a:lnTo>
                  <a:lnTo>
                    <a:pt x="585" y="2025"/>
                  </a:lnTo>
                  <a:lnTo>
                    <a:pt x="600" y="2010"/>
                  </a:lnTo>
                  <a:lnTo>
                    <a:pt x="600" y="1755"/>
                  </a:lnTo>
                  <a:lnTo>
                    <a:pt x="615" y="1740"/>
                  </a:lnTo>
                  <a:lnTo>
                    <a:pt x="615" y="1455"/>
                  </a:lnTo>
                  <a:lnTo>
                    <a:pt x="630" y="1440"/>
                  </a:lnTo>
                  <a:lnTo>
                    <a:pt x="630" y="1125"/>
                  </a:lnTo>
                  <a:lnTo>
                    <a:pt x="645" y="1110"/>
                  </a:lnTo>
                  <a:lnTo>
                    <a:pt x="645" y="810"/>
                  </a:lnTo>
                  <a:lnTo>
                    <a:pt x="660" y="795"/>
                  </a:lnTo>
                  <a:lnTo>
                    <a:pt x="660" y="555"/>
                  </a:lnTo>
                  <a:lnTo>
                    <a:pt x="675" y="540"/>
                  </a:lnTo>
                  <a:lnTo>
                    <a:pt x="675" y="360"/>
                  </a:lnTo>
                  <a:lnTo>
                    <a:pt x="690" y="345"/>
                  </a:lnTo>
                  <a:lnTo>
                    <a:pt x="690" y="255"/>
                  </a:lnTo>
                  <a:lnTo>
                    <a:pt x="705" y="270"/>
                  </a:lnTo>
                  <a:lnTo>
                    <a:pt x="720" y="285"/>
                  </a:lnTo>
                  <a:lnTo>
                    <a:pt x="720" y="375"/>
                  </a:lnTo>
                  <a:lnTo>
                    <a:pt x="735" y="390"/>
                  </a:lnTo>
                  <a:lnTo>
                    <a:pt x="735" y="585"/>
                  </a:lnTo>
                  <a:lnTo>
                    <a:pt x="750" y="600"/>
                  </a:lnTo>
                  <a:lnTo>
                    <a:pt x="750" y="840"/>
                  </a:lnTo>
                  <a:lnTo>
                    <a:pt x="765" y="855"/>
                  </a:lnTo>
                  <a:lnTo>
                    <a:pt x="765" y="1140"/>
                  </a:lnTo>
                  <a:lnTo>
                    <a:pt x="780" y="1155"/>
                  </a:lnTo>
                  <a:lnTo>
                    <a:pt x="780" y="1455"/>
                  </a:lnTo>
                  <a:lnTo>
                    <a:pt x="795" y="1470"/>
                  </a:lnTo>
                  <a:lnTo>
                    <a:pt x="795" y="1755"/>
                  </a:lnTo>
                  <a:lnTo>
                    <a:pt x="810" y="1770"/>
                  </a:lnTo>
                  <a:lnTo>
                    <a:pt x="810" y="1995"/>
                  </a:lnTo>
                  <a:lnTo>
                    <a:pt x="825" y="2010"/>
                  </a:lnTo>
                  <a:lnTo>
                    <a:pt x="825" y="2160"/>
                  </a:lnTo>
                  <a:lnTo>
                    <a:pt x="840" y="2175"/>
                  </a:lnTo>
                  <a:lnTo>
                    <a:pt x="840" y="2235"/>
                  </a:lnTo>
                  <a:lnTo>
                    <a:pt x="870" y="2205"/>
                  </a:lnTo>
                  <a:lnTo>
                    <a:pt x="870" y="2085"/>
                  </a:lnTo>
                  <a:lnTo>
                    <a:pt x="885" y="2070"/>
                  </a:lnTo>
                  <a:lnTo>
                    <a:pt x="885" y="1875"/>
                  </a:lnTo>
                  <a:lnTo>
                    <a:pt x="900" y="1860"/>
                  </a:lnTo>
                  <a:lnTo>
                    <a:pt x="900" y="1605"/>
                  </a:lnTo>
                  <a:lnTo>
                    <a:pt x="915" y="1590"/>
                  </a:lnTo>
                  <a:lnTo>
                    <a:pt x="915" y="1320"/>
                  </a:lnTo>
                  <a:lnTo>
                    <a:pt x="930" y="1305"/>
                  </a:lnTo>
                  <a:lnTo>
                    <a:pt x="930" y="1020"/>
                  </a:lnTo>
                  <a:lnTo>
                    <a:pt x="945" y="1005"/>
                  </a:lnTo>
                  <a:lnTo>
                    <a:pt x="945" y="735"/>
                  </a:lnTo>
                  <a:lnTo>
                    <a:pt x="960" y="720"/>
                  </a:lnTo>
                  <a:lnTo>
                    <a:pt x="960" y="510"/>
                  </a:lnTo>
                  <a:lnTo>
                    <a:pt x="975" y="495"/>
                  </a:lnTo>
                  <a:lnTo>
                    <a:pt x="975" y="37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0" name="Freeform 3856"/>
            <p:cNvSpPr>
              <a:spLocks/>
            </p:cNvSpPr>
            <p:nvPr/>
          </p:nvSpPr>
          <p:spPr bwMode="auto">
            <a:xfrm>
              <a:off x="3162300" y="590550"/>
              <a:ext cx="590550" cy="1809750"/>
            </a:xfrm>
            <a:custGeom>
              <a:avLst/>
              <a:gdLst>
                <a:gd name="T0" fmla="*/ 9525 w 930"/>
                <a:gd name="T1" fmla="*/ 323850 h 2850"/>
                <a:gd name="T2" fmla="*/ 28575 w 930"/>
                <a:gd name="T3" fmla="*/ 361950 h 2850"/>
                <a:gd name="T4" fmla="*/ 38100 w 930"/>
                <a:gd name="T5" fmla="*/ 581025 h 2850"/>
                <a:gd name="T6" fmla="*/ 57150 w 930"/>
                <a:gd name="T7" fmla="*/ 762000 h 2850"/>
                <a:gd name="T8" fmla="*/ 66675 w 930"/>
                <a:gd name="T9" fmla="*/ 1123950 h 2850"/>
                <a:gd name="T10" fmla="*/ 85725 w 930"/>
                <a:gd name="T11" fmla="*/ 1304925 h 2850"/>
                <a:gd name="T12" fmla="*/ 95250 w 930"/>
                <a:gd name="T13" fmla="*/ 1504950 h 2850"/>
                <a:gd name="T14" fmla="*/ 114300 w 930"/>
                <a:gd name="T15" fmla="*/ 1476375 h 2850"/>
                <a:gd name="T16" fmla="*/ 133350 w 930"/>
                <a:gd name="T17" fmla="*/ 1371600 h 2850"/>
                <a:gd name="T18" fmla="*/ 142875 w 930"/>
                <a:gd name="T19" fmla="*/ 1057275 h 2850"/>
                <a:gd name="T20" fmla="*/ 161925 w 930"/>
                <a:gd name="T21" fmla="*/ 857250 h 2850"/>
                <a:gd name="T22" fmla="*/ 171450 w 930"/>
                <a:gd name="T23" fmla="*/ 514350 h 2850"/>
                <a:gd name="T24" fmla="*/ 190500 w 930"/>
                <a:gd name="T25" fmla="*/ 381000 h 2850"/>
                <a:gd name="T26" fmla="*/ 209550 w 930"/>
                <a:gd name="T27" fmla="*/ 390525 h 2850"/>
                <a:gd name="T28" fmla="*/ 228600 w 930"/>
                <a:gd name="T29" fmla="*/ 514350 h 2850"/>
                <a:gd name="T30" fmla="*/ 238125 w 930"/>
                <a:gd name="T31" fmla="*/ 857250 h 2850"/>
                <a:gd name="T32" fmla="*/ 257175 w 930"/>
                <a:gd name="T33" fmla="*/ 1057275 h 2850"/>
                <a:gd name="T34" fmla="*/ 266700 w 930"/>
                <a:gd name="T35" fmla="*/ 1390650 h 2850"/>
                <a:gd name="T36" fmla="*/ 285750 w 930"/>
                <a:gd name="T37" fmla="*/ 1514475 h 2850"/>
                <a:gd name="T38" fmla="*/ 304800 w 930"/>
                <a:gd name="T39" fmla="*/ 1447800 h 2850"/>
                <a:gd name="T40" fmla="*/ 323850 w 930"/>
                <a:gd name="T41" fmla="*/ 1304925 h 2850"/>
                <a:gd name="T42" fmla="*/ 333375 w 930"/>
                <a:gd name="T43" fmla="*/ 1104900 h 2850"/>
                <a:gd name="T44" fmla="*/ 342900 w 930"/>
                <a:gd name="T45" fmla="*/ 866775 h 2850"/>
                <a:gd name="T46" fmla="*/ 352425 w 930"/>
                <a:gd name="T47" fmla="*/ 619125 h 2850"/>
                <a:gd name="T48" fmla="*/ 352425 w 930"/>
                <a:gd name="T49" fmla="*/ 400050 h 2850"/>
                <a:gd name="T50" fmla="*/ 361950 w 930"/>
                <a:gd name="T51" fmla="*/ 219075 h 2850"/>
                <a:gd name="T52" fmla="*/ 371475 w 930"/>
                <a:gd name="T53" fmla="*/ 247650 h 2850"/>
                <a:gd name="T54" fmla="*/ 381000 w 930"/>
                <a:gd name="T55" fmla="*/ 133350 h 2850"/>
                <a:gd name="T56" fmla="*/ 390525 w 930"/>
                <a:gd name="T57" fmla="*/ 76200 h 2850"/>
                <a:gd name="T58" fmla="*/ 400050 w 930"/>
                <a:gd name="T59" fmla="*/ 123825 h 2850"/>
                <a:gd name="T60" fmla="*/ 409575 w 930"/>
                <a:gd name="T61" fmla="*/ 457200 h 2850"/>
                <a:gd name="T62" fmla="*/ 428625 w 930"/>
                <a:gd name="T63" fmla="*/ 723900 h 2850"/>
                <a:gd name="T64" fmla="*/ 438150 w 930"/>
                <a:gd name="T65" fmla="*/ 1285875 h 2850"/>
                <a:gd name="T66" fmla="*/ 457200 w 930"/>
                <a:gd name="T67" fmla="*/ 1533525 h 2850"/>
                <a:gd name="T68" fmla="*/ 466725 w 930"/>
                <a:gd name="T69" fmla="*/ 1809750 h 2850"/>
                <a:gd name="T70" fmla="*/ 495300 w 930"/>
                <a:gd name="T71" fmla="*/ 1724025 h 2850"/>
                <a:gd name="T72" fmla="*/ 504825 w 930"/>
                <a:gd name="T73" fmla="*/ 1323975 h 2850"/>
                <a:gd name="T74" fmla="*/ 523875 w 930"/>
                <a:gd name="T75" fmla="*/ 1038225 h 2850"/>
                <a:gd name="T76" fmla="*/ 533400 w 930"/>
                <a:gd name="T77" fmla="*/ 476250 h 2850"/>
                <a:gd name="T78" fmla="*/ 552450 w 930"/>
                <a:gd name="T79" fmla="*/ 228600 h 2850"/>
                <a:gd name="T80" fmla="*/ 561975 w 930"/>
                <a:gd name="T81" fmla="*/ 0 h 2850"/>
                <a:gd name="T82" fmla="*/ 581025 w 930"/>
                <a:gd name="T83" fmla="*/ 28575 h 28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850">
                  <a:moveTo>
                    <a:pt x="0" y="570"/>
                  </a:moveTo>
                  <a:lnTo>
                    <a:pt x="15" y="555"/>
                  </a:lnTo>
                  <a:lnTo>
                    <a:pt x="15" y="510"/>
                  </a:lnTo>
                  <a:lnTo>
                    <a:pt x="30" y="525"/>
                  </a:lnTo>
                  <a:lnTo>
                    <a:pt x="30" y="555"/>
                  </a:lnTo>
                  <a:lnTo>
                    <a:pt x="45" y="570"/>
                  </a:lnTo>
                  <a:lnTo>
                    <a:pt x="45" y="705"/>
                  </a:lnTo>
                  <a:lnTo>
                    <a:pt x="60" y="720"/>
                  </a:lnTo>
                  <a:lnTo>
                    <a:pt x="60" y="915"/>
                  </a:lnTo>
                  <a:lnTo>
                    <a:pt x="75" y="930"/>
                  </a:lnTo>
                  <a:lnTo>
                    <a:pt x="75" y="1185"/>
                  </a:lnTo>
                  <a:lnTo>
                    <a:pt x="90" y="1200"/>
                  </a:lnTo>
                  <a:lnTo>
                    <a:pt x="90" y="1485"/>
                  </a:lnTo>
                  <a:lnTo>
                    <a:pt x="105" y="1500"/>
                  </a:lnTo>
                  <a:lnTo>
                    <a:pt x="105" y="1770"/>
                  </a:lnTo>
                  <a:lnTo>
                    <a:pt x="120" y="1785"/>
                  </a:lnTo>
                  <a:lnTo>
                    <a:pt x="120" y="2040"/>
                  </a:lnTo>
                  <a:lnTo>
                    <a:pt x="135" y="2055"/>
                  </a:lnTo>
                  <a:lnTo>
                    <a:pt x="135" y="2250"/>
                  </a:lnTo>
                  <a:lnTo>
                    <a:pt x="150" y="2265"/>
                  </a:lnTo>
                  <a:lnTo>
                    <a:pt x="150" y="2370"/>
                  </a:lnTo>
                  <a:lnTo>
                    <a:pt x="180" y="2400"/>
                  </a:lnTo>
                  <a:lnTo>
                    <a:pt x="165" y="2400"/>
                  </a:lnTo>
                  <a:lnTo>
                    <a:pt x="180" y="2325"/>
                  </a:lnTo>
                  <a:lnTo>
                    <a:pt x="195" y="2310"/>
                  </a:lnTo>
                  <a:lnTo>
                    <a:pt x="195" y="2175"/>
                  </a:lnTo>
                  <a:lnTo>
                    <a:pt x="210" y="2160"/>
                  </a:lnTo>
                  <a:lnTo>
                    <a:pt x="210" y="1935"/>
                  </a:lnTo>
                  <a:lnTo>
                    <a:pt x="225" y="1920"/>
                  </a:lnTo>
                  <a:lnTo>
                    <a:pt x="225" y="1665"/>
                  </a:lnTo>
                  <a:lnTo>
                    <a:pt x="240" y="1650"/>
                  </a:lnTo>
                  <a:lnTo>
                    <a:pt x="240" y="1365"/>
                  </a:lnTo>
                  <a:lnTo>
                    <a:pt x="255" y="1350"/>
                  </a:lnTo>
                  <a:lnTo>
                    <a:pt x="255" y="1065"/>
                  </a:lnTo>
                  <a:lnTo>
                    <a:pt x="270" y="1050"/>
                  </a:lnTo>
                  <a:lnTo>
                    <a:pt x="270" y="810"/>
                  </a:lnTo>
                  <a:lnTo>
                    <a:pt x="285" y="795"/>
                  </a:lnTo>
                  <a:lnTo>
                    <a:pt x="285" y="615"/>
                  </a:lnTo>
                  <a:lnTo>
                    <a:pt x="300" y="600"/>
                  </a:lnTo>
                  <a:lnTo>
                    <a:pt x="300" y="510"/>
                  </a:lnTo>
                  <a:lnTo>
                    <a:pt x="330" y="510"/>
                  </a:lnTo>
                  <a:lnTo>
                    <a:pt x="330" y="615"/>
                  </a:lnTo>
                  <a:lnTo>
                    <a:pt x="345" y="630"/>
                  </a:lnTo>
                  <a:lnTo>
                    <a:pt x="345" y="795"/>
                  </a:lnTo>
                  <a:lnTo>
                    <a:pt x="360" y="810"/>
                  </a:lnTo>
                  <a:lnTo>
                    <a:pt x="360" y="1050"/>
                  </a:lnTo>
                  <a:lnTo>
                    <a:pt x="375" y="1065"/>
                  </a:lnTo>
                  <a:lnTo>
                    <a:pt x="375" y="1350"/>
                  </a:lnTo>
                  <a:lnTo>
                    <a:pt x="390" y="1365"/>
                  </a:lnTo>
                  <a:lnTo>
                    <a:pt x="390" y="1650"/>
                  </a:lnTo>
                  <a:lnTo>
                    <a:pt x="405" y="1665"/>
                  </a:lnTo>
                  <a:lnTo>
                    <a:pt x="405" y="1950"/>
                  </a:lnTo>
                  <a:lnTo>
                    <a:pt x="420" y="1965"/>
                  </a:lnTo>
                  <a:lnTo>
                    <a:pt x="420" y="2190"/>
                  </a:lnTo>
                  <a:lnTo>
                    <a:pt x="435" y="2205"/>
                  </a:lnTo>
                  <a:lnTo>
                    <a:pt x="435" y="2370"/>
                  </a:lnTo>
                  <a:lnTo>
                    <a:pt x="450" y="2385"/>
                  </a:lnTo>
                  <a:lnTo>
                    <a:pt x="450" y="2445"/>
                  </a:lnTo>
                  <a:lnTo>
                    <a:pt x="480" y="2415"/>
                  </a:lnTo>
                  <a:lnTo>
                    <a:pt x="480" y="2280"/>
                  </a:lnTo>
                  <a:lnTo>
                    <a:pt x="495" y="2265"/>
                  </a:lnTo>
                  <a:lnTo>
                    <a:pt x="495" y="2070"/>
                  </a:lnTo>
                  <a:lnTo>
                    <a:pt x="510" y="2055"/>
                  </a:lnTo>
                  <a:lnTo>
                    <a:pt x="510" y="2070"/>
                  </a:lnTo>
                  <a:lnTo>
                    <a:pt x="510" y="1725"/>
                  </a:lnTo>
                  <a:lnTo>
                    <a:pt x="525" y="1740"/>
                  </a:lnTo>
                  <a:lnTo>
                    <a:pt x="525" y="1860"/>
                  </a:lnTo>
                  <a:lnTo>
                    <a:pt x="525" y="1380"/>
                  </a:lnTo>
                  <a:lnTo>
                    <a:pt x="540" y="1365"/>
                  </a:lnTo>
                  <a:lnTo>
                    <a:pt x="540" y="1440"/>
                  </a:lnTo>
                  <a:lnTo>
                    <a:pt x="540" y="960"/>
                  </a:lnTo>
                  <a:lnTo>
                    <a:pt x="555" y="975"/>
                  </a:lnTo>
                  <a:lnTo>
                    <a:pt x="555" y="1035"/>
                  </a:lnTo>
                  <a:lnTo>
                    <a:pt x="555" y="615"/>
                  </a:lnTo>
                  <a:lnTo>
                    <a:pt x="555" y="630"/>
                  </a:lnTo>
                  <a:lnTo>
                    <a:pt x="570" y="645"/>
                  </a:lnTo>
                  <a:lnTo>
                    <a:pt x="570" y="675"/>
                  </a:lnTo>
                  <a:lnTo>
                    <a:pt x="570" y="345"/>
                  </a:lnTo>
                  <a:lnTo>
                    <a:pt x="570" y="360"/>
                  </a:lnTo>
                  <a:lnTo>
                    <a:pt x="585" y="375"/>
                  </a:lnTo>
                  <a:lnTo>
                    <a:pt x="585" y="390"/>
                  </a:lnTo>
                  <a:lnTo>
                    <a:pt x="585" y="150"/>
                  </a:lnTo>
                  <a:lnTo>
                    <a:pt x="585" y="195"/>
                  </a:lnTo>
                  <a:lnTo>
                    <a:pt x="600" y="210"/>
                  </a:lnTo>
                  <a:lnTo>
                    <a:pt x="600" y="75"/>
                  </a:lnTo>
                  <a:lnTo>
                    <a:pt x="600" y="135"/>
                  </a:lnTo>
                  <a:lnTo>
                    <a:pt x="615" y="120"/>
                  </a:lnTo>
                  <a:lnTo>
                    <a:pt x="615" y="90"/>
                  </a:lnTo>
                  <a:lnTo>
                    <a:pt x="615" y="210"/>
                  </a:lnTo>
                  <a:lnTo>
                    <a:pt x="630" y="195"/>
                  </a:lnTo>
                  <a:lnTo>
                    <a:pt x="630" y="405"/>
                  </a:lnTo>
                  <a:lnTo>
                    <a:pt x="645" y="420"/>
                  </a:lnTo>
                  <a:lnTo>
                    <a:pt x="645" y="720"/>
                  </a:lnTo>
                  <a:lnTo>
                    <a:pt x="660" y="735"/>
                  </a:lnTo>
                  <a:lnTo>
                    <a:pt x="660" y="1125"/>
                  </a:lnTo>
                  <a:lnTo>
                    <a:pt x="675" y="1140"/>
                  </a:lnTo>
                  <a:lnTo>
                    <a:pt x="675" y="1575"/>
                  </a:lnTo>
                  <a:lnTo>
                    <a:pt x="690" y="1590"/>
                  </a:lnTo>
                  <a:lnTo>
                    <a:pt x="690" y="2025"/>
                  </a:lnTo>
                  <a:lnTo>
                    <a:pt x="705" y="2040"/>
                  </a:lnTo>
                  <a:lnTo>
                    <a:pt x="705" y="2400"/>
                  </a:lnTo>
                  <a:lnTo>
                    <a:pt x="720" y="2415"/>
                  </a:lnTo>
                  <a:lnTo>
                    <a:pt x="720" y="2685"/>
                  </a:lnTo>
                  <a:lnTo>
                    <a:pt x="735" y="2700"/>
                  </a:lnTo>
                  <a:lnTo>
                    <a:pt x="735" y="2850"/>
                  </a:lnTo>
                  <a:lnTo>
                    <a:pt x="765" y="2850"/>
                  </a:lnTo>
                  <a:lnTo>
                    <a:pt x="765" y="2730"/>
                  </a:lnTo>
                  <a:lnTo>
                    <a:pt x="780" y="2715"/>
                  </a:lnTo>
                  <a:lnTo>
                    <a:pt x="780" y="2460"/>
                  </a:lnTo>
                  <a:lnTo>
                    <a:pt x="795" y="2445"/>
                  </a:lnTo>
                  <a:lnTo>
                    <a:pt x="795" y="2085"/>
                  </a:lnTo>
                  <a:lnTo>
                    <a:pt x="810" y="2070"/>
                  </a:lnTo>
                  <a:lnTo>
                    <a:pt x="810" y="1650"/>
                  </a:lnTo>
                  <a:lnTo>
                    <a:pt x="825" y="1635"/>
                  </a:lnTo>
                  <a:lnTo>
                    <a:pt x="825" y="1185"/>
                  </a:lnTo>
                  <a:lnTo>
                    <a:pt x="840" y="1170"/>
                  </a:lnTo>
                  <a:lnTo>
                    <a:pt x="840" y="750"/>
                  </a:lnTo>
                  <a:lnTo>
                    <a:pt x="855" y="735"/>
                  </a:lnTo>
                  <a:lnTo>
                    <a:pt x="855" y="375"/>
                  </a:lnTo>
                  <a:lnTo>
                    <a:pt x="870" y="360"/>
                  </a:lnTo>
                  <a:lnTo>
                    <a:pt x="870" y="120"/>
                  </a:lnTo>
                  <a:lnTo>
                    <a:pt x="885" y="105"/>
                  </a:lnTo>
                  <a:lnTo>
                    <a:pt x="885" y="0"/>
                  </a:lnTo>
                  <a:lnTo>
                    <a:pt x="900" y="15"/>
                  </a:lnTo>
                  <a:lnTo>
                    <a:pt x="900" y="30"/>
                  </a:lnTo>
                  <a:lnTo>
                    <a:pt x="915" y="45"/>
                  </a:lnTo>
                  <a:lnTo>
                    <a:pt x="915" y="225"/>
                  </a:lnTo>
                  <a:lnTo>
                    <a:pt x="930" y="24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3857"/>
            <p:cNvSpPr>
              <a:spLocks/>
            </p:cNvSpPr>
            <p:nvPr/>
          </p:nvSpPr>
          <p:spPr bwMode="auto">
            <a:xfrm>
              <a:off x="3752850" y="466725"/>
              <a:ext cx="590550" cy="2095500"/>
            </a:xfrm>
            <a:custGeom>
              <a:avLst/>
              <a:gdLst>
                <a:gd name="T0" fmla="*/ 9525 w 930"/>
                <a:gd name="T1" fmla="*/ 476250 h 3300"/>
                <a:gd name="T2" fmla="*/ 19050 w 930"/>
                <a:gd name="T3" fmla="*/ 1028700 h 3300"/>
                <a:gd name="T4" fmla="*/ 38100 w 930"/>
                <a:gd name="T5" fmla="*/ 1343025 h 3300"/>
                <a:gd name="T6" fmla="*/ 47625 w 930"/>
                <a:gd name="T7" fmla="*/ 1838325 h 3300"/>
                <a:gd name="T8" fmla="*/ 66675 w 930"/>
                <a:gd name="T9" fmla="*/ 1981200 h 3300"/>
                <a:gd name="T10" fmla="*/ 76200 w 930"/>
                <a:gd name="T11" fmla="*/ 1962150 h 3300"/>
                <a:gd name="T12" fmla="*/ 95250 w 930"/>
                <a:gd name="T13" fmla="*/ 1790700 h 3300"/>
                <a:gd name="T14" fmla="*/ 104775 w 930"/>
                <a:gd name="T15" fmla="*/ 1276350 h 3300"/>
                <a:gd name="T16" fmla="*/ 123825 w 930"/>
                <a:gd name="T17" fmla="*/ 952500 h 3300"/>
                <a:gd name="T18" fmla="*/ 133350 w 930"/>
                <a:gd name="T19" fmla="*/ 381000 h 3300"/>
                <a:gd name="T20" fmla="*/ 152400 w 930"/>
                <a:gd name="T21" fmla="*/ 171450 h 3300"/>
                <a:gd name="T22" fmla="*/ 161925 w 930"/>
                <a:gd name="T23" fmla="*/ 57150 h 3300"/>
                <a:gd name="T24" fmla="*/ 171450 w 930"/>
                <a:gd name="T25" fmla="*/ 161925 h 3300"/>
                <a:gd name="T26" fmla="*/ 190500 w 930"/>
                <a:gd name="T27" fmla="*/ 361950 h 3300"/>
                <a:gd name="T28" fmla="*/ 200025 w 930"/>
                <a:gd name="T29" fmla="*/ 933450 h 3300"/>
                <a:gd name="T30" fmla="*/ 219075 w 930"/>
                <a:gd name="T31" fmla="*/ 1266825 h 3300"/>
                <a:gd name="T32" fmla="*/ 228600 w 930"/>
                <a:gd name="T33" fmla="*/ 1819275 h 3300"/>
                <a:gd name="T34" fmla="*/ 247650 w 930"/>
                <a:gd name="T35" fmla="*/ 2000250 h 3300"/>
                <a:gd name="T36" fmla="*/ 257175 w 930"/>
                <a:gd name="T37" fmla="*/ 2038350 h 3300"/>
                <a:gd name="T38" fmla="*/ 276225 w 930"/>
                <a:gd name="T39" fmla="*/ 1895475 h 3300"/>
                <a:gd name="T40" fmla="*/ 285750 w 930"/>
                <a:gd name="T41" fmla="*/ 1390650 h 3300"/>
                <a:gd name="T42" fmla="*/ 304800 w 930"/>
                <a:gd name="T43" fmla="*/ 1057275 h 3300"/>
                <a:gd name="T44" fmla="*/ 314325 w 930"/>
                <a:gd name="T45" fmla="*/ 438150 h 3300"/>
                <a:gd name="T46" fmla="*/ 333375 w 930"/>
                <a:gd name="T47" fmla="*/ 200025 h 3300"/>
                <a:gd name="T48" fmla="*/ 342900 w 930"/>
                <a:gd name="T49" fmla="*/ 9525 h 3300"/>
                <a:gd name="T50" fmla="*/ 352425 w 930"/>
                <a:gd name="T51" fmla="*/ 76200 h 3300"/>
                <a:gd name="T52" fmla="*/ 371475 w 930"/>
                <a:gd name="T53" fmla="*/ 257175 h 3300"/>
                <a:gd name="T54" fmla="*/ 381000 w 930"/>
                <a:gd name="T55" fmla="*/ 809625 h 3300"/>
                <a:gd name="T56" fmla="*/ 400050 w 930"/>
                <a:gd name="T57" fmla="*/ 1152525 h 3300"/>
                <a:gd name="T58" fmla="*/ 409575 w 930"/>
                <a:gd name="T59" fmla="*/ 1752600 h 3300"/>
                <a:gd name="T60" fmla="*/ 428625 w 930"/>
                <a:gd name="T61" fmla="*/ 1971675 h 3300"/>
                <a:gd name="T62" fmla="*/ 438150 w 930"/>
                <a:gd name="T63" fmla="*/ 2095500 h 3300"/>
                <a:gd name="T64" fmla="*/ 447675 w 930"/>
                <a:gd name="T65" fmla="*/ 1990725 h 3300"/>
                <a:gd name="T66" fmla="*/ 466725 w 930"/>
                <a:gd name="T67" fmla="*/ 1781175 h 3300"/>
                <a:gd name="T68" fmla="*/ 476250 w 930"/>
                <a:gd name="T69" fmla="*/ 1200150 h 3300"/>
                <a:gd name="T70" fmla="*/ 495300 w 930"/>
                <a:gd name="T71" fmla="*/ 847725 h 3300"/>
                <a:gd name="T72" fmla="*/ 504825 w 930"/>
                <a:gd name="T73" fmla="*/ 276225 h 3300"/>
                <a:gd name="T74" fmla="*/ 523875 w 930"/>
                <a:gd name="T75" fmla="*/ 76200 h 3300"/>
                <a:gd name="T76" fmla="*/ 533400 w 930"/>
                <a:gd name="T77" fmla="*/ 28575 h 3300"/>
                <a:gd name="T78" fmla="*/ 552450 w 930"/>
                <a:gd name="T79" fmla="*/ 171450 h 3300"/>
                <a:gd name="T80" fmla="*/ 561975 w 930"/>
                <a:gd name="T81" fmla="*/ 676275 h 3300"/>
                <a:gd name="T82" fmla="*/ 581025 w 930"/>
                <a:gd name="T83" fmla="*/ 1009650 h 33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3300">
                  <a:moveTo>
                    <a:pt x="0" y="435"/>
                  </a:moveTo>
                  <a:lnTo>
                    <a:pt x="0" y="735"/>
                  </a:lnTo>
                  <a:lnTo>
                    <a:pt x="15" y="750"/>
                  </a:lnTo>
                  <a:lnTo>
                    <a:pt x="15" y="1155"/>
                  </a:lnTo>
                  <a:lnTo>
                    <a:pt x="30" y="1170"/>
                  </a:lnTo>
                  <a:lnTo>
                    <a:pt x="30" y="1620"/>
                  </a:lnTo>
                  <a:lnTo>
                    <a:pt x="45" y="1635"/>
                  </a:lnTo>
                  <a:lnTo>
                    <a:pt x="45" y="2100"/>
                  </a:lnTo>
                  <a:lnTo>
                    <a:pt x="60" y="2115"/>
                  </a:lnTo>
                  <a:lnTo>
                    <a:pt x="60" y="2535"/>
                  </a:lnTo>
                  <a:lnTo>
                    <a:pt x="75" y="2550"/>
                  </a:lnTo>
                  <a:lnTo>
                    <a:pt x="75" y="2895"/>
                  </a:lnTo>
                  <a:lnTo>
                    <a:pt x="90" y="2910"/>
                  </a:lnTo>
                  <a:lnTo>
                    <a:pt x="90" y="3105"/>
                  </a:lnTo>
                  <a:lnTo>
                    <a:pt x="105" y="3120"/>
                  </a:lnTo>
                  <a:lnTo>
                    <a:pt x="105" y="3180"/>
                  </a:lnTo>
                  <a:lnTo>
                    <a:pt x="120" y="3165"/>
                  </a:lnTo>
                  <a:lnTo>
                    <a:pt x="120" y="3090"/>
                  </a:lnTo>
                  <a:lnTo>
                    <a:pt x="135" y="3075"/>
                  </a:lnTo>
                  <a:lnTo>
                    <a:pt x="135" y="2835"/>
                  </a:lnTo>
                  <a:lnTo>
                    <a:pt x="150" y="2820"/>
                  </a:lnTo>
                  <a:lnTo>
                    <a:pt x="150" y="2475"/>
                  </a:lnTo>
                  <a:lnTo>
                    <a:pt x="165" y="2460"/>
                  </a:lnTo>
                  <a:lnTo>
                    <a:pt x="165" y="2010"/>
                  </a:lnTo>
                  <a:lnTo>
                    <a:pt x="180" y="1995"/>
                  </a:lnTo>
                  <a:lnTo>
                    <a:pt x="180" y="1515"/>
                  </a:lnTo>
                  <a:lnTo>
                    <a:pt x="195" y="1500"/>
                  </a:lnTo>
                  <a:lnTo>
                    <a:pt x="195" y="1020"/>
                  </a:lnTo>
                  <a:lnTo>
                    <a:pt x="210" y="1005"/>
                  </a:lnTo>
                  <a:lnTo>
                    <a:pt x="210" y="600"/>
                  </a:lnTo>
                  <a:lnTo>
                    <a:pt x="225" y="585"/>
                  </a:lnTo>
                  <a:lnTo>
                    <a:pt x="225" y="285"/>
                  </a:lnTo>
                  <a:lnTo>
                    <a:pt x="240" y="270"/>
                  </a:lnTo>
                  <a:lnTo>
                    <a:pt x="240" y="120"/>
                  </a:lnTo>
                  <a:lnTo>
                    <a:pt x="255" y="105"/>
                  </a:lnTo>
                  <a:lnTo>
                    <a:pt x="255" y="90"/>
                  </a:lnTo>
                  <a:lnTo>
                    <a:pt x="255" y="105"/>
                  </a:lnTo>
                  <a:lnTo>
                    <a:pt x="270" y="120"/>
                  </a:lnTo>
                  <a:lnTo>
                    <a:pt x="270" y="255"/>
                  </a:lnTo>
                  <a:lnTo>
                    <a:pt x="285" y="270"/>
                  </a:lnTo>
                  <a:lnTo>
                    <a:pt x="285" y="555"/>
                  </a:lnTo>
                  <a:lnTo>
                    <a:pt x="300" y="570"/>
                  </a:lnTo>
                  <a:lnTo>
                    <a:pt x="300" y="975"/>
                  </a:lnTo>
                  <a:lnTo>
                    <a:pt x="315" y="990"/>
                  </a:lnTo>
                  <a:lnTo>
                    <a:pt x="315" y="1470"/>
                  </a:lnTo>
                  <a:lnTo>
                    <a:pt x="330" y="1485"/>
                  </a:lnTo>
                  <a:lnTo>
                    <a:pt x="330" y="1980"/>
                  </a:lnTo>
                  <a:lnTo>
                    <a:pt x="345" y="1995"/>
                  </a:lnTo>
                  <a:lnTo>
                    <a:pt x="345" y="2460"/>
                  </a:lnTo>
                  <a:lnTo>
                    <a:pt x="360" y="2475"/>
                  </a:lnTo>
                  <a:lnTo>
                    <a:pt x="360" y="2865"/>
                  </a:lnTo>
                  <a:lnTo>
                    <a:pt x="375" y="2880"/>
                  </a:lnTo>
                  <a:lnTo>
                    <a:pt x="375" y="3135"/>
                  </a:lnTo>
                  <a:lnTo>
                    <a:pt x="390" y="3150"/>
                  </a:lnTo>
                  <a:lnTo>
                    <a:pt x="390" y="3255"/>
                  </a:lnTo>
                  <a:lnTo>
                    <a:pt x="405" y="3270"/>
                  </a:lnTo>
                  <a:lnTo>
                    <a:pt x="405" y="3210"/>
                  </a:lnTo>
                  <a:lnTo>
                    <a:pt x="420" y="3195"/>
                  </a:lnTo>
                  <a:lnTo>
                    <a:pt x="420" y="3000"/>
                  </a:lnTo>
                  <a:lnTo>
                    <a:pt x="435" y="2985"/>
                  </a:lnTo>
                  <a:lnTo>
                    <a:pt x="435" y="2655"/>
                  </a:lnTo>
                  <a:lnTo>
                    <a:pt x="450" y="2640"/>
                  </a:lnTo>
                  <a:lnTo>
                    <a:pt x="450" y="2190"/>
                  </a:lnTo>
                  <a:lnTo>
                    <a:pt x="465" y="2175"/>
                  </a:lnTo>
                  <a:lnTo>
                    <a:pt x="465" y="1680"/>
                  </a:lnTo>
                  <a:lnTo>
                    <a:pt x="480" y="1665"/>
                  </a:lnTo>
                  <a:lnTo>
                    <a:pt x="480" y="1155"/>
                  </a:lnTo>
                  <a:lnTo>
                    <a:pt x="495" y="1140"/>
                  </a:lnTo>
                  <a:lnTo>
                    <a:pt x="495" y="690"/>
                  </a:lnTo>
                  <a:lnTo>
                    <a:pt x="510" y="675"/>
                  </a:lnTo>
                  <a:lnTo>
                    <a:pt x="510" y="330"/>
                  </a:lnTo>
                  <a:lnTo>
                    <a:pt x="525" y="315"/>
                  </a:lnTo>
                  <a:lnTo>
                    <a:pt x="525" y="90"/>
                  </a:lnTo>
                  <a:lnTo>
                    <a:pt x="540" y="75"/>
                  </a:lnTo>
                  <a:lnTo>
                    <a:pt x="540" y="15"/>
                  </a:lnTo>
                  <a:lnTo>
                    <a:pt x="540" y="30"/>
                  </a:lnTo>
                  <a:lnTo>
                    <a:pt x="555" y="45"/>
                  </a:lnTo>
                  <a:lnTo>
                    <a:pt x="555" y="120"/>
                  </a:lnTo>
                  <a:lnTo>
                    <a:pt x="570" y="135"/>
                  </a:lnTo>
                  <a:lnTo>
                    <a:pt x="570" y="390"/>
                  </a:lnTo>
                  <a:lnTo>
                    <a:pt x="585" y="405"/>
                  </a:lnTo>
                  <a:lnTo>
                    <a:pt x="585" y="780"/>
                  </a:lnTo>
                  <a:lnTo>
                    <a:pt x="600" y="795"/>
                  </a:lnTo>
                  <a:lnTo>
                    <a:pt x="600" y="1275"/>
                  </a:lnTo>
                  <a:lnTo>
                    <a:pt x="615" y="1290"/>
                  </a:lnTo>
                  <a:lnTo>
                    <a:pt x="615" y="1800"/>
                  </a:lnTo>
                  <a:lnTo>
                    <a:pt x="630" y="1815"/>
                  </a:lnTo>
                  <a:lnTo>
                    <a:pt x="630" y="2310"/>
                  </a:lnTo>
                  <a:lnTo>
                    <a:pt x="645" y="2325"/>
                  </a:lnTo>
                  <a:lnTo>
                    <a:pt x="645" y="2760"/>
                  </a:lnTo>
                  <a:lnTo>
                    <a:pt x="660" y="2775"/>
                  </a:lnTo>
                  <a:lnTo>
                    <a:pt x="660" y="3090"/>
                  </a:lnTo>
                  <a:lnTo>
                    <a:pt x="675" y="3105"/>
                  </a:lnTo>
                  <a:lnTo>
                    <a:pt x="675" y="3270"/>
                  </a:lnTo>
                  <a:lnTo>
                    <a:pt x="690" y="3285"/>
                  </a:lnTo>
                  <a:lnTo>
                    <a:pt x="690" y="3300"/>
                  </a:lnTo>
                  <a:lnTo>
                    <a:pt x="690" y="3285"/>
                  </a:lnTo>
                  <a:lnTo>
                    <a:pt x="705" y="3270"/>
                  </a:lnTo>
                  <a:lnTo>
                    <a:pt x="705" y="3135"/>
                  </a:lnTo>
                  <a:lnTo>
                    <a:pt x="720" y="3120"/>
                  </a:lnTo>
                  <a:lnTo>
                    <a:pt x="720" y="2820"/>
                  </a:lnTo>
                  <a:lnTo>
                    <a:pt x="735" y="2805"/>
                  </a:lnTo>
                  <a:lnTo>
                    <a:pt x="735" y="2400"/>
                  </a:lnTo>
                  <a:lnTo>
                    <a:pt x="750" y="2385"/>
                  </a:lnTo>
                  <a:lnTo>
                    <a:pt x="750" y="1890"/>
                  </a:lnTo>
                  <a:lnTo>
                    <a:pt x="765" y="1875"/>
                  </a:lnTo>
                  <a:lnTo>
                    <a:pt x="765" y="1350"/>
                  </a:lnTo>
                  <a:lnTo>
                    <a:pt x="780" y="1335"/>
                  </a:lnTo>
                  <a:lnTo>
                    <a:pt x="780" y="855"/>
                  </a:lnTo>
                  <a:lnTo>
                    <a:pt x="795" y="840"/>
                  </a:lnTo>
                  <a:lnTo>
                    <a:pt x="795" y="435"/>
                  </a:lnTo>
                  <a:lnTo>
                    <a:pt x="810" y="420"/>
                  </a:lnTo>
                  <a:lnTo>
                    <a:pt x="810" y="135"/>
                  </a:lnTo>
                  <a:lnTo>
                    <a:pt x="825" y="120"/>
                  </a:lnTo>
                  <a:lnTo>
                    <a:pt x="825" y="15"/>
                  </a:lnTo>
                  <a:lnTo>
                    <a:pt x="840" y="0"/>
                  </a:lnTo>
                  <a:lnTo>
                    <a:pt x="840" y="45"/>
                  </a:lnTo>
                  <a:lnTo>
                    <a:pt x="855" y="60"/>
                  </a:lnTo>
                  <a:lnTo>
                    <a:pt x="855" y="255"/>
                  </a:lnTo>
                  <a:lnTo>
                    <a:pt x="870" y="270"/>
                  </a:lnTo>
                  <a:lnTo>
                    <a:pt x="870" y="600"/>
                  </a:lnTo>
                  <a:lnTo>
                    <a:pt x="885" y="615"/>
                  </a:lnTo>
                  <a:lnTo>
                    <a:pt x="885" y="1065"/>
                  </a:lnTo>
                  <a:lnTo>
                    <a:pt x="900" y="1080"/>
                  </a:lnTo>
                  <a:lnTo>
                    <a:pt x="900" y="1575"/>
                  </a:lnTo>
                  <a:lnTo>
                    <a:pt x="915" y="1590"/>
                  </a:lnTo>
                  <a:lnTo>
                    <a:pt x="915" y="2115"/>
                  </a:lnTo>
                  <a:lnTo>
                    <a:pt x="930" y="213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3858"/>
            <p:cNvSpPr>
              <a:spLocks/>
            </p:cNvSpPr>
            <p:nvPr/>
          </p:nvSpPr>
          <p:spPr bwMode="auto">
            <a:xfrm>
              <a:off x="4343400" y="485775"/>
              <a:ext cx="390525" cy="2076450"/>
            </a:xfrm>
            <a:custGeom>
              <a:avLst/>
              <a:gdLst>
                <a:gd name="T0" fmla="*/ 0 w 615"/>
                <a:gd name="T1" fmla="*/ 1628775 h 3270"/>
                <a:gd name="T2" fmla="*/ 9525 w 615"/>
                <a:gd name="T3" fmla="*/ 1866900 h 3270"/>
                <a:gd name="T4" fmla="*/ 19050 w 615"/>
                <a:gd name="T5" fmla="*/ 2028825 h 3270"/>
                <a:gd name="T6" fmla="*/ 28575 w 615"/>
                <a:gd name="T7" fmla="*/ 2076450 h 3270"/>
                <a:gd name="T8" fmla="*/ 38100 w 615"/>
                <a:gd name="T9" fmla="*/ 2028825 h 3270"/>
                <a:gd name="T10" fmla="*/ 47625 w 615"/>
                <a:gd name="T11" fmla="*/ 1866900 h 3270"/>
                <a:gd name="T12" fmla="*/ 57150 w 615"/>
                <a:gd name="T13" fmla="*/ 1619250 h 3270"/>
                <a:gd name="T14" fmla="*/ 66675 w 615"/>
                <a:gd name="T15" fmla="*/ 1323975 h 3270"/>
                <a:gd name="T16" fmla="*/ 76200 w 615"/>
                <a:gd name="T17" fmla="*/ 981075 h 3270"/>
                <a:gd name="T18" fmla="*/ 85725 w 615"/>
                <a:gd name="T19" fmla="*/ 657225 h 3270"/>
                <a:gd name="T20" fmla="*/ 95250 w 615"/>
                <a:gd name="T21" fmla="*/ 371475 h 3270"/>
                <a:gd name="T22" fmla="*/ 104775 w 615"/>
                <a:gd name="T23" fmla="*/ 152400 h 3270"/>
                <a:gd name="T24" fmla="*/ 114300 w 615"/>
                <a:gd name="T25" fmla="*/ 19050 h 3270"/>
                <a:gd name="T26" fmla="*/ 123825 w 615"/>
                <a:gd name="T27" fmla="*/ 0 h 3270"/>
                <a:gd name="T28" fmla="*/ 142875 w 615"/>
                <a:gd name="T29" fmla="*/ 95250 h 3270"/>
                <a:gd name="T30" fmla="*/ 152400 w 615"/>
                <a:gd name="T31" fmla="*/ 276225 h 3270"/>
                <a:gd name="T32" fmla="*/ 161925 w 615"/>
                <a:gd name="T33" fmla="*/ 533400 h 3270"/>
                <a:gd name="T34" fmla="*/ 171450 w 615"/>
                <a:gd name="T35" fmla="*/ 847725 h 3270"/>
                <a:gd name="T36" fmla="*/ 180975 w 615"/>
                <a:gd name="T37" fmla="*/ 1181100 h 3270"/>
                <a:gd name="T38" fmla="*/ 190500 w 615"/>
                <a:gd name="T39" fmla="*/ 1495425 h 3270"/>
                <a:gd name="T40" fmla="*/ 200025 w 615"/>
                <a:gd name="T41" fmla="*/ 1762125 h 3270"/>
                <a:gd name="T42" fmla="*/ 209550 w 615"/>
                <a:gd name="T43" fmla="*/ 1962150 h 3270"/>
                <a:gd name="T44" fmla="*/ 219075 w 615"/>
                <a:gd name="T45" fmla="*/ 2057400 h 3270"/>
                <a:gd name="T46" fmla="*/ 228600 w 615"/>
                <a:gd name="T47" fmla="*/ 2028825 h 3270"/>
                <a:gd name="T48" fmla="*/ 238125 w 615"/>
                <a:gd name="T49" fmla="*/ 1924050 h 3270"/>
                <a:gd name="T50" fmla="*/ 247650 w 615"/>
                <a:gd name="T51" fmla="*/ 1714500 h 3270"/>
                <a:gd name="T52" fmla="*/ 257175 w 615"/>
                <a:gd name="T53" fmla="*/ 1447800 h 3270"/>
                <a:gd name="T54" fmla="*/ 266700 w 615"/>
                <a:gd name="T55" fmla="*/ 1133475 h 3270"/>
                <a:gd name="T56" fmla="*/ 276225 w 615"/>
                <a:gd name="T57" fmla="*/ 809625 h 3270"/>
                <a:gd name="T58" fmla="*/ 285750 w 615"/>
                <a:gd name="T59" fmla="*/ 504825 h 3270"/>
                <a:gd name="T60" fmla="*/ 295275 w 615"/>
                <a:gd name="T61" fmla="*/ 257175 h 3270"/>
                <a:gd name="T62" fmla="*/ 304800 w 615"/>
                <a:gd name="T63" fmla="*/ 85725 h 3270"/>
                <a:gd name="T64" fmla="*/ 314325 w 615"/>
                <a:gd name="T65" fmla="*/ 19050 h 3270"/>
                <a:gd name="T66" fmla="*/ 323850 w 615"/>
                <a:gd name="T67" fmla="*/ 66675 h 3270"/>
                <a:gd name="T68" fmla="*/ 333375 w 615"/>
                <a:gd name="T69" fmla="*/ 200025 h 3270"/>
                <a:gd name="T70" fmla="*/ 342900 w 615"/>
                <a:gd name="T71" fmla="*/ 419100 h 3270"/>
                <a:gd name="T72" fmla="*/ 352425 w 615"/>
                <a:gd name="T73" fmla="*/ 704850 h 3270"/>
                <a:gd name="T74" fmla="*/ 361950 w 615"/>
                <a:gd name="T75" fmla="*/ 1019175 h 3270"/>
                <a:gd name="T76" fmla="*/ 371475 w 615"/>
                <a:gd name="T77" fmla="*/ 1333500 h 3270"/>
                <a:gd name="T78" fmla="*/ 381000 w 615"/>
                <a:gd name="T79" fmla="*/ 1619250 h 3270"/>
                <a:gd name="T80" fmla="*/ 390525 w 615"/>
                <a:gd name="T81" fmla="*/ 1857375 h 32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615" h="3270">
                  <a:moveTo>
                    <a:pt x="0" y="2100"/>
                  </a:moveTo>
                  <a:lnTo>
                    <a:pt x="0" y="2565"/>
                  </a:lnTo>
                  <a:lnTo>
                    <a:pt x="15" y="2580"/>
                  </a:lnTo>
                  <a:lnTo>
                    <a:pt x="15" y="2940"/>
                  </a:lnTo>
                  <a:lnTo>
                    <a:pt x="30" y="2955"/>
                  </a:lnTo>
                  <a:lnTo>
                    <a:pt x="30" y="3195"/>
                  </a:lnTo>
                  <a:lnTo>
                    <a:pt x="45" y="3210"/>
                  </a:lnTo>
                  <a:lnTo>
                    <a:pt x="45" y="3270"/>
                  </a:lnTo>
                  <a:lnTo>
                    <a:pt x="60" y="3255"/>
                  </a:lnTo>
                  <a:lnTo>
                    <a:pt x="60" y="3195"/>
                  </a:lnTo>
                  <a:lnTo>
                    <a:pt x="75" y="3180"/>
                  </a:lnTo>
                  <a:lnTo>
                    <a:pt x="75" y="2940"/>
                  </a:lnTo>
                  <a:lnTo>
                    <a:pt x="90" y="2925"/>
                  </a:lnTo>
                  <a:lnTo>
                    <a:pt x="90" y="2550"/>
                  </a:lnTo>
                  <a:lnTo>
                    <a:pt x="105" y="2535"/>
                  </a:lnTo>
                  <a:lnTo>
                    <a:pt x="105" y="2085"/>
                  </a:lnTo>
                  <a:lnTo>
                    <a:pt x="120" y="2070"/>
                  </a:lnTo>
                  <a:lnTo>
                    <a:pt x="120" y="1545"/>
                  </a:lnTo>
                  <a:lnTo>
                    <a:pt x="135" y="1530"/>
                  </a:lnTo>
                  <a:lnTo>
                    <a:pt x="135" y="1035"/>
                  </a:lnTo>
                  <a:lnTo>
                    <a:pt x="150" y="1020"/>
                  </a:lnTo>
                  <a:lnTo>
                    <a:pt x="150" y="585"/>
                  </a:lnTo>
                  <a:lnTo>
                    <a:pt x="165" y="570"/>
                  </a:lnTo>
                  <a:lnTo>
                    <a:pt x="165" y="240"/>
                  </a:lnTo>
                  <a:lnTo>
                    <a:pt x="180" y="225"/>
                  </a:lnTo>
                  <a:lnTo>
                    <a:pt x="180" y="30"/>
                  </a:lnTo>
                  <a:lnTo>
                    <a:pt x="210" y="0"/>
                  </a:lnTo>
                  <a:lnTo>
                    <a:pt x="195" y="0"/>
                  </a:lnTo>
                  <a:lnTo>
                    <a:pt x="210" y="135"/>
                  </a:lnTo>
                  <a:lnTo>
                    <a:pt x="225" y="150"/>
                  </a:lnTo>
                  <a:lnTo>
                    <a:pt x="225" y="420"/>
                  </a:lnTo>
                  <a:lnTo>
                    <a:pt x="240" y="435"/>
                  </a:lnTo>
                  <a:lnTo>
                    <a:pt x="240" y="825"/>
                  </a:lnTo>
                  <a:lnTo>
                    <a:pt x="255" y="840"/>
                  </a:lnTo>
                  <a:lnTo>
                    <a:pt x="255" y="1320"/>
                  </a:lnTo>
                  <a:lnTo>
                    <a:pt x="270" y="1335"/>
                  </a:lnTo>
                  <a:lnTo>
                    <a:pt x="270" y="1845"/>
                  </a:lnTo>
                  <a:lnTo>
                    <a:pt x="285" y="1860"/>
                  </a:lnTo>
                  <a:lnTo>
                    <a:pt x="285" y="2340"/>
                  </a:lnTo>
                  <a:lnTo>
                    <a:pt x="300" y="2355"/>
                  </a:lnTo>
                  <a:lnTo>
                    <a:pt x="300" y="2760"/>
                  </a:lnTo>
                  <a:lnTo>
                    <a:pt x="315" y="2775"/>
                  </a:lnTo>
                  <a:lnTo>
                    <a:pt x="315" y="3075"/>
                  </a:lnTo>
                  <a:lnTo>
                    <a:pt x="330" y="3090"/>
                  </a:lnTo>
                  <a:lnTo>
                    <a:pt x="330" y="3225"/>
                  </a:lnTo>
                  <a:lnTo>
                    <a:pt x="345" y="3240"/>
                  </a:lnTo>
                  <a:lnTo>
                    <a:pt x="345" y="3210"/>
                  </a:lnTo>
                  <a:lnTo>
                    <a:pt x="360" y="3195"/>
                  </a:lnTo>
                  <a:lnTo>
                    <a:pt x="360" y="3045"/>
                  </a:lnTo>
                  <a:lnTo>
                    <a:pt x="375" y="3030"/>
                  </a:lnTo>
                  <a:lnTo>
                    <a:pt x="375" y="2715"/>
                  </a:lnTo>
                  <a:lnTo>
                    <a:pt x="390" y="2700"/>
                  </a:lnTo>
                  <a:lnTo>
                    <a:pt x="390" y="2295"/>
                  </a:lnTo>
                  <a:lnTo>
                    <a:pt x="405" y="2280"/>
                  </a:lnTo>
                  <a:lnTo>
                    <a:pt x="405" y="1800"/>
                  </a:lnTo>
                  <a:lnTo>
                    <a:pt x="420" y="1785"/>
                  </a:lnTo>
                  <a:lnTo>
                    <a:pt x="420" y="1290"/>
                  </a:lnTo>
                  <a:lnTo>
                    <a:pt x="435" y="1275"/>
                  </a:lnTo>
                  <a:lnTo>
                    <a:pt x="435" y="810"/>
                  </a:lnTo>
                  <a:lnTo>
                    <a:pt x="450" y="795"/>
                  </a:lnTo>
                  <a:lnTo>
                    <a:pt x="450" y="420"/>
                  </a:lnTo>
                  <a:lnTo>
                    <a:pt x="465" y="405"/>
                  </a:lnTo>
                  <a:lnTo>
                    <a:pt x="465" y="150"/>
                  </a:lnTo>
                  <a:lnTo>
                    <a:pt x="480" y="135"/>
                  </a:lnTo>
                  <a:lnTo>
                    <a:pt x="480" y="45"/>
                  </a:lnTo>
                  <a:lnTo>
                    <a:pt x="495" y="30"/>
                  </a:lnTo>
                  <a:lnTo>
                    <a:pt x="495" y="90"/>
                  </a:lnTo>
                  <a:lnTo>
                    <a:pt x="510" y="105"/>
                  </a:lnTo>
                  <a:lnTo>
                    <a:pt x="510" y="300"/>
                  </a:lnTo>
                  <a:lnTo>
                    <a:pt x="525" y="315"/>
                  </a:lnTo>
                  <a:lnTo>
                    <a:pt x="525" y="645"/>
                  </a:lnTo>
                  <a:lnTo>
                    <a:pt x="540" y="660"/>
                  </a:lnTo>
                  <a:lnTo>
                    <a:pt x="540" y="1095"/>
                  </a:lnTo>
                  <a:lnTo>
                    <a:pt x="555" y="1110"/>
                  </a:lnTo>
                  <a:lnTo>
                    <a:pt x="555" y="1590"/>
                  </a:lnTo>
                  <a:lnTo>
                    <a:pt x="570" y="1605"/>
                  </a:lnTo>
                  <a:lnTo>
                    <a:pt x="570" y="2085"/>
                  </a:lnTo>
                  <a:lnTo>
                    <a:pt x="585" y="2100"/>
                  </a:lnTo>
                  <a:lnTo>
                    <a:pt x="585" y="2535"/>
                  </a:lnTo>
                  <a:lnTo>
                    <a:pt x="600" y="2550"/>
                  </a:lnTo>
                  <a:lnTo>
                    <a:pt x="600" y="2910"/>
                  </a:lnTo>
                  <a:lnTo>
                    <a:pt x="615" y="2925"/>
                  </a:lnTo>
                  <a:lnTo>
                    <a:pt x="615" y="300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Rectangle 3859"/>
            <p:cNvSpPr>
              <a:spLocks noChangeArrowheads="1"/>
            </p:cNvSpPr>
            <p:nvPr/>
          </p:nvSpPr>
          <p:spPr bwMode="auto">
            <a:xfrm>
              <a:off x="1838325" y="79750"/>
              <a:ext cx="1686359" cy="14141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Struje</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pojedinih</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faza</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krute</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mreže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4" name="Rectangle 3860"/>
            <p:cNvSpPr>
              <a:spLocks noChangeArrowheads="1"/>
            </p:cNvSpPr>
            <p:nvPr/>
          </p:nvSpPr>
          <p:spPr bwMode="auto">
            <a:xfrm>
              <a:off x="2438400" y="3523926"/>
              <a:ext cx="504825" cy="2820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 name="Rectangle 3861"/>
            <p:cNvSpPr>
              <a:spLocks noChangeArrowheads="1"/>
            </p:cNvSpPr>
            <p:nvPr/>
          </p:nvSpPr>
          <p:spPr bwMode="auto">
            <a:xfrm rot="-5400000">
              <a:off x="113718" y="1408914"/>
              <a:ext cx="579649" cy="2762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37"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238"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239"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simulacije</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0698" name="Rectangle 10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754" name="Rectangle 11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12641" name="Canvas 2441"/>
          <p:cNvGrpSpPr>
            <a:grpSpLocks/>
          </p:cNvGrpSpPr>
          <p:nvPr/>
        </p:nvGrpSpPr>
        <p:grpSpPr bwMode="auto">
          <a:xfrm>
            <a:off x="1981200" y="2325687"/>
            <a:ext cx="5124450" cy="3617913"/>
            <a:chOff x="133350" y="0"/>
            <a:chExt cx="5124450" cy="3815770"/>
          </a:xfrm>
        </p:grpSpPr>
        <p:sp>
          <p:nvSpPr>
            <p:cNvPr id="112753" name="AutoShape 113"/>
            <p:cNvSpPr>
              <a:spLocks noChangeAspect="1" noChangeArrowheads="1"/>
            </p:cNvSpPr>
            <p:nvPr/>
          </p:nvSpPr>
          <p:spPr bwMode="auto">
            <a:xfrm>
              <a:off x="133350" y="0"/>
              <a:ext cx="5124450" cy="381577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 name="Rectangle 2443"/>
            <p:cNvSpPr>
              <a:spLocks noChangeArrowheads="1"/>
            </p:cNvSpPr>
            <p:nvPr/>
          </p:nvSpPr>
          <p:spPr bwMode="auto">
            <a:xfrm>
              <a:off x="695325" y="76200"/>
              <a:ext cx="4124325" cy="32575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Rectangle 2444"/>
            <p:cNvSpPr>
              <a:spLocks noChangeArrowheads="1"/>
            </p:cNvSpPr>
            <p:nvPr/>
          </p:nvSpPr>
          <p:spPr bwMode="auto">
            <a:xfrm>
              <a:off x="695325" y="76200"/>
              <a:ext cx="4124325" cy="3257550"/>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2445"/>
            <p:cNvSpPr>
              <a:spLocks/>
            </p:cNvSpPr>
            <p:nvPr/>
          </p:nvSpPr>
          <p:spPr bwMode="auto">
            <a:xfrm>
              <a:off x="6953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2446"/>
            <p:cNvSpPr>
              <a:spLocks/>
            </p:cNvSpPr>
            <p:nvPr/>
          </p:nvSpPr>
          <p:spPr bwMode="auto">
            <a:xfrm>
              <a:off x="12858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2447"/>
            <p:cNvSpPr>
              <a:spLocks/>
            </p:cNvSpPr>
            <p:nvPr/>
          </p:nvSpPr>
          <p:spPr bwMode="auto">
            <a:xfrm>
              <a:off x="18764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448"/>
            <p:cNvSpPr>
              <a:spLocks/>
            </p:cNvSpPr>
            <p:nvPr/>
          </p:nvSpPr>
          <p:spPr bwMode="auto">
            <a:xfrm>
              <a:off x="24669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449"/>
            <p:cNvSpPr>
              <a:spLocks/>
            </p:cNvSpPr>
            <p:nvPr/>
          </p:nvSpPr>
          <p:spPr bwMode="auto">
            <a:xfrm>
              <a:off x="30575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450"/>
            <p:cNvSpPr>
              <a:spLocks/>
            </p:cNvSpPr>
            <p:nvPr/>
          </p:nvSpPr>
          <p:spPr bwMode="auto">
            <a:xfrm>
              <a:off x="36385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451"/>
            <p:cNvSpPr>
              <a:spLocks/>
            </p:cNvSpPr>
            <p:nvPr/>
          </p:nvSpPr>
          <p:spPr bwMode="auto">
            <a:xfrm>
              <a:off x="42386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452"/>
            <p:cNvSpPr>
              <a:spLocks/>
            </p:cNvSpPr>
            <p:nvPr/>
          </p:nvSpPr>
          <p:spPr bwMode="auto">
            <a:xfrm>
              <a:off x="482917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453"/>
            <p:cNvSpPr>
              <a:spLocks/>
            </p:cNvSpPr>
            <p:nvPr/>
          </p:nvSpPr>
          <p:spPr bwMode="auto">
            <a:xfrm>
              <a:off x="695325" y="33337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54"/>
            <p:cNvSpPr>
              <a:spLocks/>
            </p:cNvSpPr>
            <p:nvPr/>
          </p:nvSpPr>
          <p:spPr bwMode="auto">
            <a:xfrm>
              <a:off x="695325" y="29718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455"/>
            <p:cNvSpPr>
              <a:spLocks/>
            </p:cNvSpPr>
            <p:nvPr/>
          </p:nvSpPr>
          <p:spPr bwMode="auto">
            <a:xfrm>
              <a:off x="695325" y="26098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456"/>
            <p:cNvSpPr>
              <a:spLocks/>
            </p:cNvSpPr>
            <p:nvPr/>
          </p:nvSpPr>
          <p:spPr bwMode="auto">
            <a:xfrm>
              <a:off x="695325" y="22479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457"/>
            <p:cNvSpPr>
              <a:spLocks/>
            </p:cNvSpPr>
            <p:nvPr/>
          </p:nvSpPr>
          <p:spPr bwMode="auto">
            <a:xfrm>
              <a:off x="695325" y="18859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458"/>
            <p:cNvSpPr>
              <a:spLocks/>
            </p:cNvSpPr>
            <p:nvPr/>
          </p:nvSpPr>
          <p:spPr bwMode="auto">
            <a:xfrm>
              <a:off x="695325" y="15240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2459"/>
            <p:cNvSpPr>
              <a:spLocks/>
            </p:cNvSpPr>
            <p:nvPr/>
          </p:nvSpPr>
          <p:spPr bwMode="auto">
            <a:xfrm>
              <a:off x="695325" y="11620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2460"/>
            <p:cNvSpPr>
              <a:spLocks/>
            </p:cNvSpPr>
            <p:nvPr/>
          </p:nvSpPr>
          <p:spPr bwMode="auto">
            <a:xfrm>
              <a:off x="695325" y="8001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2461"/>
            <p:cNvSpPr>
              <a:spLocks/>
            </p:cNvSpPr>
            <p:nvPr/>
          </p:nvSpPr>
          <p:spPr bwMode="auto">
            <a:xfrm>
              <a:off x="695325" y="4381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2462"/>
            <p:cNvSpPr>
              <a:spLocks/>
            </p:cNvSpPr>
            <p:nvPr/>
          </p:nvSpPr>
          <p:spPr bwMode="auto">
            <a:xfrm>
              <a:off x="695325" y="762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Line 2463"/>
            <p:cNvSpPr>
              <a:spLocks noChangeShapeType="1"/>
            </p:cNvSpPr>
            <p:nvPr/>
          </p:nvSpPr>
          <p:spPr bwMode="auto">
            <a:xfrm>
              <a:off x="695325" y="7620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Line 2464"/>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Line 2465"/>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Line 2466"/>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Line 2467"/>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Line 2468"/>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Line 2469"/>
            <p:cNvSpPr>
              <a:spLocks noChangeShapeType="1"/>
            </p:cNvSpPr>
            <p:nvPr/>
          </p:nvSpPr>
          <p:spPr bwMode="auto">
            <a:xfrm flipV="1">
              <a:off x="6953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Line 2470"/>
            <p:cNvSpPr>
              <a:spLocks noChangeShapeType="1"/>
            </p:cNvSpPr>
            <p:nvPr/>
          </p:nvSpPr>
          <p:spPr bwMode="auto">
            <a:xfrm>
              <a:off x="6953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Rectangle 2471"/>
            <p:cNvSpPr>
              <a:spLocks noChangeArrowheads="1"/>
            </p:cNvSpPr>
            <p:nvPr/>
          </p:nvSpPr>
          <p:spPr bwMode="auto">
            <a:xfrm>
              <a:off x="666750" y="3362995"/>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Line 2472"/>
            <p:cNvSpPr>
              <a:spLocks noChangeShapeType="1"/>
            </p:cNvSpPr>
            <p:nvPr/>
          </p:nvSpPr>
          <p:spPr bwMode="auto">
            <a:xfrm flipV="1">
              <a:off x="12858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Line 2473"/>
            <p:cNvSpPr>
              <a:spLocks noChangeShapeType="1"/>
            </p:cNvSpPr>
            <p:nvPr/>
          </p:nvSpPr>
          <p:spPr bwMode="auto">
            <a:xfrm>
              <a:off x="12858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Rectangle 2474"/>
            <p:cNvSpPr>
              <a:spLocks noChangeArrowheads="1"/>
            </p:cNvSpPr>
            <p:nvPr/>
          </p:nvSpPr>
          <p:spPr bwMode="auto">
            <a:xfrm>
              <a:off x="120015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Line 2475"/>
            <p:cNvSpPr>
              <a:spLocks noChangeShapeType="1"/>
            </p:cNvSpPr>
            <p:nvPr/>
          </p:nvSpPr>
          <p:spPr bwMode="auto">
            <a:xfrm flipV="1">
              <a:off x="18764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Line 2476"/>
            <p:cNvSpPr>
              <a:spLocks noChangeShapeType="1"/>
            </p:cNvSpPr>
            <p:nvPr/>
          </p:nvSpPr>
          <p:spPr bwMode="auto">
            <a:xfrm>
              <a:off x="18764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Rectangle 2477"/>
            <p:cNvSpPr>
              <a:spLocks noChangeArrowheads="1"/>
            </p:cNvSpPr>
            <p:nvPr/>
          </p:nvSpPr>
          <p:spPr bwMode="auto">
            <a:xfrm>
              <a:off x="179070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Line 2478"/>
            <p:cNvSpPr>
              <a:spLocks noChangeShapeType="1"/>
            </p:cNvSpPr>
            <p:nvPr/>
          </p:nvSpPr>
          <p:spPr bwMode="auto">
            <a:xfrm flipV="1">
              <a:off x="24669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Line 2479"/>
            <p:cNvSpPr>
              <a:spLocks noChangeShapeType="1"/>
            </p:cNvSpPr>
            <p:nvPr/>
          </p:nvSpPr>
          <p:spPr bwMode="auto">
            <a:xfrm>
              <a:off x="24669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Rectangle 2480"/>
            <p:cNvSpPr>
              <a:spLocks noChangeArrowheads="1"/>
            </p:cNvSpPr>
            <p:nvPr/>
          </p:nvSpPr>
          <p:spPr bwMode="auto">
            <a:xfrm>
              <a:off x="238125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Line 2481"/>
            <p:cNvSpPr>
              <a:spLocks noChangeShapeType="1"/>
            </p:cNvSpPr>
            <p:nvPr/>
          </p:nvSpPr>
          <p:spPr bwMode="auto">
            <a:xfrm flipV="1">
              <a:off x="30575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Line 2482"/>
            <p:cNvSpPr>
              <a:spLocks noChangeShapeType="1"/>
            </p:cNvSpPr>
            <p:nvPr/>
          </p:nvSpPr>
          <p:spPr bwMode="auto">
            <a:xfrm>
              <a:off x="30575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Rectangle 2483"/>
            <p:cNvSpPr>
              <a:spLocks noChangeArrowheads="1"/>
            </p:cNvSpPr>
            <p:nvPr/>
          </p:nvSpPr>
          <p:spPr bwMode="auto">
            <a:xfrm>
              <a:off x="297180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 name="Line 2484"/>
            <p:cNvSpPr>
              <a:spLocks noChangeShapeType="1"/>
            </p:cNvSpPr>
            <p:nvPr/>
          </p:nvSpPr>
          <p:spPr bwMode="auto">
            <a:xfrm flipV="1">
              <a:off x="36385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Line 2485"/>
            <p:cNvSpPr>
              <a:spLocks noChangeShapeType="1"/>
            </p:cNvSpPr>
            <p:nvPr/>
          </p:nvSpPr>
          <p:spPr bwMode="auto">
            <a:xfrm>
              <a:off x="36385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5" name="Rectangle 2486"/>
            <p:cNvSpPr>
              <a:spLocks noChangeArrowheads="1"/>
            </p:cNvSpPr>
            <p:nvPr/>
          </p:nvSpPr>
          <p:spPr bwMode="auto">
            <a:xfrm>
              <a:off x="3552825"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 name="Line 2487"/>
            <p:cNvSpPr>
              <a:spLocks noChangeShapeType="1"/>
            </p:cNvSpPr>
            <p:nvPr/>
          </p:nvSpPr>
          <p:spPr bwMode="auto">
            <a:xfrm flipV="1">
              <a:off x="42386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7" name="Line 2488"/>
            <p:cNvSpPr>
              <a:spLocks noChangeShapeType="1"/>
            </p:cNvSpPr>
            <p:nvPr/>
          </p:nvSpPr>
          <p:spPr bwMode="auto">
            <a:xfrm>
              <a:off x="42386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9" name="Rectangle 2489"/>
            <p:cNvSpPr>
              <a:spLocks noChangeArrowheads="1"/>
            </p:cNvSpPr>
            <p:nvPr/>
          </p:nvSpPr>
          <p:spPr bwMode="auto">
            <a:xfrm>
              <a:off x="415290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Line 2490"/>
            <p:cNvSpPr>
              <a:spLocks noChangeShapeType="1"/>
            </p:cNvSpPr>
            <p:nvPr/>
          </p:nvSpPr>
          <p:spPr bwMode="auto">
            <a:xfrm flipV="1">
              <a:off x="482917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1" name="Line 2491"/>
            <p:cNvSpPr>
              <a:spLocks noChangeShapeType="1"/>
            </p:cNvSpPr>
            <p:nvPr/>
          </p:nvSpPr>
          <p:spPr bwMode="auto">
            <a:xfrm>
              <a:off x="482917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2" name="Rectangle 2492"/>
            <p:cNvSpPr>
              <a:spLocks noChangeArrowheads="1"/>
            </p:cNvSpPr>
            <p:nvPr/>
          </p:nvSpPr>
          <p:spPr bwMode="auto">
            <a:xfrm>
              <a:off x="4743450" y="3362995"/>
              <a:ext cx="1905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Line 2493"/>
            <p:cNvSpPr>
              <a:spLocks noChangeShapeType="1"/>
            </p:cNvSpPr>
            <p:nvPr/>
          </p:nvSpPr>
          <p:spPr bwMode="auto">
            <a:xfrm>
              <a:off x="695325" y="33337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Line 2494"/>
            <p:cNvSpPr>
              <a:spLocks noChangeShapeType="1"/>
            </p:cNvSpPr>
            <p:nvPr/>
          </p:nvSpPr>
          <p:spPr bwMode="auto">
            <a:xfrm flipH="1">
              <a:off x="4781550" y="33337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Rectangle 2495"/>
            <p:cNvSpPr>
              <a:spLocks noChangeArrowheads="1"/>
            </p:cNvSpPr>
            <p:nvPr/>
          </p:nvSpPr>
          <p:spPr bwMode="auto">
            <a:xfrm>
              <a:off x="485775" y="3257169"/>
              <a:ext cx="200025"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8" name="Line 2496"/>
            <p:cNvSpPr>
              <a:spLocks noChangeShapeType="1"/>
            </p:cNvSpPr>
            <p:nvPr/>
          </p:nvSpPr>
          <p:spPr bwMode="auto">
            <a:xfrm>
              <a:off x="695325" y="29718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Line 2497"/>
            <p:cNvSpPr>
              <a:spLocks noChangeShapeType="1"/>
            </p:cNvSpPr>
            <p:nvPr/>
          </p:nvSpPr>
          <p:spPr bwMode="auto">
            <a:xfrm flipH="1">
              <a:off x="4781550" y="29718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Rectangle 2498"/>
            <p:cNvSpPr>
              <a:spLocks noChangeArrowheads="1"/>
            </p:cNvSpPr>
            <p:nvPr/>
          </p:nvSpPr>
          <p:spPr bwMode="auto">
            <a:xfrm>
              <a:off x="552450" y="2896154"/>
              <a:ext cx="123825"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Line 2499"/>
            <p:cNvSpPr>
              <a:spLocks noChangeShapeType="1"/>
            </p:cNvSpPr>
            <p:nvPr/>
          </p:nvSpPr>
          <p:spPr bwMode="auto">
            <a:xfrm>
              <a:off x="695325" y="26098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Line 2500"/>
            <p:cNvSpPr>
              <a:spLocks noChangeShapeType="1"/>
            </p:cNvSpPr>
            <p:nvPr/>
          </p:nvSpPr>
          <p:spPr bwMode="auto">
            <a:xfrm flipH="1">
              <a:off x="4781550" y="26098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Rectangle 2501"/>
            <p:cNvSpPr>
              <a:spLocks noChangeArrowheads="1"/>
            </p:cNvSpPr>
            <p:nvPr/>
          </p:nvSpPr>
          <p:spPr bwMode="auto">
            <a:xfrm>
              <a:off x="552450" y="2533800"/>
              <a:ext cx="123825"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4" name="Line 2502"/>
            <p:cNvSpPr>
              <a:spLocks noChangeShapeType="1"/>
            </p:cNvSpPr>
            <p:nvPr/>
          </p:nvSpPr>
          <p:spPr bwMode="auto">
            <a:xfrm>
              <a:off x="695325" y="22479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Line 2503"/>
            <p:cNvSpPr>
              <a:spLocks noChangeShapeType="1"/>
            </p:cNvSpPr>
            <p:nvPr/>
          </p:nvSpPr>
          <p:spPr bwMode="auto">
            <a:xfrm flipH="1">
              <a:off x="4781550" y="22479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Rectangle 2504"/>
            <p:cNvSpPr>
              <a:spLocks noChangeArrowheads="1"/>
            </p:cNvSpPr>
            <p:nvPr/>
          </p:nvSpPr>
          <p:spPr bwMode="auto">
            <a:xfrm>
              <a:off x="552450" y="2171446"/>
              <a:ext cx="123825"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7" name="Line 2505"/>
            <p:cNvSpPr>
              <a:spLocks noChangeShapeType="1"/>
            </p:cNvSpPr>
            <p:nvPr/>
          </p:nvSpPr>
          <p:spPr bwMode="auto">
            <a:xfrm>
              <a:off x="695325" y="18859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Line 2506"/>
            <p:cNvSpPr>
              <a:spLocks noChangeShapeType="1"/>
            </p:cNvSpPr>
            <p:nvPr/>
          </p:nvSpPr>
          <p:spPr bwMode="auto">
            <a:xfrm flipH="1">
              <a:off x="4781550" y="18859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Rectangle 2507"/>
            <p:cNvSpPr>
              <a:spLocks noChangeArrowheads="1"/>
            </p:cNvSpPr>
            <p:nvPr/>
          </p:nvSpPr>
          <p:spPr bwMode="auto">
            <a:xfrm>
              <a:off x="552450" y="1809761"/>
              <a:ext cx="123825"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Line 2508"/>
            <p:cNvSpPr>
              <a:spLocks noChangeShapeType="1"/>
            </p:cNvSpPr>
            <p:nvPr/>
          </p:nvSpPr>
          <p:spPr bwMode="auto">
            <a:xfrm>
              <a:off x="695325" y="15240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 name="Line 2509"/>
            <p:cNvSpPr>
              <a:spLocks noChangeShapeType="1"/>
            </p:cNvSpPr>
            <p:nvPr/>
          </p:nvSpPr>
          <p:spPr bwMode="auto">
            <a:xfrm flipH="1">
              <a:off x="4781550" y="15240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Rectangle 2510"/>
            <p:cNvSpPr>
              <a:spLocks noChangeArrowheads="1"/>
            </p:cNvSpPr>
            <p:nvPr/>
          </p:nvSpPr>
          <p:spPr bwMode="auto">
            <a:xfrm>
              <a:off x="590550" y="1448077"/>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 name="Line 2511"/>
            <p:cNvSpPr>
              <a:spLocks noChangeShapeType="1"/>
            </p:cNvSpPr>
            <p:nvPr/>
          </p:nvSpPr>
          <p:spPr bwMode="auto">
            <a:xfrm>
              <a:off x="695325" y="11620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4" name="Line 2512"/>
            <p:cNvSpPr>
              <a:spLocks noChangeShapeType="1"/>
            </p:cNvSpPr>
            <p:nvPr/>
          </p:nvSpPr>
          <p:spPr bwMode="auto">
            <a:xfrm flipH="1">
              <a:off x="4781550" y="11620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5" name="Rectangle 2513"/>
            <p:cNvSpPr>
              <a:spLocks noChangeArrowheads="1"/>
            </p:cNvSpPr>
            <p:nvPr/>
          </p:nvSpPr>
          <p:spPr bwMode="auto">
            <a:xfrm>
              <a:off x="590550" y="1085723"/>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 name="Line 2514"/>
            <p:cNvSpPr>
              <a:spLocks noChangeShapeType="1"/>
            </p:cNvSpPr>
            <p:nvPr/>
          </p:nvSpPr>
          <p:spPr bwMode="auto">
            <a:xfrm>
              <a:off x="695325" y="8001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7" name="Line 2515"/>
            <p:cNvSpPr>
              <a:spLocks noChangeShapeType="1"/>
            </p:cNvSpPr>
            <p:nvPr/>
          </p:nvSpPr>
          <p:spPr bwMode="auto">
            <a:xfrm flipH="1">
              <a:off x="4781550" y="8001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8" name="Rectangle 2516"/>
            <p:cNvSpPr>
              <a:spLocks noChangeArrowheads="1"/>
            </p:cNvSpPr>
            <p:nvPr/>
          </p:nvSpPr>
          <p:spPr bwMode="auto">
            <a:xfrm>
              <a:off x="590550" y="723369"/>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 name="Line 2517"/>
            <p:cNvSpPr>
              <a:spLocks noChangeShapeType="1"/>
            </p:cNvSpPr>
            <p:nvPr/>
          </p:nvSpPr>
          <p:spPr bwMode="auto">
            <a:xfrm>
              <a:off x="695325" y="4381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0" name="Line 2518"/>
            <p:cNvSpPr>
              <a:spLocks noChangeShapeType="1"/>
            </p:cNvSpPr>
            <p:nvPr/>
          </p:nvSpPr>
          <p:spPr bwMode="auto">
            <a:xfrm flipH="1">
              <a:off x="4781550" y="4381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1" name="Rectangle 2519"/>
            <p:cNvSpPr>
              <a:spLocks noChangeArrowheads="1"/>
            </p:cNvSpPr>
            <p:nvPr/>
          </p:nvSpPr>
          <p:spPr bwMode="auto">
            <a:xfrm>
              <a:off x="590550" y="361684"/>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 name="Line 2520"/>
            <p:cNvSpPr>
              <a:spLocks noChangeShapeType="1"/>
            </p:cNvSpPr>
            <p:nvPr/>
          </p:nvSpPr>
          <p:spPr bwMode="auto">
            <a:xfrm>
              <a:off x="695325" y="762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3" name="Line 2521"/>
            <p:cNvSpPr>
              <a:spLocks noChangeShapeType="1"/>
            </p:cNvSpPr>
            <p:nvPr/>
          </p:nvSpPr>
          <p:spPr bwMode="auto">
            <a:xfrm flipH="1">
              <a:off x="4781550" y="762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4" name="Rectangle 2522"/>
            <p:cNvSpPr>
              <a:spLocks noChangeArrowheads="1"/>
            </p:cNvSpPr>
            <p:nvPr/>
          </p:nvSpPr>
          <p:spPr bwMode="auto">
            <a:xfrm>
              <a:off x="590550" y="0"/>
              <a:ext cx="76200" cy="33154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Line 2523"/>
            <p:cNvSpPr>
              <a:spLocks noChangeShapeType="1"/>
            </p:cNvSpPr>
            <p:nvPr/>
          </p:nvSpPr>
          <p:spPr bwMode="auto">
            <a:xfrm>
              <a:off x="695325" y="7620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6" name="Line 2524"/>
            <p:cNvSpPr>
              <a:spLocks noChangeShapeType="1"/>
            </p:cNvSpPr>
            <p:nvPr/>
          </p:nvSpPr>
          <p:spPr bwMode="auto">
            <a:xfrm>
              <a:off x="695325" y="3333750"/>
              <a:ext cx="41243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7" name="Line 2525"/>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8" name="Line 2526"/>
            <p:cNvSpPr>
              <a:spLocks noChangeShapeType="1"/>
            </p:cNvSpPr>
            <p:nvPr/>
          </p:nvSpPr>
          <p:spPr bwMode="auto">
            <a:xfrm flipV="1">
              <a:off x="695325"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Freeform 2527"/>
            <p:cNvSpPr>
              <a:spLocks/>
            </p:cNvSpPr>
            <p:nvPr/>
          </p:nvSpPr>
          <p:spPr bwMode="auto">
            <a:xfrm>
              <a:off x="695325" y="857250"/>
              <a:ext cx="581025" cy="1323975"/>
            </a:xfrm>
            <a:custGeom>
              <a:avLst/>
              <a:gdLst>
                <a:gd name="T0" fmla="*/ 9525 w 915"/>
                <a:gd name="T1" fmla="*/ 1066800 h 2085"/>
                <a:gd name="T2" fmla="*/ 19050 w 915"/>
                <a:gd name="T3" fmla="*/ 1323975 h 2085"/>
                <a:gd name="T4" fmla="*/ 38100 w 915"/>
                <a:gd name="T5" fmla="*/ 1200150 h 2085"/>
                <a:gd name="T6" fmla="*/ 47625 w 915"/>
                <a:gd name="T7" fmla="*/ 638175 h 2085"/>
                <a:gd name="T8" fmla="*/ 66675 w 915"/>
                <a:gd name="T9" fmla="*/ 314325 h 2085"/>
                <a:gd name="T10" fmla="*/ 76200 w 915"/>
                <a:gd name="T11" fmla="*/ 0 h 2085"/>
                <a:gd name="T12" fmla="*/ 95250 w 915"/>
                <a:gd name="T13" fmla="*/ 85725 h 2085"/>
                <a:gd name="T14" fmla="*/ 104775 w 915"/>
                <a:gd name="T15" fmla="*/ 619125 h 2085"/>
                <a:gd name="T16" fmla="*/ 123825 w 915"/>
                <a:gd name="T17" fmla="*/ 952500 h 2085"/>
                <a:gd name="T18" fmla="*/ 133350 w 915"/>
                <a:gd name="T19" fmla="*/ 1323975 h 2085"/>
                <a:gd name="T20" fmla="*/ 152400 w 915"/>
                <a:gd name="T21" fmla="*/ 1266825 h 2085"/>
                <a:gd name="T22" fmla="*/ 161925 w 915"/>
                <a:gd name="T23" fmla="*/ 771525 h 2085"/>
                <a:gd name="T24" fmla="*/ 180975 w 915"/>
                <a:gd name="T25" fmla="*/ 428625 h 2085"/>
                <a:gd name="T26" fmla="*/ 190500 w 915"/>
                <a:gd name="T27" fmla="*/ 19050 h 2085"/>
                <a:gd name="T28" fmla="*/ 200025 w 915"/>
                <a:gd name="T29" fmla="*/ 28575 h 2085"/>
                <a:gd name="T30" fmla="*/ 219075 w 915"/>
                <a:gd name="T31" fmla="*/ 209550 h 2085"/>
                <a:gd name="T32" fmla="*/ 228600 w 915"/>
                <a:gd name="T33" fmla="*/ 809625 h 2085"/>
                <a:gd name="T34" fmla="*/ 247650 w 915"/>
                <a:gd name="T35" fmla="*/ 1114425 h 2085"/>
                <a:gd name="T36" fmla="*/ 257175 w 915"/>
                <a:gd name="T37" fmla="*/ 1323975 h 2085"/>
                <a:gd name="T38" fmla="*/ 266700 w 915"/>
                <a:gd name="T39" fmla="*/ 1171575 h 2085"/>
                <a:gd name="T40" fmla="*/ 285750 w 915"/>
                <a:gd name="T41" fmla="*/ 895350 h 2085"/>
                <a:gd name="T42" fmla="*/ 295275 w 915"/>
                <a:gd name="T43" fmla="*/ 276225 h 2085"/>
                <a:gd name="T44" fmla="*/ 314325 w 915"/>
                <a:gd name="T45" fmla="*/ 57150 h 2085"/>
                <a:gd name="T46" fmla="*/ 323850 w 915"/>
                <a:gd name="T47" fmla="*/ 19050 h 2085"/>
                <a:gd name="T48" fmla="*/ 333375 w 915"/>
                <a:gd name="T49" fmla="*/ 352425 h 2085"/>
                <a:gd name="T50" fmla="*/ 352425 w 915"/>
                <a:gd name="T51" fmla="*/ 685800 h 2085"/>
                <a:gd name="T52" fmla="*/ 361950 w 915"/>
                <a:gd name="T53" fmla="*/ 1228725 h 2085"/>
                <a:gd name="T54" fmla="*/ 381000 w 915"/>
                <a:gd name="T55" fmla="*/ 1304925 h 2085"/>
                <a:gd name="T56" fmla="*/ 390525 w 915"/>
                <a:gd name="T57" fmla="*/ 1028700 h 2085"/>
                <a:gd name="T58" fmla="*/ 409575 w 915"/>
                <a:gd name="T59" fmla="*/ 704850 h 2085"/>
                <a:gd name="T60" fmla="*/ 419100 w 915"/>
                <a:gd name="T61" fmla="*/ 133350 h 2085"/>
                <a:gd name="T62" fmla="*/ 438150 w 915"/>
                <a:gd name="T63" fmla="*/ 19050 h 2085"/>
                <a:gd name="T64" fmla="*/ 447675 w 915"/>
                <a:gd name="T65" fmla="*/ 247650 h 2085"/>
                <a:gd name="T66" fmla="*/ 466725 w 915"/>
                <a:gd name="T67" fmla="*/ 552450 h 2085"/>
                <a:gd name="T68" fmla="*/ 476250 w 915"/>
                <a:gd name="T69" fmla="*/ 1143000 h 2085"/>
                <a:gd name="T70" fmla="*/ 495300 w 915"/>
                <a:gd name="T71" fmla="*/ 1304925 h 2085"/>
                <a:gd name="T72" fmla="*/ 504825 w 915"/>
                <a:gd name="T73" fmla="*/ 1285875 h 2085"/>
                <a:gd name="T74" fmla="*/ 514350 w 915"/>
                <a:gd name="T75" fmla="*/ 847725 h 2085"/>
                <a:gd name="T76" fmla="*/ 533400 w 915"/>
                <a:gd name="T77" fmla="*/ 514350 h 2085"/>
                <a:gd name="T78" fmla="*/ 542925 w 915"/>
                <a:gd name="T79" fmla="*/ 47625 h 2085"/>
                <a:gd name="T80" fmla="*/ 552450 w 915"/>
                <a:gd name="T81" fmla="*/ 19050 h 2085"/>
                <a:gd name="T82" fmla="*/ 571500 w 915"/>
                <a:gd name="T83" fmla="*/ 152400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085">
                  <a:moveTo>
                    <a:pt x="0" y="1185"/>
                  </a:moveTo>
                  <a:lnTo>
                    <a:pt x="0" y="1665"/>
                  </a:lnTo>
                  <a:lnTo>
                    <a:pt x="15" y="1680"/>
                  </a:lnTo>
                  <a:lnTo>
                    <a:pt x="15" y="1995"/>
                  </a:lnTo>
                  <a:lnTo>
                    <a:pt x="30" y="2010"/>
                  </a:lnTo>
                  <a:lnTo>
                    <a:pt x="30" y="2085"/>
                  </a:lnTo>
                  <a:lnTo>
                    <a:pt x="45" y="2070"/>
                  </a:lnTo>
                  <a:lnTo>
                    <a:pt x="45" y="1905"/>
                  </a:lnTo>
                  <a:lnTo>
                    <a:pt x="60" y="1890"/>
                  </a:lnTo>
                  <a:lnTo>
                    <a:pt x="60" y="1515"/>
                  </a:lnTo>
                  <a:lnTo>
                    <a:pt x="75" y="1500"/>
                  </a:lnTo>
                  <a:lnTo>
                    <a:pt x="75" y="1005"/>
                  </a:lnTo>
                  <a:lnTo>
                    <a:pt x="90" y="990"/>
                  </a:lnTo>
                  <a:lnTo>
                    <a:pt x="90" y="510"/>
                  </a:lnTo>
                  <a:lnTo>
                    <a:pt x="105" y="495"/>
                  </a:lnTo>
                  <a:lnTo>
                    <a:pt x="105" y="135"/>
                  </a:lnTo>
                  <a:lnTo>
                    <a:pt x="120" y="120"/>
                  </a:lnTo>
                  <a:lnTo>
                    <a:pt x="120" y="0"/>
                  </a:lnTo>
                  <a:lnTo>
                    <a:pt x="135" y="15"/>
                  </a:lnTo>
                  <a:lnTo>
                    <a:pt x="135" y="120"/>
                  </a:lnTo>
                  <a:lnTo>
                    <a:pt x="150" y="135"/>
                  </a:lnTo>
                  <a:lnTo>
                    <a:pt x="150" y="465"/>
                  </a:lnTo>
                  <a:lnTo>
                    <a:pt x="165" y="480"/>
                  </a:lnTo>
                  <a:lnTo>
                    <a:pt x="165" y="975"/>
                  </a:lnTo>
                  <a:lnTo>
                    <a:pt x="180" y="990"/>
                  </a:lnTo>
                  <a:lnTo>
                    <a:pt x="180" y="1485"/>
                  </a:lnTo>
                  <a:lnTo>
                    <a:pt x="195" y="1500"/>
                  </a:lnTo>
                  <a:lnTo>
                    <a:pt x="195" y="1890"/>
                  </a:lnTo>
                  <a:lnTo>
                    <a:pt x="210" y="1905"/>
                  </a:lnTo>
                  <a:lnTo>
                    <a:pt x="210" y="2085"/>
                  </a:lnTo>
                  <a:lnTo>
                    <a:pt x="225" y="2070"/>
                  </a:lnTo>
                  <a:lnTo>
                    <a:pt x="225" y="2010"/>
                  </a:lnTo>
                  <a:lnTo>
                    <a:pt x="240" y="1995"/>
                  </a:lnTo>
                  <a:lnTo>
                    <a:pt x="240" y="1695"/>
                  </a:lnTo>
                  <a:lnTo>
                    <a:pt x="255" y="1680"/>
                  </a:lnTo>
                  <a:lnTo>
                    <a:pt x="255" y="1215"/>
                  </a:lnTo>
                  <a:lnTo>
                    <a:pt x="270" y="1200"/>
                  </a:lnTo>
                  <a:lnTo>
                    <a:pt x="270" y="690"/>
                  </a:lnTo>
                  <a:lnTo>
                    <a:pt x="285" y="675"/>
                  </a:lnTo>
                  <a:lnTo>
                    <a:pt x="285" y="270"/>
                  </a:lnTo>
                  <a:lnTo>
                    <a:pt x="300" y="255"/>
                  </a:lnTo>
                  <a:lnTo>
                    <a:pt x="300" y="30"/>
                  </a:lnTo>
                  <a:lnTo>
                    <a:pt x="315" y="15"/>
                  </a:lnTo>
                  <a:lnTo>
                    <a:pt x="315" y="0"/>
                  </a:lnTo>
                  <a:lnTo>
                    <a:pt x="315" y="45"/>
                  </a:lnTo>
                  <a:lnTo>
                    <a:pt x="330" y="60"/>
                  </a:lnTo>
                  <a:lnTo>
                    <a:pt x="330" y="315"/>
                  </a:lnTo>
                  <a:lnTo>
                    <a:pt x="345" y="330"/>
                  </a:lnTo>
                  <a:lnTo>
                    <a:pt x="345" y="765"/>
                  </a:lnTo>
                  <a:lnTo>
                    <a:pt x="360" y="780"/>
                  </a:lnTo>
                  <a:lnTo>
                    <a:pt x="360" y="1275"/>
                  </a:lnTo>
                  <a:lnTo>
                    <a:pt x="375" y="1290"/>
                  </a:lnTo>
                  <a:lnTo>
                    <a:pt x="375" y="1740"/>
                  </a:lnTo>
                  <a:lnTo>
                    <a:pt x="390" y="1755"/>
                  </a:lnTo>
                  <a:lnTo>
                    <a:pt x="390" y="2025"/>
                  </a:lnTo>
                  <a:lnTo>
                    <a:pt x="405" y="2040"/>
                  </a:lnTo>
                  <a:lnTo>
                    <a:pt x="405" y="2085"/>
                  </a:lnTo>
                  <a:lnTo>
                    <a:pt x="405" y="2070"/>
                  </a:lnTo>
                  <a:lnTo>
                    <a:pt x="420" y="2055"/>
                  </a:lnTo>
                  <a:lnTo>
                    <a:pt x="420" y="1845"/>
                  </a:lnTo>
                  <a:lnTo>
                    <a:pt x="435" y="1830"/>
                  </a:lnTo>
                  <a:lnTo>
                    <a:pt x="435" y="1425"/>
                  </a:lnTo>
                  <a:lnTo>
                    <a:pt x="450" y="1410"/>
                  </a:lnTo>
                  <a:lnTo>
                    <a:pt x="450" y="915"/>
                  </a:lnTo>
                  <a:lnTo>
                    <a:pt x="465" y="900"/>
                  </a:lnTo>
                  <a:lnTo>
                    <a:pt x="465" y="435"/>
                  </a:lnTo>
                  <a:lnTo>
                    <a:pt x="480" y="420"/>
                  </a:lnTo>
                  <a:lnTo>
                    <a:pt x="480" y="105"/>
                  </a:lnTo>
                  <a:lnTo>
                    <a:pt x="495" y="90"/>
                  </a:lnTo>
                  <a:lnTo>
                    <a:pt x="495" y="0"/>
                  </a:lnTo>
                  <a:lnTo>
                    <a:pt x="495" y="15"/>
                  </a:lnTo>
                  <a:lnTo>
                    <a:pt x="510" y="30"/>
                  </a:lnTo>
                  <a:lnTo>
                    <a:pt x="510" y="180"/>
                  </a:lnTo>
                  <a:lnTo>
                    <a:pt x="525" y="195"/>
                  </a:lnTo>
                  <a:lnTo>
                    <a:pt x="525" y="555"/>
                  </a:lnTo>
                  <a:lnTo>
                    <a:pt x="540" y="570"/>
                  </a:lnTo>
                  <a:lnTo>
                    <a:pt x="540" y="1065"/>
                  </a:lnTo>
                  <a:lnTo>
                    <a:pt x="555" y="1080"/>
                  </a:lnTo>
                  <a:lnTo>
                    <a:pt x="555" y="1560"/>
                  </a:lnTo>
                  <a:lnTo>
                    <a:pt x="570" y="1575"/>
                  </a:lnTo>
                  <a:lnTo>
                    <a:pt x="570" y="1935"/>
                  </a:lnTo>
                  <a:lnTo>
                    <a:pt x="585" y="1950"/>
                  </a:lnTo>
                  <a:lnTo>
                    <a:pt x="585" y="2070"/>
                  </a:lnTo>
                  <a:lnTo>
                    <a:pt x="600" y="2055"/>
                  </a:lnTo>
                  <a:lnTo>
                    <a:pt x="600" y="1965"/>
                  </a:lnTo>
                  <a:lnTo>
                    <a:pt x="615" y="1950"/>
                  </a:lnTo>
                  <a:lnTo>
                    <a:pt x="615" y="1620"/>
                  </a:lnTo>
                  <a:lnTo>
                    <a:pt x="630" y="1605"/>
                  </a:lnTo>
                  <a:lnTo>
                    <a:pt x="630" y="1125"/>
                  </a:lnTo>
                  <a:lnTo>
                    <a:pt x="645" y="1110"/>
                  </a:lnTo>
                  <a:lnTo>
                    <a:pt x="645" y="615"/>
                  </a:lnTo>
                  <a:lnTo>
                    <a:pt x="660" y="600"/>
                  </a:lnTo>
                  <a:lnTo>
                    <a:pt x="660" y="210"/>
                  </a:lnTo>
                  <a:lnTo>
                    <a:pt x="675" y="195"/>
                  </a:lnTo>
                  <a:lnTo>
                    <a:pt x="675" y="15"/>
                  </a:lnTo>
                  <a:lnTo>
                    <a:pt x="690" y="30"/>
                  </a:lnTo>
                  <a:lnTo>
                    <a:pt x="690" y="75"/>
                  </a:lnTo>
                  <a:lnTo>
                    <a:pt x="705" y="90"/>
                  </a:lnTo>
                  <a:lnTo>
                    <a:pt x="705" y="390"/>
                  </a:lnTo>
                  <a:lnTo>
                    <a:pt x="720" y="405"/>
                  </a:lnTo>
                  <a:lnTo>
                    <a:pt x="720" y="855"/>
                  </a:lnTo>
                  <a:lnTo>
                    <a:pt x="735" y="870"/>
                  </a:lnTo>
                  <a:lnTo>
                    <a:pt x="735" y="1365"/>
                  </a:lnTo>
                  <a:lnTo>
                    <a:pt x="750" y="1380"/>
                  </a:lnTo>
                  <a:lnTo>
                    <a:pt x="750" y="1800"/>
                  </a:lnTo>
                  <a:lnTo>
                    <a:pt x="765" y="1815"/>
                  </a:lnTo>
                  <a:lnTo>
                    <a:pt x="765" y="2040"/>
                  </a:lnTo>
                  <a:lnTo>
                    <a:pt x="780" y="2055"/>
                  </a:lnTo>
                  <a:lnTo>
                    <a:pt x="780" y="2070"/>
                  </a:lnTo>
                  <a:lnTo>
                    <a:pt x="780" y="2040"/>
                  </a:lnTo>
                  <a:lnTo>
                    <a:pt x="795" y="2025"/>
                  </a:lnTo>
                  <a:lnTo>
                    <a:pt x="795" y="1785"/>
                  </a:lnTo>
                  <a:lnTo>
                    <a:pt x="810" y="1770"/>
                  </a:lnTo>
                  <a:lnTo>
                    <a:pt x="810" y="1335"/>
                  </a:lnTo>
                  <a:lnTo>
                    <a:pt x="825" y="1320"/>
                  </a:lnTo>
                  <a:lnTo>
                    <a:pt x="825" y="825"/>
                  </a:lnTo>
                  <a:lnTo>
                    <a:pt x="840" y="810"/>
                  </a:lnTo>
                  <a:lnTo>
                    <a:pt x="840" y="360"/>
                  </a:lnTo>
                  <a:lnTo>
                    <a:pt x="855" y="345"/>
                  </a:lnTo>
                  <a:lnTo>
                    <a:pt x="855" y="75"/>
                  </a:lnTo>
                  <a:lnTo>
                    <a:pt x="870" y="60"/>
                  </a:lnTo>
                  <a:lnTo>
                    <a:pt x="870" y="15"/>
                  </a:lnTo>
                  <a:lnTo>
                    <a:pt x="870" y="30"/>
                  </a:lnTo>
                  <a:lnTo>
                    <a:pt x="885" y="45"/>
                  </a:lnTo>
                  <a:lnTo>
                    <a:pt x="885" y="225"/>
                  </a:lnTo>
                  <a:lnTo>
                    <a:pt x="900" y="240"/>
                  </a:lnTo>
                  <a:lnTo>
                    <a:pt x="900" y="645"/>
                  </a:lnTo>
                  <a:lnTo>
                    <a:pt x="915" y="66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2528"/>
            <p:cNvSpPr>
              <a:spLocks/>
            </p:cNvSpPr>
            <p:nvPr/>
          </p:nvSpPr>
          <p:spPr bwMode="auto">
            <a:xfrm>
              <a:off x="1276350" y="457200"/>
              <a:ext cx="571500" cy="1781175"/>
            </a:xfrm>
            <a:custGeom>
              <a:avLst/>
              <a:gdLst>
                <a:gd name="T0" fmla="*/ 9525 w 900"/>
                <a:gd name="T1" fmla="*/ 1143000 h 2805"/>
                <a:gd name="T2" fmla="*/ 19050 w 900"/>
                <a:gd name="T3" fmla="*/ 1295400 h 2805"/>
                <a:gd name="T4" fmla="*/ 28575 w 900"/>
                <a:gd name="T5" fmla="*/ 1085850 h 2805"/>
                <a:gd name="T6" fmla="*/ 47625 w 900"/>
                <a:gd name="T7" fmla="*/ 781050 h 2805"/>
                <a:gd name="T8" fmla="*/ 57150 w 900"/>
                <a:gd name="T9" fmla="*/ 180975 h 2805"/>
                <a:gd name="T10" fmla="*/ 76200 w 900"/>
                <a:gd name="T11" fmla="*/ 0 h 2805"/>
                <a:gd name="T12" fmla="*/ 85725 w 900"/>
                <a:gd name="T13" fmla="*/ 209550 h 2805"/>
                <a:gd name="T14" fmla="*/ 104775 w 900"/>
                <a:gd name="T15" fmla="*/ 523875 h 2805"/>
                <a:gd name="T16" fmla="*/ 114300 w 900"/>
                <a:gd name="T17" fmla="*/ 1200150 h 2805"/>
                <a:gd name="T18" fmla="*/ 133350 w 900"/>
                <a:gd name="T19" fmla="*/ 1428750 h 2805"/>
                <a:gd name="T20" fmla="*/ 142875 w 900"/>
                <a:gd name="T21" fmla="*/ 1466850 h 2805"/>
                <a:gd name="T22" fmla="*/ 152400 w 900"/>
                <a:gd name="T23" fmla="*/ 1095375 h 2805"/>
                <a:gd name="T24" fmla="*/ 171450 w 900"/>
                <a:gd name="T25" fmla="*/ 742950 h 2805"/>
                <a:gd name="T26" fmla="*/ 180975 w 900"/>
                <a:gd name="T27" fmla="*/ 161925 h 2805"/>
                <a:gd name="T28" fmla="*/ 200025 w 900"/>
                <a:gd name="T29" fmla="*/ 76200 h 2805"/>
                <a:gd name="T30" fmla="*/ 209550 w 900"/>
                <a:gd name="T31" fmla="*/ 419100 h 2805"/>
                <a:gd name="T32" fmla="*/ 228600 w 900"/>
                <a:gd name="T33" fmla="*/ 790575 h 2805"/>
                <a:gd name="T34" fmla="*/ 238125 w 900"/>
                <a:gd name="T35" fmla="*/ 1466850 h 2805"/>
                <a:gd name="T36" fmla="*/ 257175 w 900"/>
                <a:gd name="T37" fmla="*/ 1628775 h 2805"/>
                <a:gd name="T38" fmla="*/ 266700 w 900"/>
                <a:gd name="T39" fmla="*/ 1581150 h 2805"/>
                <a:gd name="T40" fmla="*/ 276225 w 900"/>
                <a:gd name="T41" fmla="*/ 1066800 h 2805"/>
                <a:gd name="T42" fmla="*/ 295275 w 900"/>
                <a:gd name="T43" fmla="*/ 666750 h 2805"/>
                <a:gd name="T44" fmla="*/ 304800 w 900"/>
                <a:gd name="T45" fmla="*/ 133350 h 2805"/>
                <a:gd name="T46" fmla="*/ 314325 w 900"/>
                <a:gd name="T47" fmla="*/ 123825 h 2805"/>
                <a:gd name="T48" fmla="*/ 333375 w 900"/>
                <a:gd name="T49" fmla="*/ 314325 h 2805"/>
                <a:gd name="T50" fmla="*/ 342900 w 900"/>
                <a:gd name="T51" fmla="*/ 1028700 h 2805"/>
                <a:gd name="T52" fmla="*/ 361950 w 900"/>
                <a:gd name="T53" fmla="*/ 1409700 h 2805"/>
                <a:gd name="T54" fmla="*/ 371475 w 900"/>
                <a:gd name="T55" fmla="*/ 1733550 h 2805"/>
                <a:gd name="T56" fmla="*/ 390525 w 900"/>
                <a:gd name="T57" fmla="*/ 1609725 h 2805"/>
                <a:gd name="T58" fmla="*/ 400050 w 900"/>
                <a:gd name="T59" fmla="*/ 952500 h 2805"/>
                <a:gd name="T60" fmla="*/ 419100 w 900"/>
                <a:gd name="T61" fmla="*/ 552450 h 2805"/>
                <a:gd name="T62" fmla="*/ 428625 w 900"/>
                <a:gd name="T63" fmla="*/ 142875 h 2805"/>
                <a:gd name="T64" fmla="*/ 447675 w 900"/>
                <a:gd name="T65" fmla="*/ 238125 h 2805"/>
                <a:gd name="T66" fmla="*/ 457200 w 900"/>
                <a:gd name="T67" fmla="*/ 857250 h 2805"/>
                <a:gd name="T68" fmla="*/ 476250 w 900"/>
                <a:gd name="T69" fmla="*/ 1276350 h 2805"/>
                <a:gd name="T70" fmla="*/ 485775 w 900"/>
                <a:gd name="T71" fmla="*/ 1762125 h 2805"/>
                <a:gd name="T72" fmla="*/ 495300 w 900"/>
                <a:gd name="T73" fmla="*/ 1743075 h 2805"/>
                <a:gd name="T74" fmla="*/ 514350 w 900"/>
                <a:gd name="T75" fmla="*/ 1524000 h 2805"/>
                <a:gd name="T76" fmla="*/ 523875 w 900"/>
                <a:gd name="T77" fmla="*/ 800100 h 2805"/>
                <a:gd name="T78" fmla="*/ 542925 w 900"/>
                <a:gd name="T79" fmla="*/ 438150 h 2805"/>
                <a:gd name="T80" fmla="*/ 552450 w 900"/>
                <a:gd name="T81" fmla="*/ 219075 h 2805"/>
                <a:gd name="T82" fmla="*/ 561975 w 900"/>
                <a:gd name="T83" fmla="*/ 400050 h 28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2805">
                  <a:moveTo>
                    <a:pt x="0" y="1290"/>
                  </a:moveTo>
                  <a:lnTo>
                    <a:pt x="0" y="1785"/>
                  </a:lnTo>
                  <a:lnTo>
                    <a:pt x="15" y="1800"/>
                  </a:lnTo>
                  <a:lnTo>
                    <a:pt x="15" y="2010"/>
                  </a:lnTo>
                  <a:lnTo>
                    <a:pt x="30" y="2025"/>
                  </a:lnTo>
                  <a:lnTo>
                    <a:pt x="30" y="2040"/>
                  </a:lnTo>
                  <a:lnTo>
                    <a:pt x="30" y="1980"/>
                  </a:lnTo>
                  <a:lnTo>
                    <a:pt x="45" y="1965"/>
                  </a:lnTo>
                  <a:lnTo>
                    <a:pt x="45" y="1710"/>
                  </a:lnTo>
                  <a:lnTo>
                    <a:pt x="60" y="1695"/>
                  </a:lnTo>
                  <a:lnTo>
                    <a:pt x="60" y="1245"/>
                  </a:lnTo>
                  <a:lnTo>
                    <a:pt x="75" y="1230"/>
                  </a:lnTo>
                  <a:lnTo>
                    <a:pt x="75" y="720"/>
                  </a:lnTo>
                  <a:lnTo>
                    <a:pt x="90" y="705"/>
                  </a:lnTo>
                  <a:lnTo>
                    <a:pt x="90" y="285"/>
                  </a:lnTo>
                  <a:lnTo>
                    <a:pt x="105" y="270"/>
                  </a:lnTo>
                  <a:lnTo>
                    <a:pt x="105" y="15"/>
                  </a:lnTo>
                  <a:lnTo>
                    <a:pt x="120" y="0"/>
                  </a:lnTo>
                  <a:lnTo>
                    <a:pt x="120" y="45"/>
                  </a:lnTo>
                  <a:lnTo>
                    <a:pt x="135" y="60"/>
                  </a:lnTo>
                  <a:lnTo>
                    <a:pt x="135" y="330"/>
                  </a:lnTo>
                  <a:lnTo>
                    <a:pt x="150" y="345"/>
                  </a:lnTo>
                  <a:lnTo>
                    <a:pt x="150" y="810"/>
                  </a:lnTo>
                  <a:lnTo>
                    <a:pt x="165" y="825"/>
                  </a:lnTo>
                  <a:lnTo>
                    <a:pt x="165" y="1380"/>
                  </a:lnTo>
                  <a:lnTo>
                    <a:pt x="180" y="1395"/>
                  </a:lnTo>
                  <a:lnTo>
                    <a:pt x="180" y="1890"/>
                  </a:lnTo>
                  <a:lnTo>
                    <a:pt x="195" y="1905"/>
                  </a:lnTo>
                  <a:lnTo>
                    <a:pt x="195" y="2235"/>
                  </a:lnTo>
                  <a:lnTo>
                    <a:pt x="210" y="2250"/>
                  </a:lnTo>
                  <a:lnTo>
                    <a:pt x="210" y="2340"/>
                  </a:lnTo>
                  <a:lnTo>
                    <a:pt x="210" y="2325"/>
                  </a:lnTo>
                  <a:lnTo>
                    <a:pt x="225" y="2310"/>
                  </a:lnTo>
                  <a:lnTo>
                    <a:pt x="225" y="2145"/>
                  </a:lnTo>
                  <a:lnTo>
                    <a:pt x="240" y="2130"/>
                  </a:lnTo>
                  <a:lnTo>
                    <a:pt x="240" y="1725"/>
                  </a:lnTo>
                  <a:lnTo>
                    <a:pt x="255" y="1710"/>
                  </a:lnTo>
                  <a:lnTo>
                    <a:pt x="255" y="1185"/>
                  </a:lnTo>
                  <a:lnTo>
                    <a:pt x="270" y="1170"/>
                  </a:lnTo>
                  <a:lnTo>
                    <a:pt x="270" y="645"/>
                  </a:lnTo>
                  <a:lnTo>
                    <a:pt x="285" y="630"/>
                  </a:lnTo>
                  <a:lnTo>
                    <a:pt x="285" y="255"/>
                  </a:lnTo>
                  <a:lnTo>
                    <a:pt x="300" y="240"/>
                  </a:lnTo>
                  <a:lnTo>
                    <a:pt x="300" y="105"/>
                  </a:lnTo>
                  <a:lnTo>
                    <a:pt x="315" y="120"/>
                  </a:lnTo>
                  <a:lnTo>
                    <a:pt x="315" y="255"/>
                  </a:lnTo>
                  <a:lnTo>
                    <a:pt x="330" y="270"/>
                  </a:lnTo>
                  <a:lnTo>
                    <a:pt x="330" y="660"/>
                  </a:lnTo>
                  <a:lnTo>
                    <a:pt x="345" y="675"/>
                  </a:lnTo>
                  <a:lnTo>
                    <a:pt x="345" y="1230"/>
                  </a:lnTo>
                  <a:lnTo>
                    <a:pt x="360" y="1245"/>
                  </a:lnTo>
                  <a:lnTo>
                    <a:pt x="360" y="1830"/>
                  </a:lnTo>
                  <a:lnTo>
                    <a:pt x="375" y="1845"/>
                  </a:lnTo>
                  <a:lnTo>
                    <a:pt x="375" y="2310"/>
                  </a:lnTo>
                  <a:lnTo>
                    <a:pt x="390" y="2325"/>
                  </a:lnTo>
                  <a:lnTo>
                    <a:pt x="390" y="2550"/>
                  </a:lnTo>
                  <a:lnTo>
                    <a:pt x="405" y="2565"/>
                  </a:lnTo>
                  <a:lnTo>
                    <a:pt x="405" y="2580"/>
                  </a:lnTo>
                  <a:lnTo>
                    <a:pt x="405" y="2505"/>
                  </a:lnTo>
                  <a:lnTo>
                    <a:pt x="420" y="2490"/>
                  </a:lnTo>
                  <a:lnTo>
                    <a:pt x="420" y="2190"/>
                  </a:lnTo>
                  <a:lnTo>
                    <a:pt x="435" y="2175"/>
                  </a:lnTo>
                  <a:lnTo>
                    <a:pt x="435" y="1680"/>
                  </a:lnTo>
                  <a:lnTo>
                    <a:pt x="450" y="1665"/>
                  </a:lnTo>
                  <a:lnTo>
                    <a:pt x="450" y="1065"/>
                  </a:lnTo>
                  <a:lnTo>
                    <a:pt x="465" y="1050"/>
                  </a:lnTo>
                  <a:lnTo>
                    <a:pt x="465" y="540"/>
                  </a:lnTo>
                  <a:lnTo>
                    <a:pt x="480" y="525"/>
                  </a:lnTo>
                  <a:lnTo>
                    <a:pt x="480" y="210"/>
                  </a:lnTo>
                  <a:lnTo>
                    <a:pt x="495" y="195"/>
                  </a:lnTo>
                  <a:lnTo>
                    <a:pt x="495" y="165"/>
                  </a:lnTo>
                  <a:lnTo>
                    <a:pt x="495" y="195"/>
                  </a:lnTo>
                  <a:lnTo>
                    <a:pt x="510" y="210"/>
                  </a:lnTo>
                  <a:lnTo>
                    <a:pt x="510" y="480"/>
                  </a:lnTo>
                  <a:lnTo>
                    <a:pt x="525" y="495"/>
                  </a:lnTo>
                  <a:lnTo>
                    <a:pt x="525" y="990"/>
                  </a:lnTo>
                  <a:lnTo>
                    <a:pt x="540" y="1005"/>
                  </a:lnTo>
                  <a:lnTo>
                    <a:pt x="540" y="1620"/>
                  </a:lnTo>
                  <a:lnTo>
                    <a:pt x="555" y="1635"/>
                  </a:lnTo>
                  <a:lnTo>
                    <a:pt x="555" y="2205"/>
                  </a:lnTo>
                  <a:lnTo>
                    <a:pt x="570" y="2220"/>
                  </a:lnTo>
                  <a:lnTo>
                    <a:pt x="570" y="2610"/>
                  </a:lnTo>
                  <a:lnTo>
                    <a:pt x="585" y="2625"/>
                  </a:lnTo>
                  <a:lnTo>
                    <a:pt x="585" y="2730"/>
                  </a:lnTo>
                  <a:lnTo>
                    <a:pt x="600" y="2715"/>
                  </a:lnTo>
                  <a:lnTo>
                    <a:pt x="600" y="2550"/>
                  </a:lnTo>
                  <a:lnTo>
                    <a:pt x="615" y="2535"/>
                  </a:lnTo>
                  <a:lnTo>
                    <a:pt x="615" y="2100"/>
                  </a:lnTo>
                  <a:lnTo>
                    <a:pt x="630" y="2085"/>
                  </a:lnTo>
                  <a:lnTo>
                    <a:pt x="630" y="1500"/>
                  </a:lnTo>
                  <a:lnTo>
                    <a:pt x="645" y="1485"/>
                  </a:lnTo>
                  <a:lnTo>
                    <a:pt x="645" y="885"/>
                  </a:lnTo>
                  <a:lnTo>
                    <a:pt x="660" y="870"/>
                  </a:lnTo>
                  <a:lnTo>
                    <a:pt x="660" y="420"/>
                  </a:lnTo>
                  <a:lnTo>
                    <a:pt x="675" y="405"/>
                  </a:lnTo>
                  <a:lnTo>
                    <a:pt x="675" y="225"/>
                  </a:lnTo>
                  <a:lnTo>
                    <a:pt x="690" y="240"/>
                  </a:lnTo>
                  <a:lnTo>
                    <a:pt x="690" y="360"/>
                  </a:lnTo>
                  <a:lnTo>
                    <a:pt x="705" y="375"/>
                  </a:lnTo>
                  <a:lnTo>
                    <a:pt x="705" y="765"/>
                  </a:lnTo>
                  <a:lnTo>
                    <a:pt x="720" y="780"/>
                  </a:lnTo>
                  <a:lnTo>
                    <a:pt x="720" y="1350"/>
                  </a:lnTo>
                  <a:lnTo>
                    <a:pt x="735" y="1365"/>
                  </a:lnTo>
                  <a:lnTo>
                    <a:pt x="735" y="1995"/>
                  </a:lnTo>
                  <a:lnTo>
                    <a:pt x="750" y="2010"/>
                  </a:lnTo>
                  <a:lnTo>
                    <a:pt x="750" y="2505"/>
                  </a:lnTo>
                  <a:lnTo>
                    <a:pt x="765" y="2520"/>
                  </a:lnTo>
                  <a:lnTo>
                    <a:pt x="765" y="2775"/>
                  </a:lnTo>
                  <a:lnTo>
                    <a:pt x="780" y="2790"/>
                  </a:lnTo>
                  <a:lnTo>
                    <a:pt x="780" y="2805"/>
                  </a:lnTo>
                  <a:lnTo>
                    <a:pt x="780" y="2745"/>
                  </a:lnTo>
                  <a:lnTo>
                    <a:pt x="795" y="2730"/>
                  </a:lnTo>
                  <a:lnTo>
                    <a:pt x="795" y="2415"/>
                  </a:lnTo>
                  <a:lnTo>
                    <a:pt x="810" y="2400"/>
                  </a:lnTo>
                  <a:lnTo>
                    <a:pt x="810" y="1875"/>
                  </a:lnTo>
                  <a:lnTo>
                    <a:pt x="825" y="1860"/>
                  </a:lnTo>
                  <a:lnTo>
                    <a:pt x="825" y="1260"/>
                  </a:lnTo>
                  <a:lnTo>
                    <a:pt x="840" y="1245"/>
                  </a:lnTo>
                  <a:lnTo>
                    <a:pt x="840" y="705"/>
                  </a:lnTo>
                  <a:lnTo>
                    <a:pt x="855" y="690"/>
                  </a:lnTo>
                  <a:lnTo>
                    <a:pt x="855" y="390"/>
                  </a:lnTo>
                  <a:lnTo>
                    <a:pt x="870" y="375"/>
                  </a:lnTo>
                  <a:lnTo>
                    <a:pt x="870" y="345"/>
                  </a:lnTo>
                  <a:lnTo>
                    <a:pt x="870" y="360"/>
                  </a:lnTo>
                  <a:lnTo>
                    <a:pt x="885" y="375"/>
                  </a:lnTo>
                  <a:lnTo>
                    <a:pt x="885" y="630"/>
                  </a:lnTo>
                  <a:lnTo>
                    <a:pt x="900" y="645"/>
                  </a:lnTo>
                  <a:lnTo>
                    <a:pt x="900" y="112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529"/>
            <p:cNvSpPr>
              <a:spLocks/>
            </p:cNvSpPr>
            <p:nvPr/>
          </p:nvSpPr>
          <p:spPr bwMode="auto">
            <a:xfrm>
              <a:off x="1847850" y="771525"/>
              <a:ext cx="590550" cy="1447800"/>
            </a:xfrm>
            <a:custGeom>
              <a:avLst/>
              <a:gdLst>
                <a:gd name="T0" fmla="*/ 9525 w 930"/>
                <a:gd name="T1" fmla="*/ 781050 h 2280"/>
                <a:gd name="T2" fmla="*/ 28575 w 930"/>
                <a:gd name="T3" fmla="*/ 1152525 h 2280"/>
                <a:gd name="T4" fmla="*/ 38100 w 930"/>
                <a:gd name="T5" fmla="*/ 1447800 h 2280"/>
                <a:gd name="T6" fmla="*/ 47625 w 930"/>
                <a:gd name="T7" fmla="*/ 1323975 h 2280"/>
                <a:gd name="T8" fmla="*/ 66675 w 930"/>
                <a:gd name="T9" fmla="*/ 1038225 h 2280"/>
                <a:gd name="T10" fmla="*/ 76200 w 930"/>
                <a:gd name="T11" fmla="*/ 342900 h 2280"/>
                <a:gd name="T12" fmla="*/ 95250 w 930"/>
                <a:gd name="T13" fmla="*/ 76200 h 2280"/>
                <a:gd name="T14" fmla="*/ 104775 w 930"/>
                <a:gd name="T15" fmla="*/ 85725 h 2280"/>
                <a:gd name="T16" fmla="*/ 123825 w 930"/>
                <a:gd name="T17" fmla="*/ 333375 h 2280"/>
                <a:gd name="T18" fmla="*/ 133350 w 930"/>
                <a:gd name="T19" fmla="*/ 990600 h 2280"/>
                <a:gd name="T20" fmla="*/ 152400 w 930"/>
                <a:gd name="T21" fmla="*/ 1266825 h 2280"/>
                <a:gd name="T22" fmla="*/ 161925 w 930"/>
                <a:gd name="T23" fmla="*/ 1333500 h 2280"/>
                <a:gd name="T24" fmla="*/ 180975 w 930"/>
                <a:gd name="T25" fmla="*/ 1133475 h 2280"/>
                <a:gd name="T26" fmla="*/ 190500 w 930"/>
                <a:gd name="T27" fmla="*/ 523875 h 2280"/>
                <a:gd name="T28" fmla="*/ 209550 w 930"/>
                <a:gd name="T29" fmla="*/ 247650 h 2280"/>
                <a:gd name="T30" fmla="*/ 219075 w 930"/>
                <a:gd name="T31" fmla="*/ 133350 h 2280"/>
                <a:gd name="T32" fmla="*/ 238125 w 930"/>
                <a:gd name="T33" fmla="*/ 304800 h 2280"/>
                <a:gd name="T34" fmla="*/ 247650 w 930"/>
                <a:gd name="T35" fmla="*/ 857250 h 2280"/>
                <a:gd name="T36" fmla="*/ 266700 w 930"/>
                <a:gd name="T37" fmla="*/ 1133475 h 2280"/>
                <a:gd name="T38" fmla="*/ 276225 w 930"/>
                <a:gd name="T39" fmla="*/ 1314450 h 2280"/>
                <a:gd name="T40" fmla="*/ 285750 w 930"/>
                <a:gd name="T41" fmla="*/ 1171575 h 2280"/>
                <a:gd name="T42" fmla="*/ 304800 w 930"/>
                <a:gd name="T43" fmla="*/ 933450 h 2280"/>
                <a:gd name="T44" fmla="*/ 314325 w 930"/>
                <a:gd name="T45" fmla="*/ 400050 h 2280"/>
                <a:gd name="T46" fmla="*/ 333375 w 930"/>
                <a:gd name="T47" fmla="*/ 219075 h 2280"/>
                <a:gd name="T48" fmla="*/ 342900 w 930"/>
                <a:gd name="T49" fmla="*/ 295275 h 2280"/>
                <a:gd name="T50" fmla="*/ 361950 w 930"/>
                <a:gd name="T51" fmla="*/ 504825 h 2280"/>
                <a:gd name="T52" fmla="*/ 371475 w 930"/>
                <a:gd name="T53" fmla="*/ 1019175 h 2280"/>
                <a:gd name="T54" fmla="*/ 390525 w 930"/>
                <a:gd name="T55" fmla="*/ 1209675 h 2280"/>
                <a:gd name="T56" fmla="*/ 400050 w 930"/>
                <a:gd name="T57" fmla="*/ 1200150 h 2280"/>
                <a:gd name="T58" fmla="*/ 419100 w 930"/>
                <a:gd name="T59" fmla="*/ 1009650 h 2280"/>
                <a:gd name="T60" fmla="*/ 428625 w 930"/>
                <a:gd name="T61" fmla="*/ 523875 h 2280"/>
                <a:gd name="T62" fmla="*/ 447675 w 930"/>
                <a:gd name="T63" fmla="*/ 314325 h 2280"/>
                <a:gd name="T64" fmla="*/ 457200 w 930"/>
                <a:gd name="T65" fmla="*/ 276225 h 2280"/>
                <a:gd name="T66" fmla="*/ 476250 w 930"/>
                <a:gd name="T67" fmla="*/ 438150 h 2280"/>
                <a:gd name="T68" fmla="*/ 485775 w 930"/>
                <a:gd name="T69" fmla="*/ 914400 h 2280"/>
                <a:gd name="T70" fmla="*/ 504825 w 930"/>
                <a:gd name="T71" fmla="*/ 1133475 h 2280"/>
                <a:gd name="T72" fmla="*/ 514350 w 930"/>
                <a:gd name="T73" fmla="*/ 1238250 h 2280"/>
                <a:gd name="T74" fmla="*/ 533400 w 930"/>
                <a:gd name="T75" fmla="*/ 1104900 h 2280"/>
                <a:gd name="T76" fmla="*/ 542925 w 930"/>
                <a:gd name="T77" fmla="*/ 638175 h 2280"/>
                <a:gd name="T78" fmla="*/ 561975 w 930"/>
                <a:gd name="T79" fmla="*/ 400050 h 2280"/>
                <a:gd name="T80" fmla="*/ 571500 w 930"/>
                <a:gd name="T81" fmla="*/ 228600 h 2280"/>
                <a:gd name="T82" fmla="*/ 581025 w 930"/>
                <a:gd name="T83" fmla="*/ 333375 h 228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280">
                  <a:moveTo>
                    <a:pt x="0" y="630"/>
                  </a:moveTo>
                  <a:lnTo>
                    <a:pt x="15" y="645"/>
                  </a:lnTo>
                  <a:lnTo>
                    <a:pt x="15" y="1230"/>
                  </a:lnTo>
                  <a:lnTo>
                    <a:pt x="30" y="1245"/>
                  </a:lnTo>
                  <a:lnTo>
                    <a:pt x="30" y="1800"/>
                  </a:lnTo>
                  <a:lnTo>
                    <a:pt x="45" y="1815"/>
                  </a:lnTo>
                  <a:lnTo>
                    <a:pt x="45" y="2175"/>
                  </a:lnTo>
                  <a:lnTo>
                    <a:pt x="60" y="2190"/>
                  </a:lnTo>
                  <a:lnTo>
                    <a:pt x="60" y="2280"/>
                  </a:lnTo>
                  <a:lnTo>
                    <a:pt x="60" y="2265"/>
                  </a:lnTo>
                  <a:lnTo>
                    <a:pt x="75" y="2250"/>
                  </a:lnTo>
                  <a:lnTo>
                    <a:pt x="75" y="2085"/>
                  </a:lnTo>
                  <a:lnTo>
                    <a:pt x="90" y="2070"/>
                  </a:lnTo>
                  <a:lnTo>
                    <a:pt x="90" y="1650"/>
                  </a:lnTo>
                  <a:lnTo>
                    <a:pt x="105" y="1635"/>
                  </a:lnTo>
                  <a:lnTo>
                    <a:pt x="105" y="1095"/>
                  </a:lnTo>
                  <a:lnTo>
                    <a:pt x="120" y="1080"/>
                  </a:lnTo>
                  <a:lnTo>
                    <a:pt x="120" y="540"/>
                  </a:lnTo>
                  <a:lnTo>
                    <a:pt x="135" y="525"/>
                  </a:lnTo>
                  <a:lnTo>
                    <a:pt x="135" y="135"/>
                  </a:lnTo>
                  <a:lnTo>
                    <a:pt x="150" y="120"/>
                  </a:lnTo>
                  <a:lnTo>
                    <a:pt x="150" y="0"/>
                  </a:lnTo>
                  <a:lnTo>
                    <a:pt x="165" y="15"/>
                  </a:lnTo>
                  <a:lnTo>
                    <a:pt x="165" y="135"/>
                  </a:lnTo>
                  <a:lnTo>
                    <a:pt x="180" y="150"/>
                  </a:lnTo>
                  <a:lnTo>
                    <a:pt x="180" y="510"/>
                  </a:lnTo>
                  <a:lnTo>
                    <a:pt x="195" y="525"/>
                  </a:lnTo>
                  <a:lnTo>
                    <a:pt x="195" y="1020"/>
                  </a:lnTo>
                  <a:lnTo>
                    <a:pt x="210" y="1035"/>
                  </a:lnTo>
                  <a:lnTo>
                    <a:pt x="210" y="1560"/>
                  </a:lnTo>
                  <a:lnTo>
                    <a:pt x="225" y="1575"/>
                  </a:lnTo>
                  <a:lnTo>
                    <a:pt x="225" y="1980"/>
                  </a:lnTo>
                  <a:lnTo>
                    <a:pt x="240" y="1995"/>
                  </a:lnTo>
                  <a:lnTo>
                    <a:pt x="240" y="2175"/>
                  </a:lnTo>
                  <a:lnTo>
                    <a:pt x="255" y="2160"/>
                  </a:lnTo>
                  <a:lnTo>
                    <a:pt x="255" y="2100"/>
                  </a:lnTo>
                  <a:lnTo>
                    <a:pt x="270" y="2085"/>
                  </a:lnTo>
                  <a:lnTo>
                    <a:pt x="270" y="1800"/>
                  </a:lnTo>
                  <a:lnTo>
                    <a:pt x="285" y="1785"/>
                  </a:lnTo>
                  <a:lnTo>
                    <a:pt x="285" y="1335"/>
                  </a:lnTo>
                  <a:lnTo>
                    <a:pt x="300" y="1320"/>
                  </a:lnTo>
                  <a:lnTo>
                    <a:pt x="300" y="825"/>
                  </a:lnTo>
                  <a:lnTo>
                    <a:pt x="315" y="810"/>
                  </a:lnTo>
                  <a:lnTo>
                    <a:pt x="315" y="405"/>
                  </a:lnTo>
                  <a:lnTo>
                    <a:pt x="330" y="390"/>
                  </a:lnTo>
                  <a:lnTo>
                    <a:pt x="330" y="180"/>
                  </a:lnTo>
                  <a:lnTo>
                    <a:pt x="345" y="165"/>
                  </a:lnTo>
                  <a:lnTo>
                    <a:pt x="345" y="210"/>
                  </a:lnTo>
                  <a:lnTo>
                    <a:pt x="360" y="225"/>
                  </a:lnTo>
                  <a:lnTo>
                    <a:pt x="360" y="465"/>
                  </a:lnTo>
                  <a:lnTo>
                    <a:pt x="375" y="480"/>
                  </a:lnTo>
                  <a:lnTo>
                    <a:pt x="375" y="885"/>
                  </a:lnTo>
                  <a:lnTo>
                    <a:pt x="390" y="900"/>
                  </a:lnTo>
                  <a:lnTo>
                    <a:pt x="390" y="1350"/>
                  </a:lnTo>
                  <a:lnTo>
                    <a:pt x="405" y="1365"/>
                  </a:lnTo>
                  <a:lnTo>
                    <a:pt x="405" y="1770"/>
                  </a:lnTo>
                  <a:lnTo>
                    <a:pt x="420" y="1785"/>
                  </a:lnTo>
                  <a:lnTo>
                    <a:pt x="420" y="2025"/>
                  </a:lnTo>
                  <a:lnTo>
                    <a:pt x="435" y="2040"/>
                  </a:lnTo>
                  <a:lnTo>
                    <a:pt x="435" y="2070"/>
                  </a:lnTo>
                  <a:lnTo>
                    <a:pt x="435" y="2040"/>
                  </a:lnTo>
                  <a:lnTo>
                    <a:pt x="450" y="2025"/>
                  </a:lnTo>
                  <a:lnTo>
                    <a:pt x="450" y="1845"/>
                  </a:lnTo>
                  <a:lnTo>
                    <a:pt x="465" y="1830"/>
                  </a:lnTo>
                  <a:lnTo>
                    <a:pt x="465" y="1485"/>
                  </a:lnTo>
                  <a:lnTo>
                    <a:pt x="480" y="1470"/>
                  </a:lnTo>
                  <a:lnTo>
                    <a:pt x="480" y="1035"/>
                  </a:lnTo>
                  <a:lnTo>
                    <a:pt x="495" y="1020"/>
                  </a:lnTo>
                  <a:lnTo>
                    <a:pt x="495" y="630"/>
                  </a:lnTo>
                  <a:lnTo>
                    <a:pt x="510" y="615"/>
                  </a:lnTo>
                  <a:lnTo>
                    <a:pt x="510" y="360"/>
                  </a:lnTo>
                  <a:lnTo>
                    <a:pt x="525" y="345"/>
                  </a:lnTo>
                  <a:lnTo>
                    <a:pt x="525" y="300"/>
                  </a:lnTo>
                  <a:lnTo>
                    <a:pt x="540" y="315"/>
                  </a:lnTo>
                  <a:lnTo>
                    <a:pt x="540" y="465"/>
                  </a:lnTo>
                  <a:lnTo>
                    <a:pt x="555" y="480"/>
                  </a:lnTo>
                  <a:lnTo>
                    <a:pt x="555" y="780"/>
                  </a:lnTo>
                  <a:lnTo>
                    <a:pt x="570" y="795"/>
                  </a:lnTo>
                  <a:lnTo>
                    <a:pt x="570" y="1200"/>
                  </a:lnTo>
                  <a:lnTo>
                    <a:pt x="585" y="1215"/>
                  </a:lnTo>
                  <a:lnTo>
                    <a:pt x="585" y="1605"/>
                  </a:lnTo>
                  <a:lnTo>
                    <a:pt x="600" y="1620"/>
                  </a:lnTo>
                  <a:lnTo>
                    <a:pt x="600" y="1890"/>
                  </a:lnTo>
                  <a:lnTo>
                    <a:pt x="615" y="1905"/>
                  </a:lnTo>
                  <a:lnTo>
                    <a:pt x="615" y="1995"/>
                  </a:lnTo>
                  <a:lnTo>
                    <a:pt x="630" y="1980"/>
                  </a:lnTo>
                  <a:lnTo>
                    <a:pt x="630" y="1890"/>
                  </a:lnTo>
                  <a:lnTo>
                    <a:pt x="645" y="1875"/>
                  </a:lnTo>
                  <a:lnTo>
                    <a:pt x="645" y="1605"/>
                  </a:lnTo>
                  <a:lnTo>
                    <a:pt x="660" y="1590"/>
                  </a:lnTo>
                  <a:lnTo>
                    <a:pt x="660" y="1215"/>
                  </a:lnTo>
                  <a:lnTo>
                    <a:pt x="675" y="1200"/>
                  </a:lnTo>
                  <a:lnTo>
                    <a:pt x="675" y="825"/>
                  </a:lnTo>
                  <a:lnTo>
                    <a:pt x="690" y="810"/>
                  </a:lnTo>
                  <a:lnTo>
                    <a:pt x="690" y="510"/>
                  </a:lnTo>
                  <a:lnTo>
                    <a:pt x="705" y="495"/>
                  </a:lnTo>
                  <a:lnTo>
                    <a:pt x="705" y="360"/>
                  </a:lnTo>
                  <a:lnTo>
                    <a:pt x="720" y="375"/>
                  </a:lnTo>
                  <a:lnTo>
                    <a:pt x="720" y="435"/>
                  </a:lnTo>
                  <a:lnTo>
                    <a:pt x="735" y="450"/>
                  </a:lnTo>
                  <a:lnTo>
                    <a:pt x="735" y="675"/>
                  </a:lnTo>
                  <a:lnTo>
                    <a:pt x="750" y="690"/>
                  </a:lnTo>
                  <a:lnTo>
                    <a:pt x="750" y="1035"/>
                  </a:lnTo>
                  <a:lnTo>
                    <a:pt x="765" y="1050"/>
                  </a:lnTo>
                  <a:lnTo>
                    <a:pt x="765" y="1440"/>
                  </a:lnTo>
                  <a:lnTo>
                    <a:pt x="780" y="1455"/>
                  </a:lnTo>
                  <a:lnTo>
                    <a:pt x="780" y="1770"/>
                  </a:lnTo>
                  <a:lnTo>
                    <a:pt x="795" y="1785"/>
                  </a:lnTo>
                  <a:lnTo>
                    <a:pt x="795" y="1965"/>
                  </a:lnTo>
                  <a:lnTo>
                    <a:pt x="810" y="1980"/>
                  </a:lnTo>
                  <a:lnTo>
                    <a:pt x="810" y="1950"/>
                  </a:lnTo>
                  <a:lnTo>
                    <a:pt x="825" y="1935"/>
                  </a:lnTo>
                  <a:lnTo>
                    <a:pt x="825" y="1755"/>
                  </a:lnTo>
                  <a:lnTo>
                    <a:pt x="840" y="1740"/>
                  </a:lnTo>
                  <a:lnTo>
                    <a:pt x="840" y="1410"/>
                  </a:lnTo>
                  <a:lnTo>
                    <a:pt x="855" y="1395"/>
                  </a:lnTo>
                  <a:lnTo>
                    <a:pt x="855" y="1005"/>
                  </a:lnTo>
                  <a:lnTo>
                    <a:pt x="870" y="990"/>
                  </a:lnTo>
                  <a:lnTo>
                    <a:pt x="870" y="645"/>
                  </a:lnTo>
                  <a:lnTo>
                    <a:pt x="885" y="630"/>
                  </a:lnTo>
                  <a:lnTo>
                    <a:pt x="885" y="405"/>
                  </a:lnTo>
                  <a:lnTo>
                    <a:pt x="900" y="390"/>
                  </a:lnTo>
                  <a:lnTo>
                    <a:pt x="900" y="360"/>
                  </a:lnTo>
                  <a:lnTo>
                    <a:pt x="900" y="375"/>
                  </a:lnTo>
                  <a:lnTo>
                    <a:pt x="915" y="390"/>
                  </a:lnTo>
                  <a:lnTo>
                    <a:pt x="915" y="525"/>
                  </a:lnTo>
                  <a:lnTo>
                    <a:pt x="930" y="540"/>
                  </a:lnTo>
                  <a:lnTo>
                    <a:pt x="930" y="84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530"/>
            <p:cNvSpPr>
              <a:spLocks/>
            </p:cNvSpPr>
            <p:nvPr/>
          </p:nvSpPr>
          <p:spPr bwMode="auto">
            <a:xfrm>
              <a:off x="2438400" y="476250"/>
              <a:ext cx="561975" cy="2114550"/>
            </a:xfrm>
            <a:custGeom>
              <a:avLst/>
              <a:gdLst>
                <a:gd name="T0" fmla="*/ 9525 w 885"/>
                <a:gd name="T1" fmla="*/ 1085850 h 3330"/>
                <a:gd name="T2" fmla="*/ 28575 w 885"/>
                <a:gd name="T3" fmla="*/ 1343025 h 3330"/>
                <a:gd name="T4" fmla="*/ 38100 w 885"/>
                <a:gd name="T5" fmla="*/ 1600200 h 3330"/>
                <a:gd name="T6" fmla="*/ 47625 w 885"/>
                <a:gd name="T7" fmla="*/ 1533525 h 3330"/>
                <a:gd name="T8" fmla="*/ 57150 w 885"/>
                <a:gd name="T9" fmla="*/ 1943100 h 3330"/>
                <a:gd name="T10" fmla="*/ 66675 w 885"/>
                <a:gd name="T11" fmla="*/ 1876425 h 3330"/>
                <a:gd name="T12" fmla="*/ 66675 w 885"/>
                <a:gd name="T13" fmla="*/ 1743075 h 3330"/>
                <a:gd name="T14" fmla="*/ 85725 w 885"/>
                <a:gd name="T15" fmla="*/ 1438275 h 3330"/>
                <a:gd name="T16" fmla="*/ 95250 w 885"/>
                <a:gd name="T17" fmla="*/ 590550 h 3330"/>
                <a:gd name="T18" fmla="*/ 114300 w 885"/>
                <a:gd name="T19" fmla="*/ 285750 h 3330"/>
                <a:gd name="T20" fmla="*/ 123825 w 885"/>
                <a:gd name="T21" fmla="*/ 276225 h 3330"/>
                <a:gd name="T22" fmla="*/ 142875 w 885"/>
                <a:gd name="T23" fmla="*/ 590550 h 3330"/>
                <a:gd name="T24" fmla="*/ 152400 w 885"/>
                <a:gd name="T25" fmla="*/ 1447800 h 3330"/>
                <a:gd name="T26" fmla="*/ 171450 w 885"/>
                <a:gd name="T27" fmla="*/ 1809750 h 3330"/>
                <a:gd name="T28" fmla="*/ 180975 w 885"/>
                <a:gd name="T29" fmla="*/ 1895475 h 3330"/>
                <a:gd name="T30" fmla="*/ 200025 w 885"/>
                <a:gd name="T31" fmla="*/ 1609725 h 3330"/>
                <a:gd name="T32" fmla="*/ 209550 w 885"/>
                <a:gd name="T33" fmla="*/ 723900 h 3330"/>
                <a:gd name="T34" fmla="*/ 228600 w 885"/>
                <a:gd name="T35" fmla="*/ 323850 h 3330"/>
                <a:gd name="T36" fmla="*/ 238125 w 885"/>
                <a:gd name="T37" fmla="*/ 104775 h 3330"/>
                <a:gd name="T38" fmla="*/ 247650 w 885"/>
                <a:gd name="T39" fmla="*/ 400050 h 3330"/>
                <a:gd name="T40" fmla="*/ 266700 w 885"/>
                <a:gd name="T41" fmla="*/ 838200 h 3330"/>
                <a:gd name="T42" fmla="*/ 276225 w 885"/>
                <a:gd name="T43" fmla="*/ 1743075 h 3330"/>
                <a:gd name="T44" fmla="*/ 295275 w 885"/>
                <a:gd name="T45" fmla="*/ 2009775 h 3330"/>
                <a:gd name="T46" fmla="*/ 304800 w 885"/>
                <a:gd name="T47" fmla="*/ 2009775 h 3330"/>
                <a:gd name="T48" fmla="*/ 314325 w 885"/>
                <a:gd name="T49" fmla="*/ 1371600 h 3330"/>
                <a:gd name="T50" fmla="*/ 333375 w 885"/>
                <a:gd name="T51" fmla="*/ 866775 h 3330"/>
                <a:gd name="T52" fmla="*/ 342900 w 885"/>
                <a:gd name="T53" fmla="*/ 114300 h 3330"/>
                <a:gd name="T54" fmla="*/ 352425 w 885"/>
                <a:gd name="T55" fmla="*/ 47625 h 3330"/>
                <a:gd name="T56" fmla="*/ 371475 w 885"/>
                <a:gd name="T57" fmla="*/ 238125 h 3330"/>
                <a:gd name="T58" fmla="*/ 381000 w 885"/>
                <a:gd name="T59" fmla="*/ 1143000 h 3330"/>
                <a:gd name="T60" fmla="*/ 400050 w 885"/>
                <a:gd name="T61" fmla="*/ 1638300 h 3330"/>
                <a:gd name="T62" fmla="*/ 409575 w 885"/>
                <a:gd name="T63" fmla="*/ 2085975 h 3330"/>
                <a:gd name="T64" fmla="*/ 428625 w 885"/>
                <a:gd name="T65" fmla="*/ 1933575 h 3330"/>
                <a:gd name="T66" fmla="*/ 438150 w 885"/>
                <a:gd name="T67" fmla="*/ 1066800 h 3330"/>
                <a:gd name="T68" fmla="*/ 457200 w 885"/>
                <a:gd name="T69" fmla="*/ 542925 h 3330"/>
                <a:gd name="T70" fmla="*/ 466725 w 885"/>
                <a:gd name="T71" fmla="*/ 0 h 3330"/>
                <a:gd name="T72" fmla="*/ 485775 w 885"/>
                <a:gd name="T73" fmla="*/ 104775 h 3330"/>
                <a:gd name="T74" fmla="*/ 495300 w 885"/>
                <a:gd name="T75" fmla="*/ 933450 h 3330"/>
                <a:gd name="T76" fmla="*/ 514350 w 885"/>
                <a:gd name="T77" fmla="*/ 1457325 h 3330"/>
                <a:gd name="T78" fmla="*/ 523875 w 885"/>
                <a:gd name="T79" fmla="*/ 2095500 h 3330"/>
                <a:gd name="T80" fmla="*/ 533400 w 885"/>
                <a:gd name="T81" fmla="*/ 2057400 h 3330"/>
                <a:gd name="T82" fmla="*/ 552450 w 885"/>
                <a:gd name="T83" fmla="*/ 1752600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85" h="3330">
                  <a:moveTo>
                    <a:pt x="0" y="1305"/>
                  </a:moveTo>
                  <a:lnTo>
                    <a:pt x="15" y="1320"/>
                  </a:lnTo>
                  <a:lnTo>
                    <a:pt x="15" y="1710"/>
                  </a:lnTo>
                  <a:lnTo>
                    <a:pt x="30" y="1725"/>
                  </a:lnTo>
                  <a:lnTo>
                    <a:pt x="30" y="2100"/>
                  </a:lnTo>
                  <a:lnTo>
                    <a:pt x="45" y="2115"/>
                  </a:lnTo>
                  <a:lnTo>
                    <a:pt x="45" y="2400"/>
                  </a:lnTo>
                  <a:lnTo>
                    <a:pt x="60" y="2415"/>
                  </a:lnTo>
                  <a:lnTo>
                    <a:pt x="60" y="2520"/>
                  </a:lnTo>
                  <a:lnTo>
                    <a:pt x="60" y="2325"/>
                  </a:lnTo>
                  <a:lnTo>
                    <a:pt x="60" y="2385"/>
                  </a:lnTo>
                  <a:lnTo>
                    <a:pt x="75" y="2415"/>
                  </a:lnTo>
                  <a:lnTo>
                    <a:pt x="75" y="2955"/>
                  </a:lnTo>
                  <a:lnTo>
                    <a:pt x="90" y="2970"/>
                  </a:lnTo>
                  <a:lnTo>
                    <a:pt x="90" y="3060"/>
                  </a:lnTo>
                  <a:lnTo>
                    <a:pt x="90" y="2850"/>
                  </a:lnTo>
                  <a:lnTo>
                    <a:pt x="90" y="2970"/>
                  </a:lnTo>
                  <a:lnTo>
                    <a:pt x="105" y="2955"/>
                  </a:lnTo>
                  <a:lnTo>
                    <a:pt x="105" y="3015"/>
                  </a:lnTo>
                  <a:lnTo>
                    <a:pt x="105" y="2730"/>
                  </a:lnTo>
                  <a:lnTo>
                    <a:pt x="105" y="2745"/>
                  </a:lnTo>
                  <a:lnTo>
                    <a:pt x="120" y="2760"/>
                  </a:lnTo>
                  <a:lnTo>
                    <a:pt x="120" y="2280"/>
                  </a:lnTo>
                  <a:lnTo>
                    <a:pt x="135" y="2265"/>
                  </a:lnTo>
                  <a:lnTo>
                    <a:pt x="135" y="1605"/>
                  </a:lnTo>
                  <a:lnTo>
                    <a:pt x="150" y="1590"/>
                  </a:lnTo>
                  <a:lnTo>
                    <a:pt x="150" y="930"/>
                  </a:lnTo>
                  <a:lnTo>
                    <a:pt x="165" y="915"/>
                  </a:lnTo>
                  <a:lnTo>
                    <a:pt x="165" y="465"/>
                  </a:lnTo>
                  <a:lnTo>
                    <a:pt x="180" y="450"/>
                  </a:lnTo>
                  <a:lnTo>
                    <a:pt x="180" y="270"/>
                  </a:lnTo>
                  <a:lnTo>
                    <a:pt x="195" y="285"/>
                  </a:lnTo>
                  <a:lnTo>
                    <a:pt x="195" y="435"/>
                  </a:lnTo>
                  <a:lnTo>
                    <a:pt x="210" y="450"/>
                  </a:lnTo>
                  <a:lnTo>
                    <a:pt x="210" y="915"/>
                  </a:lnTo>
                  <a:lnTo>
                    <a:pt x="225" y="930"/>
                  </a:lnTo>
                  <a:lnTo>
                    <a:pt x="225" y="1590"/>
                  </a:lnTo>
                  <a:lnTo>
                    <a:pt x="240" y="1605"/>
                  </a:lnTo>
                  <a:lnTo>
                    <a:pt x="240" y="2280"/>
                  </a:lnTo>
                  <a:lnTo>
                    <a:pt x="255" y="2295"/>
                  </a:lnTo>
                  <a:lnTo>
                    <a:pt x="255" y="2835"/>
                  </a:lnTo>
                  <a:lnTo>
                    <a:pt x="270" y="2850"/>
                  </a:lnTo>
                  <a:lnTo>
                    <a:pt x="270" y="3090"/>
                  </a:lnTo>
                  <a:lnTo>
                    <a:pt x="285" y="3105"/>
                  </a:lnTo>
                  <a:lnTo>
                    <a:pt x="285" y="2985"/>
                  </a:lnTo>
                  <a:lnTo>
                    <a:pt x="300" y="2970"/>
                  </a:lnTo>
                  <a:lnTo>
                    <a:pt x="300" y="2550"/>
                  </a:lnTo>
                  <a:lnTo>
                    <a:pt x="315" y="2535"/>
                  </a:lnTo>
                  <a:lnTo>
                    <a:pt x="315" y="1875"/>
                  </a:lnTo>
                  <a:lnTo>
                    <a:pt x="330" y="1860"/>
                  </a:lnTo>
                  <a:lnTo>
                    <a:pt x="330" y="1140"/>
                  </a:lnTo>
                  <a:lnTo>
                    <a:pt x="345" y="1125"/>
                  </a:lnTo>
                  <a:lnTo>
                    <a:pt x="345" y="525"/>
                  </a:lnTo>
                  <a:lnTo>
                    <a:pt x="360" y="510"/>
                  </a:lnTo>
                  <a:lnTo>
                    <a:pt x="360" y="195"/>
                  </a:lnTo>
                  <a:lnTo>
                    <a:pt x="375" y="180"/>
                  </a:lnTo>
                  <a:lnTo>
                    <a:pt x="375" y="165"/>
                  </a:lnTo>
                  <a:lnTo>
                    <a:pt x="375" y="225"/>
                  </a:lnTo>
                  <a:lnTo>
                    <a:pt x="390" y="240"/>
                  </a:lnTo>
                  <a:lnTo>
                    <a:pt x="390" y="630"/>
                  </a:lnTo>
                  <a:lnTo>
                    <a:pt x="405" y="645"/>
                  </a:lnTo>
                  <a:lnTo>
                    <a:pt x="405" y="1305"/>
                  </a:lnTo>
                  <a:lnTo>
                    <a:pt x="420" y="1320"/>
                  </a:lnTo>
                  <a:lnTo>
                    <a:pt x="420" y="2070"/>
                  </a:lnTo>
                  <a:lnTo>
                    <a:pt x="435" y="2085"/>
                  </a:lnTo>
                  <a:lnTo>
                    <a:pt x="435" y="2745"/>
                  </a:lnTo>
                  <a:lnTo>
                    <a:pt x="450" y="2760"/>
                  </a:lnTo>
                  <a:lnTo>
                    <a:pt x="450" y="3150"/>
                  </a:lnTo>
                  <a:lnTo>
                    <a:pt x="465" y="3165"/>
                  </a:lnTo>
                  <a:lnTo>
                    <a:pt x="465" y="3210"/>
                  </a:lnTo>
                  <a:lnTo>
                    <a:pt x="465" y="3180"/>
                  </a:lnTo>
                  <a:lnTo>
                    <a:pt x="480" y="3165"/>
                  </a:lnTo>
                  <a:lnTo>
                    <a:pt x="480" y="2820"/>
                  </a:lnTo>
                  <a:lnTo>
                    <a:pt x="495" y="2805"/>
                  </a:lnTo>
                  <a:lnTo>
                    <a:pt x="495" y="2160"/>
                  </a:lnTo>
                  <a:lnTo>
                    <a:pt x="510" y="2145"/>
                  </a:lnTo>
                  <a:lnTo>
                    <a:pt x="510" y="1380"/>
                  </a:lnTo>
                  <a:lnTo>
                    <a:pt x="525" y="1365"/>
                  </a:lnTo>
                  <a:lnTo>
                    <a:pt x="525" y="645"/>
                  </a:lnTo>
                  <a:lnTo>
                    <a:pt x="540" y="630"/>
                  </a:lnTo>
                  <a:lnTo>
                    <a:pt x="540" y="180"/>
                  </a:lnTo>
                  <a:lnTo>
                    <a:pt x="555" y="165"/>
                  </a:lnTo>
                  <a:lnTo>
                    <a:pt x="555" y="60"/>
                  </a:lnTo>
                  <a:lnTo>
                    <a:pt x="555" y="75"/>
                  </a:lnTo>
                  <a:lnTo>
                    <a:pt x="570" y="90"/>
                  </a:lnTo>
                  <a:lnTo>
                    <a:pt x="570" y="360"/>
                  </a:lnTo>
                  <a:lnTo>
                    <a:pt x="585" y="375"/>
                  </a:lnTo>
                  <a:lnTo>
                    <a:pt x="585" y="990"/>
                  </a:lnTo>
                  <a:lnTo>
                    <a:pt x="600" y="1005"/>
                  </a:lnTo>
                  <a:lnTo>
                    <a:pt x="600" y="1800"/>
                  </a:lnTo>
                  <a:lnTo>
                    <a:pt x="615" y="1815"/>
                  </a:lnTo>
                  <a:lnTo>
                    <a:pt x="615" y="2565"/>
                  </a:lnTo>
                  <a:lnTo>
                    <a:pt x="630" y="2580"/>
                  </a:lnTo>
                  <a:lnTo>
                    <a:pt x="630" y="3105"/>
                  </a:lnTo>
                  <a:lnTo>
                    <a:pt x="645" y="3120"/>
                  </a:lnTo>
                  <a:lnTo>
                    <a:pt x="645" y="3285"/>
                  </a:lnTo>
                  <a:lnTo>
                    <a:pt x="660" y="3270"/>
                  </a:lnTo>
                  <a:lnTo>
                    <a:pt x="660" y="3060"/>
                  </a:lnTo>
                  <a:lnTo>
                    <a:pt x="675" y="3045"/>
                  </a:lnTo>
                  <a:lnTo>
                    <a:pt x="675" y="2475"/>
                  </a:lnTo>
                  <a:lnTo>
                    <a:pt x="690" y="2460"/>
                  </a:lnTo>
                  <a:lnTo>
                    <a:pt x="690" y="1680"/>
                  </a:lnTo>
                  <a:lnTo>
                    <a:pt x="705" y="1665"/>
                  </a:lnTo>
                  <a:lnTo>
                    <a:pt x="705" y="870"/>
                  </a:lnTo>
                  <a:lnTo>
                    <a:pt x="720" y="855"/>
                  </a:lnTo>
                  <a:lnTo>
                    <a:pt x="720" y="255"/>
                  </a:lnTo>
                  <a:lnTo>
                    <a:pt x="735" y="240"/>
                  </a:lnTo>
                  <a:lnTo>
                    <a:pt x="735" y="0"/>
                  </a:lnTo>
                  <a:lnTo>
                    <a:pt x="750" y="15"/>
                  </a:lnTo>
                  <a:lnTo>
                    <a:pt x="750" y="150"/>
                  </a:lnTo>
                  <a:lnTo>
                    <a:pt x="765" y="165"/>
                  </a:lnTo>
                  <a:lnTo>
                    <a:pt x="765" y="690"/>
                  </a:lnTo>
                  <a:lnTo>
                    <a:pt x="780" y="705"/>
                  </a:lnTo>
                  <a:lnTo>
                    <a:pt x="780" y="1470"/>
                  </a:lnTo>
                  <a:lnTo>
                    <a:pt x="795" y="1485"/>
                  </a:lnTo>
                  <a:lnTo>
                    <a:pt x="795" y="2280"/>
                  </a:lnTo>
                  <a:lnTo>
                    <a:pt x="810" y="2295"/>
                  </a:lnTo>
                  <a:lnTo>
                    <a:pt x="810" y="2955"/>
                  </a:lnTo>
                  <a:lnTo>
                    <a:pt x="825" y="2970"/>
                  </a:lnTo>
                  <a:lnTo>
                    <a:pt x="825" y="3300"/>
                  </a:lnTo>
                  <a:lnTo>
                    <a:pt x="840" y="3315"/>
                  </a:lnTo>
                  <a:lnTo>
                    <a:pt x="840" y="3330"/>
                  </a:lnTo>
                  <a:lnTo>
                    <a:pt x="840" y="3240"/>
                  </a:lnTo>
                  <a:lnTo>
                    <a:pt x="855" y="3225"/>
                  </a:lnTo>
                  <a:lnTo>
                    <a:pt x="855" y="2775"/>
                  </a:lnTo>
                  <a:lnTo>
                    <a:pt x="870" y="2760"/>
                  </a:lnTo>
                  <a:lnTo>
                    <a:pt x="870" y="2025"/>
                  </a:lnTo>
                  <a:lnTo>
                    <a:pt x="885" y="201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531"/>
            <p:cNvSpPr>
              <a:spLocks/>
            </p:cNvSpPr>
            <p:nvPr/>
          </p:nvSpPr>
          <p:spPr bwMode="auto">
            <a:xfrm>
              <a:off x="3000375" y="466725"/>
              <a:ext cx="571500" cy="2114550"/>
            </a:xfrm>
            <a:custGeom>
              <a:avLst/>
              <a:gdLst>
                <a:gd name="T0" fmla="*/ 9525 w 900"/>
                <a:gd name="T1" fmla="*/ 752475 h 3330"/>
                <a:gd name="T2" fmla="*/ 19050 w 900"/>
                <a:gd name="T3" fmla="*/ 38100 h 3330"/>
                <a:gd name="T4" fmla="*/ 28575 w 900"/>
                <a:gd name="T5" fmla="*/ 28575 h 3330"/>
                <a:gd name="T6" fmla="*/ 47625 w 900"/>
                <a:gd name="T7" fmla="*/ 276225 h 3330"/>
                <a:gd name="T8" fmla="*/ 57150 w 900"/>
                <a:gd name="T9" fmla="*/ 1238250 h 3330"/>
                <a:gd name="T10" fmla="*/ 76200 w 900"/>
                <a:gd name="T11" fmla="*/ 1733550 h 3330"/>
                <a:gd name="T12" fmla="*/ 85725 w 900"/>
                <a:gd name="T13" fmla="*/ 2114550 h 3330"/>
                <a:gd name="T14" fmla="*/ 95250 w 900"/>
                <a:gd name="T15" fmla="*/ 1914525 h 3330"/>
                <a:gd name="T16" fmla="*/ 114300 w 900"/>
                <a:gd name="T17" fmla="*/ 1504950 h 3330"/>
                <a:gd name="T18" fmla="*/ 123825 w 900"/>
                <a:gd name="T19" fmla="*/ 504825 h 3330"/>
                <a:gd name="T20" fmla="*/ 142875 w 900"/>
                <a:gd name="T21" fmla="*/ 133350 h 3330"/>
                <a:gd name="T22" fmla="*/ 152400 w 900"/>
                <a:gd name="T23" fmla="*/ 142875 h 3330"/>
                <a:gd name="T24" fmla="*/ 171450 w 900"/>
                <a:gd name="T25" fmla="*/ 504825 h 3330"/>
                <a:gd name="T26" fmla="*/ 180975 w 900"/>
                <a:gd name="T27" fmla="*/ 1504950 h 3330"/>
                <a:gd name="T28" fmla="*/ 200025 w 900"/>
                <a:gd name="T29" fmla="*/ 1905000 h 3330"/>
                <a:gd name="T30" fmla="*/ 209550 w 900"/>
                <a:gd name="T31" fmla="*/ 2009775 h 3330"/>
                <a:gd name="T32" fmla="*/ 228600 w 900"/>
                <a:gd name="T33" fmla="*/ 1695450 h 3330"/>
                <a:gd name="T34" fmla="*/ 238125 w 900"/>
                <a:gd name="T35" fmla="*/ 733425 h 3330"/>
                <a:gd name="T36" fmla="*/ 257175 w 900"/>
                <a:gd name="T37" fmla="*/ 295275 h 3330"/>
                <a:gd name="T38" fmla="*/ 266700 w 900"/>
                <a:gd name="T39" fmla="*/ 38100 h 3330"/>
                <a:gd name="T40" fmla="*/ 276225 w 900"/>
                <a:gd name="T41" fmla="*/ 333375 h 3330"/>
                <a:gd name="T42" fmla="*/ 295275 w 900"/>
                <a:gd name="T43" fmla="*/ 762000 h 3330"/>
                <a:gd name="T44" fmla="*/ 304800 w 900"/>
                <a:gd name="T45" fmla="*/ 1704975 h 3330"/>
                <a:gd name="T46" fmla="*/ 323850 w 900"/>
                <a:gd name="T47" fmla="*/ 2000250 h 3330"/>
                <a:gd name="T48" fmla="*/ 333375 w 900"/>
                <a:gd name="T49" fmla="*/ 2038350 h 3330"/>
                <a:gd name="T50" fmla="*/ 342900 w 900"/>
                <a:gd name="T51" fmla="*/ 1466850 h 3330"/>
                <a:gd name="T52" fmla="*/ 361950 w 900"/>
                <a:gd name="T53" fmla="*/ 971550 h 3330"/>
                <a:gd name="T54" fmla="*/ 371475 w 900"/>
                <a:gd name="T55" fmla="*/ 180975 h 3330"/>
                <a:gd name="T56" fmla="*/ 390525 w 900"/>
                <a:gd name="T57" fmla="*/ 76200 h 3330"/>
                <a:gd name="T58" fmla="*/ 400050 w 900"/>
                <a:gd name="T59" fmla="*/ 552450 h 3330"/>
                <a:gd name="T60" fmla="*/ 419100 w 900"/>
                <a:gd name="T61" fmla="*/ 1028700 h 3330"/>
                <a:gd name="T62" fmla="*/ 428625 w 900"/>
                <a:gd name="T63" fmla="*/ 1866900 h 3330"/>
                <a:gd name="T64" fmla="*/ 447675 w 900"/>
                <a:gd name="T65" fmla="*/ 2038350 h 3330"/>
                <a:gd name="T66" fmla="*/ 457200 w 900"/>
                <a:gd name="T67" fmla="*/ 1657350 h 3330"/>
                <a:gd name="T68" fmla="*/ 476250 w 900"/>
                <a:gd name="T69" fmla="*/ 1209675 h 3330"/>
                <a:gd name="T70" fmla="*/ 485775 w 900"/>
                <a:gd name="T71" fmla="*/ 333375 h 3330"/>
                <a:gd name="T72" fmla="*/ 504825 w 900"/>
                <a:gd name="T73" fmla="*/ 95250 h 3330"/>
                <a:gd name="T74" fmla="*/ 514350 w 900"/>
                <a:gd name="T75" fmla="*/ 123825 h 3330"/>
                <a:gd name="T76" fmla="*/ 523875 w 900"/>
                <a:gd name="T77" fmla="*/ 781050 h 3330"/>
                <a:gd name="T78" fmla="*/ 542925 w 900"/>
                <a:gd name="T79" fmla="*/ 1276350 h 3330"/>
                <a:gd name="T80" fmla="*/ 552450 w 900"/>
                <a:gd name="T81" fmla="*/ 1971675 h 3330"/>
                <a:gd name="T82" fmla="*/ 561975 w 900"/>
                <a:gd name="T83" fmla="*/ 2019300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3330">
                  <a:moveTo>
                    <a:pt x="0" y="2025"/>
                  </a:moveTo>
                  <a:lnTo>
                    <a:pt x="0" y="1200"/>
                  </a:lnTo>
                  <a:lnTo>
                    <a:pt x="15" y="1185"/>
                  </a:lnTo>
                  <a:lnTo>
                    <a:pt x="15" y="480"/>
                  </a:lnTo>
                  <a:lnTo>
                    <a:pt x="30" y="465"/>
                  </a:lnTo>
                  <a:lnTo>
                    <a:pt x="30" y="60"/>
                  </a:lnTo>
                  <a:lnTo>
                    <a:pt x="45" y="45"/>
                  </a:lnTo>
                  <a:lnTo>
                    <a:pt x="45" y="0"/>
                  </a:lnTo>
                  <a:lnTo>
                    <a:pt x="45" y="45"/>
                  </a:lnTo>
                  <a:lnTo>
                    <a:pt x="60" y="60"/>
                  </a:lnTo>
                  <a:lnTo>
                    <a:pt x="60" y="420"/>
                  </a:lnTo>
                  <a:lnTo>
                    <a:pt x="75" y="435"/>
                  </a:lnTo>
                  <a:lnTo>
                    <a:pt x="75" y="1125"/>
                  </a:lnTo>
                  <a:lnTo>
                    <a:pt x="90" y="1140"/>
                  </a:lnTo>
                  <a:lnTo>
                    <a:pt x="90" y="1950"/>
                  </a:lnTo>
                  <a:lnTo>
                    <a:pt x="105" y="1965"/>
                  </a:lnTo>
                  <a:lnTo>
                    <a:pt x="105" y="2715"/>
                  </a:lnTo>
                  <a:lnTo>
                    <a:pt x="120" y="2730"/>
                  </a:lnTo>
                  <a:lnTo>
                    <a:pt x="120" y="3210"/>
                  </a:lnTo>
                  <a:lnTo>
                    <a:pt x="135" y="3225"/>
                  </a:lnTo>
                  <a:lnTo>
                    <a:pt x="135" y="3330"/>
                  </a:lnTo>
                  <a:lnTo>
                    <a:pt x="135" y="3315"/>
                  </a:lnTo>
                  <a:lnTo>
                    <a:pt x="150" y="3300"/>
                  </a:lnTo>
                  <a:lnTo>
                    <a:pt x="150" y="3015"/>
                  </a:lnTo>
                  <a:lnTo>
                    <a:pt x="165" y="3000"/>
                  </a:lnTo>
                  <a:lnTo>
                    <a:pt x="165" y="2385"/>
                  </a:lnTo>
                  <a:lnTo>
                    <a:pt x="180" y="2370"/>
                  </a:lnTo>
                  <a:lnTo>
                    <a:pt x="180" y="1575"/>
                  </a:lnTo>
                  <a:lnTo>
                    <a:pt x="195" y="1560"/>
                  </a:lnTo>
                  <a:lnTo>
                    <a:pt x="195" y="795"/>
                  </a:lnTo>
                  <a:lnTo>
                    <a:pt x="210" y="780"/>
                  </a:lnTo>
                  <a:lnTo>
                    <a:pt x="210" y="225"/>
                  </a:lnTo>
                  <a:lnTo>
                    <a:pt x="225" y="210"/>
                  </a:lnTo>
                  <a:lnTo>
                    <a:pt x="225" y="15"/>
                  </a:lnTo>
                  <a:lnTo>
                    <a:pt x="240" y="30"/>
                  </a:lnTo>
                  <a:lnTo>
                    <a:pt x="240" y="225"/>
                  </a:lnTo>
                  <a:lnTo>
                    <a:pt x="255" y="240"/>
                  </a:lnTo>
                  <a:lnTo>
                    <a:pt x="255" y="780"/>
                  </a:lnTo>
                  <a:lnTo>
                    <a:pt x="270" y="795"/>
                  </a:lnTo>
                  <a:lnTo>
                    <a:pt x="270" y="1560"/>
                  </a:lnTo>
                  <a:lnTo>
                    <a:pt x="285" y="1575"/>
                  </a:lnTo>
                  <a:lnTo>
                    <a:pt x="285" y="2370"/>
                  </a:lnTo>
                  <a:lnTo>
                    <a:pt x="300" y="2385"/>
                  </a:lnTo>
                  <a:lnTo>
                    <a:pt x="300" y="2985"/>
                  </a:lnTo>
                  <a:lnTo>
                    <a:pt x="315" y="3000"/>
                  </a:lnTo>
                  <a:lnTo>
                    <a:pt x="315" y="3285"/>
                  </a:lnTo>
                  <a:lnTo>
                    <a:pt x="330" y="3270"/>
                  </a:lnTo>
                  <a:lnTo>
                    <a:pt x="330" y="3165"/>
                  </a:lnTo>
                  <a:lnTo>
                    <a:pt x="345" y="3150"/>
                  </a:lnTo>
                  <a:lnTo>
                    <a:pt x="345" y="2685"/>
                  </a:lnTo>
                  <a:lnTo>
                    <a:pt x="360" y="2670"/>
                  </a:lnTo>
                  <a:lnTo>
                    <a:pt x="360" y="1950"/>
                  </a:lnTo>
                  <a:lnTo>
                    <a:pt x="375" y="1935"/>
                  </a:lnTo>
                  <a:lnTo>
                    <a:pt x="375" y="1155"/>
                  </a:lnTo>
                  <a:lnTo>
                    <a:pt x="390" y="1140"/>
                  </a:lnTo>
                  <a:lnTo>
                    <a:pt x="390" y="480"/>
                  </a:lnTo>
                  <a:lnTo>
                    <a:pt x="405" y="465"/>
                  </a:lnTo>
                  <a:lnTo>
                    <a:pt x="405" y="105"/>
                  </a:lnTo>
                  <a:lnTo>
                    <a:pt x="420" y="90"/>
                  </a:lnTo>
                  <a:lnTo>
                    <a:pt x="420" y="60"/>
                  </a:lnTo>
                  <a:lnTo>
                    <a:pt x="420" y="120"/>
                  </a:lnTo>
                  <a:lnTo>
                    <a:pt x="435" y="135"/>
                  </a:lnTo>
                  <a:lnTo>
                    <a:pt x="435" y="525"/>
                  </a:lnTo>
                  <a:lnTo>
                    <a:pt x="450" y="540"/>
                  </a:lnTo>
                  <a:lnTo>
                    <a:pt x="450" y="1185"/>
                  </a:lnTo>
                  <a:lnTo>
                    <a:pt x="465" y="1200"/>
                  </a:lnTo>
                  <a:lnTo>
                    <a:pt x="465" y="1980"/>
                  </a:lnTo>
                  <a:lnTo>
                    <a:pt x="480" y="1995"/>
                  </a:lnTo>
                  <a:lnTo>
                    <a:pt x="480" y="2685"/>
                  </a:lnTo>
                  <a:lnTo>
                    <a:pt x="495" y="2700"/>
                  </a:lnTo>
                  <a:lnTo>
                    <a:pt x="495" y="3135"/>
                  </a:lnTo>
                  <a:lnTo>
                    <a:pt x="510" y="3150"/>
                  </a:lnTo>
                  <a:lnTo>
                    <a:pt x="510" y="3240"/>
                  </a:lnTo>
                  <a:lnTo>
                    <a:pt x="510" y="3225"/>
                  </a:lnTo>
                  <a:lnTo>
                    <a:pt x="525" y="3210"/>
                  </a:lnTo>
                  <a:lnTo>
                    <a:pt x="525" y="2925"/>
                  </a:lnTo>
                  <a:lnTo>
                    <a:pt x="540" y="2910"/>
                  </a:lnTo>
                  <a:lnTo>
                    <a:pt x="540" y="2310"/>
                  </a:lnTo>
                  <a:lnTo>
                    <a:pt x="555" y="2295"/>
                  </a:lnTo>
                  <a:lnTo>
                    <a:pt x="555" y="1545"/>
                  </a:lnTo>
                  <a:lnTo>
                    <a:pt x="570" y="1530"/>
                  </a:lnTo>
                  <a:lnTo>
                    <a:pt x="570" y="795"/>
                  </a:lnTo>
                  <a:lnTo>
                    <a:pt x="585" y="780"/>
                  </a:lnTo>
                  <a:lnTo>
                    <a:pt x="585" y="285"/>
                  </a:lnTo>
                  <a:lnTo>
                    <a:pt x="600" y="270"/>
                  </a:lnTo>
                  <a:lnTo>
                    <a:pt x="600" y="105"/>
                  </a:lnTo>
                  <a:lnTo>
                    <a:pt x="615" y="120"/>
                  </a:lnTo>
                  <a:lnTo>
                    <a:pt x="615" y="315"/>
                  </a:lnTo>
                  <a:lnTo>
                    <a:pt x="630" y="330"/>
                  </a:lnTo>
                  <a:lnTo>
                    <a:pt x="630" y="870"/>
                  </a:lnTo>
                  <a:lnTo>
                    <a:pt x="645" y="885"/>
                  </a:lnTo>
                  <a:lnTo>
                    <a:pt x="645" y="1605"/>
                  </a:lnTo>
                  <a:lnTo>
                    <a:pt x="660" y="1620"/>
                  </a:lnTo>
                  <a:lnTo>
                    <a:pt x="660" y="2355"/>
                  </a:lnTo>
                  <a:lnTo>
                    <a:pt x="675" y="2370"/>
                  </a:lnTo>
                  <a:lnTo>
                    <a:pt x="675" y="2940"/>
                  </a:lnTo>
                  <a:lnTo>
                    <a:pt x="690" y="2955"/>
                  </a:lnTo>
                  <a:lnTo>
                    <a:pt x="690" y="3195"/>
                  </a:lnTo>
                  <a:lnTo>
                    <a:pt x="705" y="3210"/>
                  </a:lnTo>
                  <a:lnTo>
                    <a:pt x="705" y="3090"/>
                  </a:lnTo>
                  <a:lnTo>
                    <a:pt x="720" y="3075"/>
                  </a:lnTo>
                  <a:lnTo>
                    <a:pt x="720" y="2610"/>
                  </a:lnTo>
                  <a:lnTo>
                    <a:pt x="735" y="2595"/>
                  </a:lnTo>
                  <a:lnTo>
                    <a:pt x="735" y="1920"/>
                  </a:lnTo>
                  <a:lnTo>
                    <a:pt x="750" y="1905"/>
                  </a:lnTo>
                  <a:lnTo>
                    <a:pt x="750" y="1155"/>
                  </a:lnTo>
                  <a:lnTo>
                    <a:pt x="765" y="1140"/>
                  </a:lnTo>
                  <a:lnTo>
                    <a:pt x="765" y="525"/>
                  </a:lnTo>
                  <a:lnTo>
                    <a:pt x="780" y="510"/>
                  </a:lnTo>
                  <a:lnTo>
                    <a:pt x="780" y="165"/>
                  </a:lnTo>
                  <a:lnTo>
                    <a:pt x="795" y="150"/>
                  </a:lnTo>
                  <a:lnTo>
                    <a:pt x="795" y="135"/>
                  </a:lnTo>
                  <a:lnTo>
                    <a:pt x="795" y="180"/>
                  </a:lnTo>
                  <a:lnTo>
                    <a:pt x="810" y="195"/>
                  </a:lnTo>
                  <a:lnTo>
                    <a:pt x="810" y="570"/>
                  </a:lnTo>
                  <a:lnTo>
                    <a:pt x="825" y="585"/>
                  </a:lnTo>
                  <a:lnTo>
                    <a:pt x="825" y="1230"/>
                  </a:lnTo>
                  <a:lnTo>
                    <a:pt x="840" y="1245"/>
                  </a:lnTo>
                  <a:lnTo>
                    <a:pt x="840" y="1995"/>
                  </a:lnTo>
                  <a:lnTo>
                    <a:pt x="855" y="2010"/>
                  </a:lnTo>
                  <a:lnTo>
                    <a:pt x="855" y="2685"/>
                  </a:lnTo>
                  <a:lnTo>
                    <a:pt x="870" y="2700"/>
                  </a:lnTo>
                  <a:lnTo>
                    <a:pt x="870" y="3105"/>
                  </a:lnTo>
                  <a:lnTo>
                    <a:pt x="885" y="3120"/>
                  </a:lnTo>
                  <a:lnTo>
                    <a:pt x="885" y="3195"/>
                  </a:lnTo>
                  <a:lnTo>
                    <a:pt x="885" y="3180"/>
                  </a:lnTo>
                  <a:lnTo>
                    <a:pt x="900" y="3165"/>
                  </a:lnTo>
                  <a:lnTo>
                    <a:pt x="900" y="288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4" name="Freeform 2532"/>
            <p:cNvSpPr>
              <a:spLocks/>
            </p:cNvSpPr>
            <p:nvPr/>
          </p:nvSpPr>
          <p:spPr bwMode="auto">
            <a:xfrm>
              <a:off x="3571875" y="314325"/>
              <a:ext cx="561975" cy="1981200"/>
            </a:xfrm>
            <a:custGeom>
              <a:avLst/>
              <a:gdLst>
                <a:gd name="T0" fmla="*/ 9525 w 885"/>
                <a:gd name="T1" fmla="*/ 1590675 h 3120"/>
                <a:gd name="T2" fmla="*/ 28575 w 885"/>
                <a:gd name="T3" fmla="*/ 1104900 h 3120"/>
                <a:gd name="T4" fmla="*/ 38100 w 885"/>
                <a:gd name="T5" fmla="*/ 333375 h 3120"/>
                <a:gd name="T6" fmla="*/ 57150 w 885"/>
                <a:gd name="T7" fmla="*/ 238125 h 3120"/>
                <a:gd name="T8" fmla="*/ 66675 w 885"/>
                <a:gd name="T9" fmla="*/ 714375 h 3120"/>
                <a:gd name="T10" fmla="*/ 76200 w 885"/>
                <a:gd name="T11" fmla="*/ 1143000 h 3120"/>
                <a:gd name="T12" fmla="*/ 95250 w 885"/>
                <a:gd name="T13" fmla="*/ 1438275 h 3120"/>
                <a:gd name="T14" fmla="*/ 95250 w 885"/>
                <a:gd name="T15" fmla="*/ 1485900 h 3120"/>
                <a:gd name="T16" fmla="*/ 104775 w 885"/>
                <a:gd name="T17" fmla="*/ 1362075 h 3120"/>
                <a:gd name="T18" fmla="*/ 123825 w 885"/>
                <a:gd name="T19" fmla="*/ 1057275 h 3120"/>
                <a:gd name="T20" fmla="*/ 133350 w 885"/>
                <a:gd name="T21" fmla="*/ 333375 h 3120"/>
                <a:gd name="T22" fmla="*/ 152400 w 885"/>
                <a:gd name="T23" fmla="*/ 76200 h 3120"/>
                <a:gd name="T24" fmla="*/ 161925 w 885"/>
                <a:gd name="T25" fmla="*/ 9525 h 3120"/>
                <a:gd name="T26" fmla="*/ 171450 w 885"/>
                <a:gd name="T27" fmla="*/ 142875 h 3120"/>
                <a:gd name="T28" fmla="*/ 180975 w 885"/>
                <a:gd name="T29" fmla="*/ 809625 h 3120"/>
                <a:gd name="T30" fmla="*/ 200025 w 885"/>
                <a:gd name="T31" fmla="*/ 1209675 h 3120"/>
                <a:gd name="T32" fmla="*/ 209550 w 885"/>
                <a:gd name="T33" fmla="*/ 1666875 h 3120"/>
                <a:gd name="T34" fmla="*/ 219075 w 885"/>
                <a:gd name="T35" fmla="*/ 1676400 h 3120"/>
                <a:gd name="T36" fmla="*/ 228600 w 885"/>
                <a:gd name="T37" fmla="*/ 1390650 h 3120"/>
                <a:gd name="T38" fmla="*/ 247650 w 885"/>
                <a:gd name="T39" fmla="*/ 1047750 h 3120"/>
                <a:gd name="T40" fmla="*/ 257175 w 885"/>
                <a:gd name="T41" fmla="*/ 333375 h 3120"/>
                <a:gd name="T42" fmla="*/ 276225 w 885"/>
                <a:gd name="T43" fmla="*/ 142875 h 3120"/>
                <a:gd name="T44" fmla="*/ 285750 w 885"/>
                <a:gd name="T45" fmla="*/ 171450 h 3120"/>
                <a:gd name="T46" fmla="*/ 295275 w 885"/>
                <a:gd name="T47" fmla="*/ 704850 h 3120"/>
                <a:gd name="T48" fmla="*/ 314325 w 885"/>
                <a:gd name="T49" fmla="*/ 1114425 h 3120"/>
                <a:gd name="T50" fmla="*/ 323850 w 885"/>
                <a:gd name="T51" fmla="*/ 1714500 h 3120"/>
                <a:gd name="T52" fmla="*/ 342900 w 885"/>
                <a:gd name="T53" fmla="*/ 1771650 h 3120"/>
                <a:gd name="T54" fmla="*/ 352425 w 885"/>
                <a:gd name="T55" fmla="*/ 1362075 h 3120"/>
                <a:gd name="T56" fmla="*/ 371475 w 885"/>
                <a:gd name="T57" fmla="*/ 971550 h 3120"/>
                <a:gd name="T58" fmla="*/ 381000 w 885"/>
                <a:gd name="T59" fmla="*/ 333375 h 3120"/>
                <a:gd name="T60" fmla="*/ 400050 w 885"/>
                <a:gd name="T61" fmla="*/ 247650 h 3120"/>
                <a:gd name="T62" fmla="*/ 409575 w 885"/>
                <a:gd name="T63" fmla="*/ 590550 h 3120"/>
                <a:gd name="T64" fmla="*/ 428625 w 885"/>
                <a:gd name="T65" fmla="*/ 971550 h 3120"/>
                <a:gd name="T66" fmla="*/ 438150 w 885"/>
                <a:gd name="T67" fmla="*/ 1666875 h 3120"/>
                <a:gd name="T68" fmla="*/ 457200 w 885"/>
                <a:gd name="T69" fmla="*/ 1838325 h 3120"/>
                <a:gd name="T70" fmla="*/ 466725 w 885"/>
                <a:gd name="T71" fmla="*/ 1600200 h 3120"/>
                <a:gd name="T72" fmla="*/ 485775 w 885"/>
                <a:gd name="T73" fmla="*/ 1266825 h 3120"/>
                <a:gd name="T74" fmla="*/ 495300 w 885"/>
                <a:gd name="T75" fmla="*/ 561975 h 3120"/>
                <a:gd name="T76" fmla="*/ 514350 w 885"/>
                <a:gd name="T77" fmla="*/ 352425 h 3120"/>
                <a:gd name="T78" fmla="*/ 523875 w 885"/>
                <a:gd name="T79" fmla="*/ 352425 h 3120"/>
                <a:gd name="T80" fmla="*/ 533400 w 885"/>
                <a:gd name="T81" fmla="*/ 809625 h 3120"/>
                <a:gd name="T82" fmla="*/ 552450 w 885"/>
                <a:gd name="T83" fmla="*/ 1190625 h 31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85" h="3120">
                  <a:moveTo>
                    <a:pt x="0" y="3120"/>
                  </a:moveTo>
                  <a:lnTo>
                    <a:pt x="15" y="3105"/>
                  </a:lnTo>
                  <a:lnTo>
                    <a:pt x="15" y="2505"/>
                  </a:lnTo>
                  <a:lnTo>
                    <a:pt x="30" y="2490"/>
                  </a:lnTo>
                  <a:lnTo>
                    <a:pt x="30" y="1755"/>
                  </a:lnTo>
                  <a:lnTo>
                    <a:pt x="45" y="1740"/>
                  </a:lnTo>
                  <a:lnTo>
                    <a:pt x="45" y="1035"/>
                  </a:lnTo>
                  <a:lnTo>
                    <a:pt x="60" y="1020"/>
                  </a:lnTo>
                  <a:lnTo>
                    <a:pt x="60" y="525"/>
                  </a:lnTo>
                  <a:lnTo>
                    <a:pt x="75" y="510"/>
                  </a:lnTo>
                  <a:lnTo>
                    <a:pt x="75" y="360"/>
                  </a:lnTo>
                  <a:lnTo>
                    <a:pt x="90" y="375"/>
                  </a:lnTo>
                  <a:lnTo>
                    <a:pt x="90" y="570"/>
                  </a:lnTo>
                  <a:lnTo>
                    <a:pt x="105" y="585"/>
                  </a:lnTo>
                  <a:lnTo>
                    <a:pt x="105" y="1125"/>
                  </a:lnTo>
                  <a:lnTo>
                    <a:pt x="120" y="1140"/>
                  </a:lnTo>
                  <a:lnTo>
                    <a:pt x="120" y="1830"/>
                  </a:lnTo>
                  <a:lnTo>
                    <a:pt x="120" y="1800"/>
                  </a:lnTo>
                  <a:lnTo>
                    <a:pt x="135" y="1815"/>
                  </a:lnTo>
                  <a:lnTo>
                    <a:pt x="135" y="2280"/>
                  </a:lnTo>
                  <a:lnTo>
                    <a:pt x="150" y="2265"/>
                  </a:lnTo>
                  <a:lnTo>
                    <a:pt x="150" y="2385"/>
                  </a:lnTo>
                  <a:lnTo>
                    <a:pt x="150" y="2235"/>
                  </a:lnTo>
                  <a:lnTo>
                    <a:pt x="150" y="2340"/>
                  </a:lnTo>
                  <a:lnTo>
                    <a:pt x="165" y="2355"/>
                  </a:lnTo>
                  <a:lnTo>
                    <a:pt x="165" y="2370"/>
                  </a:lnTo>
                  <a:lnTo>
                    <a:pt x="165" y="2145"/>
                  </a:lnTo>
                  <a:lnTo>
                    <a:pt x="180" y="2130"/>
                  </a:lnTo>
                  <a:lnTo>
                    <a:pt x="180" y="1680"/>
                  </a:lnTo>
                  <a:lnTo>
                    <a:pt x="195" y="1665"/>
                  </a:lnTo>
                  <a:lnTo>
                    <a:pt x="195" y="1125"/>
                  </a:lnTo>
                  <a:lnTo>
                    <a:pt x="210" y="1110"/>
                  </a:lnTo>
                  <a:lnTo>
                    <a:pt x="210" y="525"/>
                  </a:lnTo>
                  <a:lnTo>
                    <a:pt x="225" y="510"/>
                  </a:lnTo>
                  <a:lnTo>
                    <a:pt x="225" y="135"/>
                  </a:lnTo>
                  <a:lnTo>
                    <a:pt x="240" y="120"/>
                  </a:lnTo>
                  <a:lnTo>
                    <a:pt x="240" y="0"/>
                  </a:lnTo>
                  <a:lnTo>
                    <a:pt x="255" y="15"/>
                  </a:lnTo>
                  <a:lnTo>
                    <a:pt x="255" y="0"/>
                  </a:lnTo>
                  <a:lnTo>
                    <a:pt x="255" y="210"/>
                  </a:lnTo>
                  <a:lnTo>
                    <a:pt x="270" y="225"/>
                  </a:lnTo>
                  <a:lnTo>
                    <a:pt x="270" y="645"/>
                  </a:lnTo>
                  <a:lnTo>
                    <a:pt x="285" y="660"/>
                  </a:lnTo>
                  <a:lnTo>
                    <a:pt x="285" y="1275"/>
                  </a:lnTo>
                  <a:lnTo>
                    <a:pt x="300" y="1290"/>
                  </a:lnTo>
                  <a:lnTo>
                    <a:pt x="300" y="1890"/>
                  </a:lnTo>
                  <a:lnTo>
                    <a:pt x="315" y="1905"/>
                  </a:lnTo>
                  <a:lnTo>
                    <a:pt x="315" y="2385"/>
                  </a:lnTo>
                  <a:lnTo>
                    <a:pt x="330" y="2400"/>
                  </a:lnTo>
                  <a:lnTo>
                    <a:pt x="330" y="2625"/>
                  </a:lnTo>
                  <a:lnTo>
                    <a:pt x="330" y="2610"/>
                  </a:lnTo>
                  <a:lnTo>
                    <a:pt x="345" y="2625"/>
                  </a:lnTo>
                  <a:lnTo>
                    <a:pt x="345" y="2640"/>
                  </a:lnTo>
                  <a:lnTo>
                    <a:pt x="345" y="2550"/>
                  </a:lnTo>
                  <a:lnTo>
                    <a:pt x="360" y="2535"/>
                  </a:lnTo>
                  <a:lnTo>
                    <a:pt x="360" y="2190"/>
                  </a:lnTo>
                  <a:lnTo>
                    <a:pt x="375" y="2175"/>
                  </a:lnTo>
                  <a:lnTo>
                    <a:pt x="375" y="1665"/>
                  </a:lnTo>
                  <a:lnTo>
                    <a:pt x="390" y="1650"/>
                  </a:lnTo>
                  <a:lnTo>
                    <a:pt x="390" y="1035"/>
                  </a:lnTo>
                  <a:lnTo>
                    <a:pt x="405" y="1020"/>
                  </a:lnTo>
                  <a:lnTo>
                    <a:pt x="405" y="525"/>
                  </a:lnTo>
                  <a:lnTo>
                    <a:pt x="420" y="510"/>
                  </a:lnTo>
                  <a:lnTo>
                    <a:pt x="420" y="240"/>
                  </a:lnTo>
                  <a:lnTo>
                    <a:pt x="435" y="225"/>
                  </a:lnTo>
                  <a:lnTo>
                    <a:pt x="435" y="210"/>
                  </a:lnTo>
                  <a:lnTo>
                    <a:pt x="435" y="255"/>
                  </a:lnTo>
                  <a:lnTo>
                    <a:pt x="450" y="270"/>
                  </a:lnTo>
                  <a:lnTo>
                    <a:pt x="450" y="570"/>
                  </a:lnTo>
                  <a:lnTo>
                    <a:pt x="465" y="585"/>
                  </a:lnTo>
                  <a:lnTo>
                    <a:pt x="465" y="1110"/>
                  </a:lnTo>
                  <a:lnTo>
                    <a:pt x="480" y="1125"/>
                  </a:lnTo>
                  <a:lnTo>
                    <a:pt x="480" y="1740"/>
                  </a:lnTo>
                  <a:lnTo>
                    <a:pt x="495" y="1755"/>
                  </a:lnTo>
                  <a:lnTo>
                    <a:pt x="495" y="2325"/>
                  </a:lnTo>
                  <a:lnTo>
                    <a:pt x="510" y="2340"/>
                  </a:lnTo>
                  <a:lnTo>
                    <a:pt x="510" y="2700"/>
                  </a:lnTo>
                  <a:lnTo>
                    <a:pt x="525" y="2715"/>
                  </a:lnTo>
                  <a:lnTo>
                    <a:pt x="525" y="2805"/>
                  </a:lnTo>
                  <a:lnTo>
                    <a:pt x="540" y="2790"/>
                  </a:lnTo>
                  <a:lnTo>
                    <a:pt x="540" y="2595"/>
                  </a:lnTo>
                  <a:lnTo>
                    <a:pt x="555" y="2580"/>
                  </a:lnTo>
                  <a:lnTo>
                    <a:pt x="555" y="2145"/>
                  </a:lnTo>
                  <a:lnTo>
                    <a:pt x="570" y="2130"/>
                  </a:lnTo>
                  <a:lnTo>
                    <a:pt x="570" y="1545"/>
                  </a:lnTo>
                  <a:lnTo>
                    <a:pt x="585" y="1530"/>
                  </a:lnTo>
                  <a:lnTo>
                    <a:pt x="585" y="960"/>
                  </a:lnTo>
                  <a:lnTo>
                    <a:pt x="600" y="945"/>
                  </a:lnTo>
                  <a:lnTo>
                    <a:pt x="600" y="525"/>
                  </a:lnTo>
                  <a:lnTo>
                    <a:pt x="615" y="510"/>
                  </a:lnTo>
                  <a:lnTo>
                    <a:pt x="615" y="375"/>
                  </a:lnTo>
                  <a:lnTo>
                    <a:pt x="630" y="390"/>
                  </a:lnTo>
                  <a:lnTo>
                    <a:pt x="630" y="525"/>
                  </a:lnTo>
                  <a:lnTo>
                    <a:pt x="645" y="540"/>
                  </a:lnTo>
                  <a:lnTo>
                    <a:pt x="645" y="930"/>
                  </a:lnTo>
                  <a:lnTo>
                    <a:pt x="660" y="945"/>
                  </a:lnTo>
                  <a:lnTo>
                    <a:pt x="660" y="1515"/>
                  </a:lnTo>
                  <a:lnTo>
                    <a:pt x="675" y="1530"/>
                  </a:lnTo>
                  <a:lnTo>
                    <a:pt x="675" y="2130"/>
                  </a:lnTo>
                  <a:lnTo>
                    <a:pt x="690" y="2145"/>
                  </a:lnTo>
                  <a:lnTo>
                    <a:pt x="690" y="2625"/>
                  </a:lnTo>
                  <a:lnTo>
                    <a:pt x="705" y="2640"/>
                  </a:lnTo>
                  <a:lnTo>
                    <a:pt x="705" y="2880"/>
                  </a:lnTo>
                  <a:lnTo>
                    <a:pt x="720" y="2895"/>
                  </a:lnTo>
                  <a:lnTo>
                    <a:pt x="720" y="2835"/>
                  </a:lnTo>
                  <a:lnTo>
                    <a:pt x="735" y="2820"/>
                  </a:lnTo>
                  <a:lnTo>
                    <a:pt x="735" y="2520"/>
                  </a:lnTo>
                  <a:lnTo>
                    <a:pt x="750" y="2505"/>
                  </a:lnTo>
                  <a:lnTo>
                    <a:pt x="750" y="2010"/>
                  </a:lnTo>
                  <a:lnTo>
                    <a:pt x="765" y="1995"/>
                  </a:lnTo>
                  <a:lnTo>
                    <a:pt x="765" y="1410"/>
                  </a:lnTo>
                  <a:lnTo>
                    <a:pt x="780" y="1395"/>
                  </a:lnTo>
                  <a:lnTo>
                    <a:pt x="780" y="885"/>
                  </a:lnTo>
                  <a:lnTo>
                    <a:pt x="795" y="870"/>
                  </a:lnTo>
                  <a:lnTo>
                    <a:pt x="795" y="570"/>
                  </a:lnTo>
                  <a:lnTo>
                    <a:pt x="810" y="555"/>
                  </a:lnTo>
                  <a:lnTo>
                    <a:pt x="810" y="525"/>
                  </a:lnTo>
                  <a:lnTo>
                    <a:pt x="810" y="540"/>
                  </a:lnTo>
                  <a:lnTo>
                    <a:pt x="825" y="555"/>
                  </a:lnTo>
                  <a:lnTo>
                    <a:pt x="825" y="810"/>
                  </a:lnTo>
                  <a:lnTo>
                    <a:pt x="840" y="825"/>
                  </a:lnTo>
                  <a:lnTo>
                    <a:pt x="840" y="1275"/>
                  </a:lnTo>
                  <a:lnTo>
                    <a:pt x="855" y="1290"/>
                  </a:lnTo>
                  <a:lnTo>
                    <a:pt x="855" y="1860"/>
                  </a:lnTo>
                  <a:lnTo>
                    <a:pt x="870" y="1875"/>
                  </a:lnTo>
                  <a:lnTo>
                    <a:pt x="870" y="2415"/>
                  </a:lnTo>
                  <a:lnTo>
                    <a:pt x="885" y="243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5" name="Freeform 2533"/>
            <p:cNvSpPr>
              <a:spLocks/>
            </p:cNvSpPr>
            <p:nvPr/>
          </p:nvSpPr>
          <p:spPr bwMode="auto">
            <a:xfrm>
              <a:off x="4133850" y="733425"/>
              <a:ext cx="590550" cy="1428750"/>
            </a:xfrm>
            <a:custGeom>
              <a:avLst/>
              <a:gdLst>
                <a:gd name="T0" fmla="*/ 9525 w 930"/>
                <a:gd name="T1" fmla="*/ 1362075 h 2250"/>
                <a:gd name="T2" fmla="*/ 19050 w 930"/>
                <a:gd name="T3" fmla="*/ 1323975 h 2250"/>
                <a:gd name="T4" fmla="*/ 38100 w 930"/>
                <a:gd name="T5" fmla="*/ 1066800 h 2250"/>
                <a:gd name="T6" fmla="*/ 47625 w 930"/>
                <a:gd name="T7" fmla="*/ 381000 h 2250"/>
                <a:gd name="T8" fmla="*/ 66675 w 930"/>
                <a:gd name="T9" fmla="*/ 104775 h 2250"/>
                <a:gd name="T10" fmla="*/ 76200 w 930"/>
                <a:gd name="T11" fmla="*/ 66675 h 2250"/>
                <a:gd name="T12" fmla="*/ 95250 w 930"/>
                <a:gd name="T13" fmla="*/ 295275 h 2250"/>
                <a:gd name="T14" fmla="*/ 104775 w 930"/>
                <a:gd name="T15" fmla="*/ 952500 h 2250"/>
                <a:gd name="T16" fmla="*/ 123825 w 930"/>
                <a:gd name="T17" fmla="*/ 1247775 h 2250"/>
                <a:gd name="T18" fmla="*/ 133350 w 930"/>
                <a:gd name="T19" fmla="*/ 1390650 h 2250"/>
                <a:gd name="T20" fmla="*/ 152400 w 930"/>
                <a:gd name="T21" fmla="*/ 1209675 h 2250"/>
                <a:gd name="T22" fmla="*/ 161925 w 930"/>
                <a:gd name="T23" fmla="*/ 609600 h 2250"/>
                <a:gd name="T24" fmla="*/ 180975 w 930"/>
                <a:gd name="T25" fmla="*/ 304800 h 2250"/>
                <a:gd name="T26" fmla="*/ 190500 w 930"/>
                <a:gd name="T27" fmla="*/ 85725 h 2250"/>
                <a:gd name="T28" fmla="*/ 200025 w 930"/>
                <a:gd name="T29" fmla="*/ 219075 h 2250"/>
                <a:gd name="T30" fmla="*/ 219075 w 930"/>
                <a:gd name="T31" fmla="*/ 485775 h 2250"/>
                <a:gd name="T32" fmla="*/ 228600 w 930"/>
                <a:gd name="T33" fmla="*/ 1095375 h 2250"/>
                <a:gd name="T34" fmla="*/ 247650 w 930"/>
                <a:gd name="T35" fmla="*/ 1323975 h 2250"/>
                <a:gd name="T36" fmla="*/ 257175 w 930"/>
                <a:gd name="T37" fmla="*/ 1304925 h 2250"/>
                <a:gd name="T38" fmla="*/ 276225 w 930"/>
                <a:gd name="T39" fmla="*/ 1085850 h 2250"/>
                <a:gd name="T40" fmla="*/ 285750 w 930"/>
                <a:gd name="T41" fmla="*/ 504825 h 2250"/>
                <a:gd name="T42" fmla="*/ 304800 w 930"/>
                <a:gd name="T43" fmla="*/ 257175 h 2250"/>
                <a:gd name="T44" fmla="*/ 314325 w 930"/>
                <a:gd name="T45" fmla="*/ 200025 h 2250"/>
                <a:gd name="T46" fmla="*/ 333375 w 930"/>
                <a:gd name="T47" fmla="*/ 390525 h 2250"/>
                <a:gd name="T48" fmla="*/ 342900 w 930"/>
                <a:gd name="T49" fmla="*/ 942975 h 2250"/>
                <a:gd name="T50" fmla="*/ 361950 w 930"/>
                <a:gd name="T51" fmla="*/ 1209675 h 2250"/>
                <a:gd name="T52" fmla="*/ 371475 w 930"/>
                <a:gd name="T53" fmla="*/ 1362075 h 2250"/>
                <a:gd name="T54" fmla="*/ 381000 w 930"/>
                <a:gd name="T55" fmla="*/ 1200150 h 2250"/>
                <a:gd name="T56" fmla="*/ 400050 w 930"/>
                <a:gd name="T57" fmla="*/ 952500 h 2250"/>
                <a:gd name="T58" fmla="*/ 409575 w 930"/>
                <a:gd name="T59" fmla="*/ 419100 h 2250"/>
                <a:gd name="T60" fmla="*/ 428625 w 930"/>
                <a:gd name="T61" fmla="*/ 228600 h 2250"/>
                <a:gd name="T62" fmla="*/ 438150 w 930"/>
                <a:gd name="T63" fmla="*/ 304800 h 2250"/>
                <a:gd name="T64" fmla="*/ 457200 w 930"/>
                <a:gd name="T65" fmla="*/ 523875 h 2250"/>
                <a:gd name="T66" fmla="*/ 466725 w 930"/>
                <a:gd name="T67" fmla="*/ 1066800 h 2250"/>
                <a:gd name="T68" fmla="*/ 485775 w 930"/>
                <a:gd name="T69" fmla="*/ 1276350 h 2250"/>
                <a:gd name="T70" fmla="*/ 495300 w 930"/>
                <a:gd name="T71" fmla="*/ 1285875 h 2250"/>
                <a:gd name="T72" fmla="*/ 514350 w 930"/>
                <a:gd name="T73" fmla="*/ 1104900 h 2250"/>
                <a:gd name="T74" fmla="*/ 523875 w 930"/>
                <a:gd name="T75" fmla="*/ 571500 h 2250"/>
                <a:gd name="T76" fmla="*/ 542925 w 930"/>
                <a:gd name="T77" fmla="*/ 333375 h 2250"/>
                <a:gd name="T78" fmla="*/ 552450 w 930"/>
                <a:gd name="T79" fmla="*/ 238125 h 2250"/>
                <a:gd name="T80" fmla="*/ 571500 w 930"/>
                <a:gd name="T81" fmla="*/ 400050 h 2250"/>
                <a:gd name="T82" fmla="*/ 581025 w 930"/>
                <a:gd name="T83" fmla="*/ 914400 h 22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250">
                  <a:moveTo>
                    <a:pt x="0" y="1770"/>
                  </a:moveTo>
                  <a:lnTo>
                    <a:pt x="0" y="2130"/>
                  </a:lnTo>
                  <a:lnTo>
                    <a:pt x="15" y="2145"/>
                  </a:lnTo>
                  <a:lnTo>
                    <a:pt x="15" y="2250"/>
                  </a:lnTo>
                  <a:lnTo>
                    <a:pt x="30" y="2235"/>
                  </a:lnTo>
                  <a:lnTo>
                    <a:pt x="30" y="2085"/>
                  </a:lnTo>
                  <a:lnTo>
                    <a:pt x="45" y="2070"/>
                  </a:lnTo>
                  <a:lnTo>
                    <a:pt x="45" y="1695"/>
                  </a:lnTo>
                  <a:lnTo>
                    <a:pt x="60" y="1680"/>
                  </a:lnTo>
                  <a:lnTo>
                    <a:pt x="60" y="1155"/>
                  </a:lnTo>
                  <a:lnTo>
                    <a:pt x="75" y="1140"/>
                  </a:lnTo>
                  <a:lnTo>
                    <a:pt x="75" y="600"/>
                  </a:lnTo>
                  <a:lnTo>
                    <a:pt x="90" y="585"/>
                  </a:lnTo>
                  <a:lnTo>
                    <a:pt x="90" y="180"/>
                  </a:lnTo>
                  <a:lnTo>
                    <a:pt x="105" y="165"/>
                  </a:lnTo>
                  <a:lnTo>
                    <a:pt x="105" y="0"/>
                  </a:lnTo>
                  <a:lnTo>
                    <a:pt x="120" y="15"/>
                  </a:lnTo>
                  <a:lnTo>
                    <a:pt x="120" y="105"/>
                  </a:lnTo>
                  <a:lnTo>
                    <a:pt x="135" y="120"/>
                  </a:lnTo>
                  <a:lnTo>
                    <a:pt x="135" y="450"/>
                  </a:lnTo>
                  <a:lnTo>
                    <a:pt x="150" y="465"/>
                  </a:lnTo>
                  <a:lnTo>
                    <a:pt x="150" y="960"/>
                  </a:lnTo>
                  <a:lnTo>
                    <a:pt x="165" y="975"/>
                  </a:lnTo>
                  <a:lnTo>
                    <a:pt x="165" y="1500"/>
                  </a:lnTo>
                  <a:lnTo>
                    <a:pt x="180" y="1515"/>
                  </a:lnTo>
                  <a:lnTo>
                    <a:pt x="180" y="1950"/>
                  </a:lnTo>
                  <a:lnTo>
                    <a:pt x="195" y="1965"/>
                  </a:lnTo>
                  <a:lnTo>
                    <a:pt x="195" y="2205"/>
                  </a:lnTo>
                  <a:lnTo>
                    <a:pt x="210" y="2220"/>
                  </a:lnTo>
                  <a:lnTo>
                    <a:pt x="210" y="2190"/>
                  </a:lnTo>
                  <a:lnTo>
                    <a:pt x="225" y="2175"/>
                  </a:lnTo>
                  <a:lnTo>
                    <a:pt x="225" y="1920"/>
                  </a:lnTo>
                  <a:lnTo>
                    <a:pt x="240" y="1905"/>
                  </a:lnTo>
                  <a:lnTo>
                    <a:pt x="240" y="1485"/>
                  </a:lnTo>
                  <a:lnTo>
                    <a:pt x="255" y="1470"/>
                  </a:lnTo>
                  <a:lnTo>
                    <a:pt x="255" y="960"/>
                  </a:lnTo>
                  <a:lnTo>
                    <a:pt x="270" y="945"/>
                  </a:lnTo>
                  <a:lnTo>
                    <a:pt x="270" y="495"/>
                  </a:lnTo>
                  <a:lnTo>
                    <a:pt x="285" y="480"/>
                  </a:lnTo>
                  <a:lnTo>
                    <a:pt x="285" y="195"/>
                  </a:lnTo>
                  <a:lnTo>
                    <a:pt x="300" y="180"/>
                  </a:lnTo>
                  <a:lnTo>
                    <a:pt x="300" y="135"/>
                  </a:lnTo>
                  <a:lnTo>
                    <a:pt x="300" y="150"/>
                  </a:lnTo>
                  <a:lnTo>
                    <a:pt x="315" y="165"/>
                  </a:lnTo>
                  <a:lnTo>
                    <a:pt x="315" y="345"/>
                  </a:lnTo>
                  <a:lnTo>
                    <a:pt x="330" y="360"/>
                  </a:lnTo>
                  <a:lnTo>
                    <a:pt x="330" y="750"/>
                  </a:lnTo>
                  <a:lnTo>
                    <a:pt x="345" y="765"/>
                  </a:lnTo>
                  <a:lnTo>
                    <a:pt x="345" y="1245"/>
                  </a:lnTo>
                  <a:lnTo>
                    <a:pt x="360" y="1260"/>
                  </a:lnTo>
                  <a:lnTo>
                    <a:pt x="360" y="1725"/>
                  </a:lnTo>
                  <a:lnTo>
                    <a:pt x="375" y="1740"/>
                  </a:lnTo>
                  <a:lnTo>
                    <a:pt x="375" y="2070"/>
                  </a:lnTo>
                  <a:lnTo>
                    <a:pt x="390" y="2085"/>
                  </a:lnTo>
                  <a:lnTo>
                    <a:pt x="390" y="2175"/>
                  </a:lnTo>
                  <a:lnTo>
                    <a:pt x="405" y="2160"/>
                  </a:lnTo>
                  <a:lnTo>
                    <a:pt x="405" y="2055"/>
                  </a:lnTo>
                  <a:lnTo>
                    <a:pt x="420" y="2040"/>
                  </a:lnTo>
                  <a:lnTo>
                    <a:pt x="420" y="1725"/>
                  </a:lnTo>
                  <a:lnTo>
                    <a:pt x="435" y="1710"/>
                  </a:lnTo>
                  <a:lnTo>
                    <a:pt x="435" y="1260"/>
                  </a:lnTo>
                  <a:lnTo>
                    <a:pt x="450" y="1245"/>
                  </a:lnTo>
                  <a:lnTo>
                    <a:pt x="450" y="795"/>
                  </a:lnTo>
                  <a:lnTo>
                    <a:pt x="465" y="780"/>
                  </a:lnTo>
                  <a:lnTo>
                    <a:pt x="465" y="420"/>
                  </a:lnTo>
                  <a:lnTo>
                    <a:pt x="480" y="405"/>
                  </a:lnTo>
                  <a:lnTo>
                    <a:pt x="480" y="255"/>
                  </a:lnTo>
                  <a:lnTo>
                    <a:pt x="495" y="240"/>
                  </a:lnTo>
                  <a:lnTo>
                    <a:pt x="495" y="315"/>
                  </a:lnTo>
                  <a:lnTo>
                    <a:pt x="510" y="330"/>
                  </a:lnTo>
                  <a:lnTo>
                    <a:pt x="510" y="600"/>
                  </a:lnTo>
                  <a:lnTo>
                    <a:pt x="525" y="615"/>
                  </a:lnTo>
                  <a:lnTo>
                    <a:pt x="525" y="1020"/>
                  </a:lnTo>
                  <a:lnTo>
                    <a:pt x="540" y="1035"/>
                  </a:lnTo>
                  <a:lnTo>
                    <a:pt x="540" y="1485"/>
                  </a:lnTo>
                  <a:lnTo>
                    <a:pt x="555" y="1500"/>
                  </a:lnTo>
                  <a:lnTo>
                    <a:pt x="555" y="1890"/>
                  </a:lnTo>
                  <a:lnTo>
                    <a:pt x="570" y="1905"/>
                  </a:lnTo>
                  <a:lnTo>
                    <a:pt x="570" y="2115"/>
                  </a:lnTo>
                  <a:lnTo>
                    <a:pt x="585" y="2130"/>
                  </a:lnTo>
                  <a:lnTo>
                    <a:pt x="585" y="2145"/>
                  </a:lnTo>
                  <a:lnTo>
                    <a:pt x="585" y="2115"/>
                  </a:lnTo>
                  <a:lnTo>
                    <a:pt x="600" y="2100"/>
                  </a:lnTo>
                  <a:lnTo>
                    <a:pt x="600" y="1890"/>
                  </a:lnTo>
                  <a:lnTo>
                    <a:pt x="615" y="1875"/>
                  </a:lnTo>
                  <a:lnTo>
                    <a:pt x="615" y="1515"/>
                  </a:lnTo>
                  <a:lnTo>
                    <a:pt x="630" y="1500"/>
                  </a:lnTo>
                  <a:lnTo>
                    <a:pt x="630" y="1080"/>
                  </a:lnTo>
                  <a:lnTo>
                    <a:pt x="645" y="1065"/>
                  </a:lnTo>
                  <a:lnTo>
                    <a:pt x="645" y="660"/>
                  </a:lnTo>
                  <a:lnTo>
                    <a:pt x="660" y="645"/>
                  </a:lnTo>
                  <a:lnTo>
                    <a:pt x="660" y="375"/>
                  </a:lnTo>
                  <a:lnTo>
                    <a:pt x="675" y="360"/>
                  </a:lnTo>
                  <a:lnTo>
                    <a:pt x="675" y="315"/>
                  </a:lnTo>
                  <a:lnTo>
                    <a:pt x="690" y="330"/>
                  </a:lnTo>
                  <a:lnTo>
                    <a:pt x="690" y="480"/>
                  </a:lnTo>
                  <a:lnTo>
                    <a:pt x="705" y="495"/>
                  </a:lnTo>
                  <a:lnTo>
                    <a:pt x="705" y="810"/>
                  </a:lnTo>
                  <a:lnTo>
                    <a:pt x="720" y="825"/>
                  </a:lnTo>
                  <a:lnTo>
                    <a:pt x="720" y="1245"/>
                  </a:lnTo>
                  <a:lnTo>
                    <a:pt x="735" y="1260"/>
                  </a:lnTo>
                  <a:lnTo>
                    <a:pt x="735" y="1680"/>
                  </a:lnTo>
                  <a:lnTo>
                    <a:pt x="750" y="1695"/>
                  </a:lnTo>
                  <a:lnTo>
                    <a:pt x="750" y="1995"/>
                  </a:lnTo>
                  <a:lnTo>
                    <a:pt x="765" y="2010"/>
                  </a:lnTo>
                  <a:lnTo>
                    <a:pt x="765" y="2130"/>
                  </a:lnTo>
                  <a:lnTo>
                    <a:pt x="780" y="2115"/>
                  </a:lnTo>
                  <a:lnTo>
                    <a:pt x="780" y="2025"/>
                  </a:lnTo>
                  <a:lnTo>
                    <a:pt x="795" y="2010"/>
                  </a:lnTo>
                  <a:lnTo>
                    <a:pt x="795" y="1755"/>
                  </a:lnTo>
                  <a:lnTo>
                    <a:pt x="810" y="1740"/>
                  </a:lnTo>
                  <a:lnTo>
                    <a:pt x="810" y="1335"/>
                  </a:lnTo>
                  <a:lnTo>
                    <a:pt x="825" y="1320"/>
                  </a:lnTo>
                  <a:lnTo>
                    <a:pt x="825" y="900"/>
                  </a:lnTo>
                  <a:lnTo>
                    <a:pt x="840" y="885"/>
                  </a:lnTo>
                  <a:lnTo>
                    <a:pt x="840" y="540"/>
                  </a:lnTo>
                  <a:lnTo>
                    <a:pt x="855" y="525"/>
                  </a:lnTo>
                  <a:lnTo>
                    <a:pt x="855" y="345"/>
                  </a:lnTo>
                  <a:lnTo>
                    <a:pt x="870" y="330"/>
                  </a:lnTo>
                  <a:lnTo>
                    <a:pt x="870" y="375"/>
                  </a:lnTo>
                  <a:lnTo>
                    <a:pt x="885" y="390"/>
                  </a:lnTo>
                  <a:lnTo>
                    <a:pt x="885" y="615"/>
                  </a:lnTo>
                  <a:lnTo>
                    <a:pt x="900" y="630"/>
                  </a:lnTo>
                  <a:lnTo>
                    <a:pt x="900" y="990"/>
                  </a:lnTo>
                  <a:lnTo>
                    <a:pt x="915" y="1005"/>
                  </a:lnTo>
                  <a:lnTo>
                    <a:pt x="915" y="1440"/>
                  </a:lnTo>
                  <a:lnTo>
                    <a:pt x="930" y="1455"/>
                  </a:lnTo>
                  <a:lnTo>
                    <a:pt x="930" y="183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6" name="Freeform 2534"/>
            <p:cNvSpPr>
              <a:spLocks/>
            </p:cNvSpPr>
            <p:nvPr/>
          </p:nvSpPr>
          <p:spPr bwMode="auto">
            <a:xfrm>
              <a:off x="4724400" y="1809750"/>
              <a:ext cx="38100" cy="285750"/>
            </a:xfrm>
            <a:custGeom>
              <a:avLst/>
              <a:gdLst>
                <a:gd name="T0" fmla="*/ 0 w 60"/>
                <a:gd name="T1" fmla="*/ 85725 h 450"/>
                <a:gd name="T2" fmla="*/ 9525 w 60"/>
                <a:gd name="T3" fmla="*/ 95250 h 450"/>
                <a:gd name="T4" fmla="*/ 9525 w 60"/>
                <a:gd name="T5" fmla="*/ 247650 h 450"/>
                <a:gd name="T6" fmla="*/ 19050 w 60"/>
                <a:gd name="T7" fmla="*/ 257175 h 450"/>
                <a:gd name="T8" fmla="*/ 19050 w 60"/>
                <a:gd name="T9" fmla="*/ 285750 h 450"/>
                <a:gd name="T10" fmla="*/ 19050 w 60"/>
                <a:gd name="T11" fmla="*/ 276225 h 450"/>
                <a:gd name="T12" fmla="*/ 28575 w 60"/>
                <a:gd name="T13" fmla="*/ 266700 h 450"/>
                <a:gd name="T14" fmla="*/ 28575 w 60"/>
                <a:gd name="T15" fmla="*/ 161925 h 450"/>
                <a:gd name="T16" fmla="*/ 38100 w 60"/>
                <a:gd name="T17" fmla="*/ 152400 h 450"/>
                <a:gd name="T18" fmla="*/ 38100 w 60"/>
                <a:gd name="T19" fmla="*/ 0 h 4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 h="450">
                  <a:moveTo>
                    <a:pt x="0" y="135"/>
                  </a:moveTo>
                  <a:lnTo>
                    <a:pt x="15" y="150"/>
                  </a:lnTo>
                  <a:lnTo>
                    <a:pt x="15" y="390"/>
                  </a:lnTo>
                  <a:lnTo>
                    <a:pt x="30" y="405"/>
                  </a:lnTo>
                  <a:lnTo>
                    <a:pt x="30" y="450"/>
                  </a:lnTo>
                  <a:lnTo>
                    <a:pt x="30" y="435"/>
                  </a:lnTo>
                  <a:lnTo>
                    <a:pt x="45" y="420"/>
                  </a:lnTo>
                  <a:lnTo>
                    <a:pt x="45" y="255"/>
                  </a:lnTo>
                  <a:lnTo>
                    <a:pt x="60" y="240"/>
                  </a:lnTo>
                  <a:lnTo>
                    <a:pt x="60" y="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7" name="Freeform 2535"/>
            <p:cNvSpPr>
              <a:spLocks/>
            </p:cNvSpPr>
            <p:nvPr/>
          </p:nvSpPr>
          <p:spPr bwMode="auto">
            <a:xfrm>
              <a:off x="695325" y="857250"/>
              <a:ext cx="590550" cy="1323975"/>
            </a:xfrm>
            <a:custGeom>
              <a:avLst/>
              <a:gdLst>
                <a:gd name="T0" fmla="*/ 9525 w 930"/>
                <a:gd name="T1" fmla="*/ 9525 h 2085"/>
                <a:gd name="T2" fmla="*/ 19050 w 930"/>
                <a:gd name="T3" fmla="*/ 381000 h 2085"/>
                <a:gd name="T4" fmla="*/ 38100 w 930"/>
                <a:gd name="T5" fmla="*/ 714375 h 2085"/>
                <a:gd name="T6" fmla="*/ 47625 w 930"/>
                <a:gd name="T7" fmla="*/ 1247775 h 2085"/>
                <a:gd name="T8" fmla="*/ 66675 w 930"/>
                <a:gd name="T9" fmla="*/ 1314450 h 2085"/>
                <a:gd name="T10" fmla="*/ 76200 w 930"/>
                <a:gd name="T11" fmla="*/ 1000125 h 2085"/>
                <a:gd name="T12" fmla="*/ 95250 w 930"/>
                <a:gd name="T13" fmla="*/ 676275 h 2085"/>
                <a:gd name="T14" fmla="*/ 104775 w 930"/>
                <a:gd name="T15" fmla="*/ 114300 h 2085"/>
                <a:gd name="T16" fmla="*/ 123825 w 930"/>
                <a:gd name="T17" fmla="*/ 9525 h 2085"/>
                <a:gd name="T18" fmla="*/ 133350 w 930"/>
                <a:gd name="T19" fmla="*/ 266700 h 2085"/>
                <a:gd name="T20" fmla="*/ 152400 w 930"/>
                <a:gd name="T21" fmla="*/ 581025 h 2085"/>
                <a:gd name="T22" fmla="*/ 161925 w 930"/>
                <a:gd name="T23" fmla="*/ 1171575 h 2085"/>
                <a:gd name="T24" fmla="*/ 180975 w 930"/>
                <a:gd name="T25" fmla="*/ 1323975 h 2085"/>
                <a:gd name="T26" fmla="*/ 190500 w 930"/>
                <a:gd name="T27" fmla="*/ 1114425 h 2085"/>
                <a:gd name="T28" fmla="*/ 209550 w 930"/>
                <a:gd name="T29" fmla="*/ 809625 h 2085"/>
                <a:gd name="T30" fmla="*/ 219075 w 930"/>
                <a:gd name="T31" fmla="*/ 200025 h 2085"/>
                <a:gd name="T32" fmla="*/ 238125 w 930"/>
                <a:gd name="T33" fmla="*/ 19050 h 2085"/>
                <a:gd name="T34" fmla="*/ 247650 w 930"/>
                <a:gd name="T35" fmla="*/ 28575 h 2085"/>
                <a:gd name="T36" fmla="*/ 257175 w 930"/>
                <a:gd name="T37" fmla="*/ 438150 h 2085"/>
                <a:gd name="T38" fmla="*/ 276225 w 930"/>
                <a:gd name="T39" fmla="*/ 781050 h 2085"/>
                <a:gd name="T40" fmla="*/ 285750 w 930"/>
                <a:gd name="T41" fmla="*/ 1266825 h 2085"/>
                <a:gd name="T42" fmla="*/ 295275 w 930"/>
                <a:gd name="T43" fmla="*/ 1314450 h 2085"/>
                <a:gd name="T44" fmla="*/ 314325 w 930"/>
                <a:gd name="T45" fmla="*/ 1190625 h 2085"/>
                <a:gd name="T46" fmla="*/ 323850 w 930"/>
                <a:gd name="T47" fmla="*/ 619125 h 2085"/>
                <a:gd name="T48" fmla="*/ 342900 w 930"/>
                <a:gd name="T49" fmla="*/ 304800 h 2085"/>
                <a:gd name="T50" fmla="*/ 352425 w 930"/>
                <a:gd name="T51" fmla="*/ 9525 h 2085"/>
                <a:gd name="T52" fmla="*/ 371475 w 930"/>
                <a:gd name="T53" fmla="*/ 95250 h 2085"/>
                <a:gd name="T54" fmla="*/ 381000 w 930"/>
                <a:gd name="T55" fmla="*/ 628650 h 2085"/>
                <a:gd name="T56" fmla="*/ 400050 w 930"/>
                <a:gd name="T57" fmla="*/ 962025 h 2085"/>
                <a:gd name="T58" fmla="*/ 409575 w 930"/>
                <a:gd name="T59" fmla="*/ 1314450 h 2085"/>
                <a:gd name="T60" fmla="*/ 428625 w 930"/>
                <a:gd name="T61" fmla="*/ 1257300 h 2085"/>
                <a:gd name="T62" fmla="*/ 438150 w 930"/>
                <a:gd name="T63" fmla="*/ 762000 h 2085"/>
                <a:gd name="T64" fmla="*/ 457200 w 930"/>
                <a:gd name="T65" fmla="*/ 428625 h 2085"/>
                <a:gd name="T66" fmla="*/ 466725 w 930"/>
                <a:gd name="T67" fmla="*/ 19050 h 2085"/>
                <a:gd name="T68" fmla="*/ 485775 w 930"/>
                <a:gd name="T69" fmla="*/ 47625 h 2085"/>
                <a:gd name="T70" fmla="*/ 495300 w 930"/>
                <a:gd name="T71" fmla="*/ 495300 h 2085"/>
                <a:gd name="T72" fmla="*/ 514350 w 930"/>
                <a:gd name="T73" fmla="*/ 828675 h 2085"/>
                <a:gd name="T74" fmla="*/ 523875 w 930"/>
                <a:gd name="T75" fmla="*/ 1285875 h 2085"/>
                <a:gd name="T76" fmla="*/ 533400 w 930"/>
                <a:gd name="T77" fmla="*/ 1304925 h 2085"/>
                <a:gd name="T78" fmla="*/ 552450 w 930"/>
                <a:gd name="T79" fmla="*/ 1152525 h 2085"/>
                <a:gd name="T80" fmla="*/ 561975 w 930"/>
                <a:gd name="T81" fmla="*/ 571500 h 2085"/>
                <a:gd name="T82" fmla="*/ 581025 w 930"/>
                <a:gd name="T83" fmla="*/ 257175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085">
                  <a:moveTo>
                    <a:pt x="0" y="75"/>
                  </a:moveTo>
                  <a:lnTo>
                    <a:pt x="0" y="0"/>
                  </a:lnTo>
                  <a:lnTo>
                    <a:pt x="15" y="15"/>
                  </a:lnTo>
                  <a:lnTo>
                    <a:pt x="15" y="195"/>
                  </a:lnTo>
                  <a:lnTo>
                    <a:pt x="30" y="210"/>
                  </a:lnTo>
                  <a:lnTo>
                    <a:pt x="30" y="600"/>
                  </a:lnTo>
                  <a:lnTo>
                    <a:pt x="45" y="615"/>
                  </a:lnTo>
                  <a:lnTo>
                    <a:pt x="45" y="1110"/>
                  </a:lnTo>
                  <a:lnTo>
                    <a:pt x="60" y="1125"/>
                  </a:lnTo>
                  <a:lnTo>
                    <a:pt x="60" y="1605"/>
                  </a:lnTo>
                  <a:lnTo>
                    <a:pt x="75" y="1620"/>
                  </a:lnTo>
                  <a:lnTo>
                    <a:pt x="75" y="1965"/>
                  </a:lnTo>
                  <a:lnTo>
                    <a:pt x="90" y="1980"/>
                  </a:lnTo>
                  <a:lnTo>
                    <a:pt x="90" y="2085"/>
                  </a:lnTo>
                  <a:lnTo>
                    <a:pt x="105" y="2070"/>
                  </a:lnTo>
                  <a:lnTo>
                    <a:pt x="105" y="1950"/>
                  </a:lnTo>
                  <a:lnTo>
                    <a:pt x="120" y="1935"/>
                  </a:lnTo>
                  <a:lnTo>
                    <a:pt x="120" y="1575"/>
                  </a:lnTo>
                  <a:lnTo>
                    <a:pt x="135" y="1560"/>
                  </a:lnTo>
                  <a:lnTo>
                    <a:pt x="135" y="1080"/>
                  </a:lnTo>
                  <a:lnTo>
                    <a:pt x="150" y="1065"/>
                  </a:lnTo>
                  <a:lnTo>
                    <a:pt x="150" y="570"/>
                  </a:lnTo>
                  <a:lnTo>
                    <a:pt x="165" y="555"/>
                  </a:lnTo>
                  <a:lnTo>
                    <a:pt x="165" y="180"/>
                  </a:lnTo>
                  <a:lnTo>
                    <a:pt x="180" y="165"/>
                  </a:lnTo>
                  <a:lnTo>
                    <a:pt x="180" y="0"/>
                  </a:lnTo>
                  <a:lnTo>
                    <a:pt x="195" y="15"/>
                  </a:lnTo>
                  <a:lnTo>
                    <a:pt x="195" y="90"/>
                  </a:lnTo>
                  <a:lnTo>
                    <a:pt x="210" y="105"/>
                  </a:lnTo>
                  <a:lnTo>
                    <a:pt x="210" y="420"/>
                  </a:lnTo>
                  <a:lnTo>
                    <a:pt x="225" y="435"/>
                  </a:lnTo>
                  <a:lnTo>
                    <a:pt x="225" y="900"/>
                  </a:lnTo>
                  <a:lnTo>
                    <a:pt x="240" y="915"/>
                  </a:lnTo>
                  <a:lnTo>
                    <a:pt x="240" y="1410"/>
                  </a:lnTo>
                  <a:lnTo>
                    <a:pt x="255" y="1425"/>
                  </a:lnTo>
                  <a:lnTo>
                    <a:pt x="255" y="1845"/>
                  </a:lnTo>
                  <a:lnTo>
                    <a:pt x="270" y="1860"/>
                  </a:lnTo>
                  <a:lnTo>
                    <a:pt x="270" y="2070"/>
                  </a:lnTo>
                  <a:lnTo>
                    <a:pt x="285" y="2085"/>
                  </a:lnTo>
                  <a:lnTo>
                    <a:pt x="285" y="2040"/>
                  </a:lnTo>
                  <a:lnTo>
                    <a:pt x="300" y="2025"/>
                  </a:lnTo>
                  <a:lnTo>
                    <a:pt x="300" y="1755"/>
                  </a:lnTo>
                  <a:lnTo>
                    <a:pt x="315" y="1740"/>
                  </a:lnTo>
                  <a:lnTo>
                    <a:pt x="315" y="1290"/>
                  </a:lnTo>
                  <a:lnTo>
                    <a:pt x="330" y="1275"/>
                  </a:lnTo>
                  <a:lnTo>
                    <a:pt x="330" y="765"/>
                  </a:lnTo>
                  <a:lnTo>
                    <a:pt x="345" y="750"/>
                  </a:lnTo>
                  <a:lnTo>
                    <a:pt x="345" y="315"/>
                  </a:lnTo>
                  <a:lnTo>
                    <a:pt x="360" y="300"/>
                  </a:lnTo>
                  <a:lnTo>
                    <a:pt x="360" y="45"/>
                  </a:lnTo>
                  <a:lnTo>
                    <a:pt x="375" y="30"/>
                  </a:lnTo>
                  <a:lnTo>
                    <a:pt x="375" y="0"/>
                  </a:lnTo>
                  <a:lnTo>
                    <a:pt x="375" y="30"/>
                  </a:lnTo>
                  <a:lnTo>
                    <a:pt x="390" y="45"/>
                  </a:lnTo>
                  <a:lnTo>
                    <a:pt x="390" y="270"/>
                  </a:lnTo>
                  <a:lnTo>
                    <a:pt x="405" y="285"/>
                  </a:lnTo>
                  <a:lnTo>
                    <a:pt x="405" y="690"/>
                  </a:lnTo>
                  <a:lnTo>
                    <a:pt x="420" y="705"/>
                  </a:lnTo>
                  <a:lnTo>
                    <a:pt x="420" y="1215"/>
                  </a:lnTo>
                  <a:lnTo>
                    <a:pt x="435" y="1230"/>
                  </a:lnTo>
                  <a:lnTo>
                    <a:pt x="435" y="1680"/>
                  </a:lnTo>
                  <a:lnTo>
                    <a:pt x="450" y="1695"/>
                  </a:lnTo>
                  <a:lnTo>
                    <a:pt x="450" y="1995"/>
                  </a:lnTo>
                  <a:lnTo>
                    <a:pt x="465" y="2010"/>
                  </a:lnTo>
                  <a:lnTo>
                    <a:pt x="465" y="2085"/>
                  </a:lnTo>
                  <a:lnTo>
                    <a:pt x="465" y="2070"/>
                  </a:lnTo>
                  <a:lnTo>
                    <a:pt x="480" y="2055"/>
                  </a:lnTo>
                  <a:lnTo>
                    <a:pt x="480" y="1890"/>
                  </a:lnTo>
                  <a:lnTo>
                    <a:pt x="495" y="1875"/>
                  </a:lnTo>
                  <a:lnTo>
                    <a:pt x="495" y="1500"/>
                  </a:lnTo>
                  <a:lnTo>
                    <a:pt x="510" y="1485"/>
                  </a:lnTo>
                  <a:lnTo>
                    <a:pt x="510" y="975"/>
                  </a:lnTo>
                  <a:lnTo>
                    <a:pt x="525" y="960"/>
                  </a:lnTo>
                  <a:lnTo>
                    <a:pt x="525" y="495"/>
                  </a:lnTo>
                  <a:lnTo>
                    <a:pt x="540" y="480"/>
                  </a:lnTo>
                  <a:lnTo>
                    <a:pt x="540" y="135"/>
                  </a:lnTo>
                  <a:lnTo>
                    <a:pt x="555" y="120"/>
                  </a:lnTo>
                  <a:lnTo>
                    <a:pt x="555" y="15"/>
                  </a:lnTo>
                  <a:lnTo>
                    <a:pt x="570" y="30"/>
                  </a:lnTo>
                  <a:lnTo>
                    <a:pt x="570" y="135"/>
                  </a:lnTo>
                  <a:lnTo>
                    <a:pt x="585" y="150"/>
                  </a:lnTo>
                  <a:lnTo>
                    <a:pt x="585" y="495"/>
                  </a:lnTo>
                  <a:lnTo>
                    <a:pt x="600" y="510"/>
                  </a:lnTo>
                  <a:lnTo>
                    <a:pt x="600" y="990"/>
                  </a:lnTo>
                  <a:lnTo>
                    <a:pt x="615" y="1005"/>
                  </a:lnTo>
                  <a:lnTo>
                    <a:pt x="615" y="1500"/>
                  </a:lnTo>
                  <a:lnTo>
                    <a:pt x="630" y="1515"/>
                  </a:lnTo>
                  <a:lnTo>
                    <a:pt x="630" y="1890"/>
                  </a:lnTo>
                  <a:lnTo>
                    <a:pt x="645" y="1905"/>
                  </a:lnTo>
                  <a:lnTo>
                    <a:pt x="645" y="2070"/>
                  </a:lnTo>
                  <a:lnTo>
                    <a:pt x="660" y="2055"/>
                  </a:lnTo>
                  <a:lnTo>
                    <a:pt x="660" y="1995"/>
                  </a:lnTo>
                  <a:lnTo>
                    <a:pt x="675" y="1980"/>
                  </a:lnTo>
                  <a:lnTo>
                    <a:pt x="675" y="1680"/>
                  </a:lnTo>
                  <a:lnTo>
                    <a:pt x="690" y="1665"/>
                  </a:lnTo>
                  <a:lnTo>
                    <a:pt x="690" y="1200"/>
                  </a:lnTo>
                  <a:lnTo>
                    <a:pt x="705" y="1185"/>
                  </a:lnTo>
                  <a:lnTo>
                    <a:pt x="705" y="690"/>
                  </a:lnTo>
                  <a:lnTo>
                    <a:pt x="720" y="675"/>
                  </a:lnTo>
                  <a:lnTo>
                    <a:pt x="720" y="255"/>
                  </a:lnTo>
                  <a:lnTo>
                    <a:pt x="735" y="240"/>
                  </a:lnTo>
                  <a:lnTo>
                    <a:pt x="735" y="30"/>
                  </a:lnTo>
                  <a:lnTo>
                    <a:pt x="750" y="15"/>
                  </a:lnTo>
                  <a:lnTo>
                    <a:pt x="750" y="60"/>
                  </a:lnTo>
                  <a:lnTo>
                    <a:pt x="765" y="75"/>
                  </a:lnTo>
                  <a:lnTo>
                    <a:pt x="765" y="330"/>
                  </a:lnTo>
                  <a:lnTo>
                    <a:pt x="780" y="345"/>
                  </a:lnTo>
                  <a:lnTo>
                    <a:pt x="780" y="780"/>
                  </a:lnTo>
                  <a:lnTo>
                    <a:pt x="795" y="795"/>
                  </a:lnTo>
                  <a:lnTo>
                    <a:pt x="795" y="1290"/>
                  </a:lnTo>
                  <a:lnTo>
                    <a:pt x="810" y="1305"/>
                  </a:lnTo>
                  <a:lnTo>
                    <a:pt x="810" y="1755"/>
                  </a:lnTo>
                  <a:lnTo>
                    <a:pt x="825" y="1770"/>
                  </a:lnTo>
                  <a:lnTo>
                    <a:pt x="825" y="2025"/>
                  </a:lnTo>
                  <a:lnTo>
                    <a:pt x="840" y="2040"/>
                  </a:lnTo>
                  <a:lnTo>
                    <a:pt x="840" y="2070"/>
                  </a:lnTo>
                  <a:lnTo>
                    <a:pt x="840" y="2055"/>
                  </a:lnTo>
                  <a:lnTo>
                    <a:pt x="855" y="2040"/>
                  </a:lnTo>
                  <a:lnTo>
                    <a:pt x="855" y="1830"/>
                  </a:lnTo>
                  <a:lnTo>
                    <a:pt x="870" y="1815"/>
                  </a:lnTo>
                  <a:lnTo>
                    <a:pt x="870" y="1410"/>
                  </a:lnTo>
                  <a:lnTo>
                    <a:pt x="885" y="1395"/>
                  </a:lnTo>
                  <a:lnTo>
                    <a:pt x="885" y="900"/>
                  </a:lnTo>
                  <a:lnTo>
                    <a:pt x="900" y="885"/>
                  </a:lnTo>
                  <a:lnTo>
                    <a:pt x="900" y="420"/>
                  </a:lnTo>
                  <a:lnTo>
                    <a:pt x="915" y="405"/>
                  </a:lnTo>
                  <a:lnTo>
                    <a:pt x="915" y="105"/>
                  </a:lnTo>
                  <a:lnTo>
                    <a:pt x="930" y="9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8" name="Freeform 2536"/>
            <p:cNvSpPr>
              <a:spLocks/>
            </p:cNvSpPr>
            <p:nvPr/>
          </p:nvSpPr>
          <p:spPr bwMode="auto">
            <a:xfrm>
              <a:off x="1285875" y="371475"/>
              <a:ext cx="571500" cy="2600325"/>
            </a:xfrm>
            <a:custGeom>
              <a:avLst/>
              <a:gdLst>
                <a:gd name="T0" fmla="*/ 0 w 900"/>
                <a:gd name="T1" fmla="*/ 657225 h 4095"/>
                <a:gd name="T2" fmla="*/ 19050 w 900"/>
                <a:gd name="T3" fmla="*/ 1000125 h 4095"/>
                <a:gd name="T4" fmla="*/ 28575 w 900"/>
                <a:gd name="T5" fmla="*/ 1990725 h 4095"/>
                <a:gd name="T6" fmla="*/ 47625 w 900"/>
                <a:gd name="T7" fmla="*/ 2409825 h 4095"/>
                <a:gd name="T8" fmla="*/ 57150 w 900"/>
                <a:gd name="T9" fmla="*/ 2505075 h 4095"/>
                <a:gd name="T10" fmla="*/ 76200 w 900"/>
                <a:gd name="T11" fmla="*/ 2162175 h 4095"/>
                <a:gd name="T12" fmla="*/ 85725 w 900"/>
                <a:gd name="T13" fmla="*/ 1123950 h 4095"/>
                <a:gd name="T14" fmla="*/ 104775 w 900"/>
                <a:gd name="T15" fmla="*/ 647700 h 4095"/>
                <a:gd name="T16" fmla="*/ 114300 w 900"/>
                <a:gd name="T17" fmla="*/ 352425 h 4095"/>
                <a:gd name="T18" fmla="*/ 123825 w 900"/>
                <a:gd name="T19" fmla="*/ 657225 h 4095"/>
                <a:gd name="T20" fmla="*/ 142875 w 900"/>
                <a:gd name="T21" fmla="*/ 1123950 h 4095"/>
                <a:gd name="T22" fmla="*/ 152400 w 900"/>
                <a:gd name="T23" fmla="*/ 2152650 h 4095"/>
                <a:gd name="T24" fmla="*/ 171450 w 900"/>
                <a:gd name="T25" fmla="*/ 2476500 h 4095"/>
                <a:gd name="T26" fmla="*/ 180975 w 900"/>
                <a:gd name="T27" fmla="*/ 2505075 h 4095"/>
                <a:gd name="T28" fmla="*/ 190500 w 900"/>
                <a:gd name="T29" fmla="*/ 1819275 h 4095"/>
                <a:gd name="T30" fmla="*/ 209550 w 900"/>
                <a:gd name="T31" fmla="*/ 1238250 h 4095"/>
                <a:gd name="T32" fmla="*/ 219075 w 900"/>
                <a:gd name="T33" fmla="*/ 314325 h 4095"/>
                <a:gd name="T34" fmla="*/ 228600 w 900"/>
                <a:gd name="T35" fmla="*/ 190500 h 4095"/>
                <a:gd name="T36" fmla="*/ 247650 w 900"/>
                <a:gd name="T37" fmla="*/ 361950 h 4095"/>
                <a:gd name="T38" fmla="*/ 257175 w 900"/>
                <a:gd name="T39" fmla="*/ 1314450 h 4095"/>
                <a:gd name="T40" fmla="*/ 276225 w 900"/>
                <a:gd name="T41" fmla="*/ 1885950 h 4095"/>
                <a:gd name="T42" fmla="*/ 285750 w 900"/>
                <a:gd name="T43" fmla="*/ 2514600 h 4095"/>
                <a:gd name="T44" fmla="*/ 304800 w 900"/>
                <a:gd name="T45" fmla="*/ 2390775 h 4095"/>
                <a:gd name="T46" fmla="*/ 314325 w 900"/>
                <a:gd name="T47" fmla="*/ 1457325 h 4095"/>
                <a:gd name="T48" fmla="*/ 333375 w 900"/>
                <a:gd name="T49" fmla="*/ 847725 h 4095"/>
                <a:gd name="T50" fmla="*/ 342900 w 900"/>
                <a:gd name="T51" fmla="*/ 85725 h 4095"/>
                <a:gd name="T52" fmla="*/ 352425 w 900"/>
                <a:gd name="T53" fmla="*/ 114300 h 4095"/>
                <a:gd name="T54" fmla="*/ 371475 w 900"/>
                <a:gd name="T55" fmla="*/ 438150 h 4095"/>
                <a:gd name="T56" fmla="*/ 381000 w 900"/>
                <a:gd name="T57" fmla="*/ 1562100 h 4095"/>
                <a:gd name="T58" fmla="*/ 400050 w 900"/>
                <a:gd name="T59" fmla="*/ 2105025 h 4095"/>
                <a:gd name="T60" fmla="*/ 409575 w 900"/>
                <a:gd name="T61" fmla="*/ 2495550 h 4095"/>
                <a:gd name="T62" fmla="*/ 419100 w 900"/>
                <a:gd name="T63" fmla="*/ 2209800 h 4095"/>
                <a:gd name="T64" fmla="*/ 438150 w 900"/>
                <a:gd name="T65" fmla="*/ 1695450 h 4095"/>
                <a:gd name="T66" fmla="*/ 447675 w 900"/>
                <a:gd name="T67" fmla="*/ 523875 h 4095"/>
                <a:gd name="T68" fmla="*/ 466725 w 900"/>
                <a:gd name="T69" fmla="*/ 104775 h 4095"/>
                <a:gd name="T70" fmla="*/ 476250 w 900"/>
                <a:gd name="T71" fmla="*/ 190500 h 4095"/>
                <a:gd name="T72" fmla="*/ 495300 w 900"/>
                <a:gd name="T73" fmla="*/ 647700 h 4095"/>
                <a:gd name="T74" fmla="*/ 504825 w 900"/>
                <a:gd name="T75" fmla="*/ 1809750 h 4095"/>
                <a:gd name="T76" fmla="*/ 523875 w 900"/>
                <a:gd name="T77" fmla="*/ 2266950 h 4095"/>
                <a:gd name="T78" fmla="*/ 533400 w 900"/>
                <a:gd name="T79" fmla="*/ 2324100 h 4095"/>
                <a:gd name="T80" fmla="*/ 552450 w 900"/>
                <a:gd name="T81" fmla="*/ 1914525 h 4095"/>
                <a:gd name="T82" fmla="*/ 561975 w 900"/>
                <a:gd name="T83" fmla="*/ 762000 h 40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4095">
                  <a:moveTo>
                    <a:pt x="0" y="855"/>
                  </a:moveTo>
                  <a:lnTo>
                    <a:pt x="0" y="840"/>
                  </a:lnTo>
                  <a:lnTo>
                    <a:pt x="0" y="1035"/>
                  </a:lnTo>
                  <a:lnTo>
                    <a:pt x="15" y="1050"/>
                  </a:lnTo>
                  <a:lnTo>
                    <a:pt x="15" y="1560"/>
                  </a:lnTo>
                  <a:lnTo>
                    <a:pt x="30" y="1575"/>
                  </a:lnTo>
                  <a:lnTo>
                    <a:pt x="30" y="2325"/>
                  </a:lnTo>
                  <a:lnTo>
                    <a:pt x="45" y="2340"/>
                  </a:lnTo>
                  <a:lnTo>
                    <a:pt x="45" y="3135"/>
                  </a:lnTo>
                  <a:lnTo>
                    <a:pt x="60" y="3150"/>
                  </a:lnTo>
                  <a:lnTo>
                    <a:pt x="60" y="3780"/>
                  </a:lnTo>
                  <a:lnTo>
                    <a:pt x="75" y="3795"/>
                  </a:lnTo>
                  <a:lnTo>
                    <a:pt x="75" y="4080"/>
                  </a:lnTo>
                  <a:lnTo>
                    <a:pt x="90" y="4095"/>
                  </a:lnTo>
                  <a:lnTo>
                    <a:pt x="90" y="3945"/>
                  </a:lnTo>
                  <a:lnTo>
                    <a:pt x="105" y="3930"/>
                  </a:lnTo>
                  <a:lnTo>
                    <a:pt x="105" y="3420"/>
                  </a:lnTo>
                  <a:lnTo>
                    <a:pt x="120" y="3405"/>
                  </a:lnTo>
                  <a:lnTo>
                    <a:pt x="120" y="2625"/>
                  </a:lnTo>
                  <a:lnTo>
                    <a:pt x="135" y="2610"/>
                  </a:lnTo>
                  <a:lnTo>
                    <a:pt x="135" y="1770"/>
                  </a:lnTo>
                  <a:lnTo>
                    <a:pt x="150" y="1755"/>
                  </a:lnTo>
                  <a:lnTo>
                    <a:pt x="150" y="1035"/>
                  </a:lnTo>
                  <a:lnTo>
                    <a:pt x="165" y="1020"/>
                  </a:lnTo>
                  <a:lnTo>
                    <a:pt x="165" y="615"/>
                  </a:lnTo>
                  <a:lnTo>
                    <a:pt x="180" y="600"/>
                  </a:lnTo>
                  <a:lnTo>
                    <a:pt x="180" y="555"/>
                  </a:lnTo>
                  <a:lnTo>
                    <a:pt x="180" y="615"/>
                  </a:lnTo>
                  <a:lnTo>
                    <a:pt x="195" y="630"/>
                  </a:lnTo>
                  <a:lnTo>
                    <a:pt x="195" y="1035"/>
                  </a:lnTo>
                  <a:lnTo>
                    <a:pt x="210" y="1050"/>
                  </a:lnTo>
                  <a:lnTo>
                    <a:pt x="210" y="1755"/>
                  </a:lnTo>
                  <a:lnTo>
                    <a:pt x="225" y="1770"/>
                  </a:lnTo>
                  <a:lnTo>
                    <a:pt x="225" y="2625"/>
                  </a:lnTo>
                  <a:lnTo>
                    <a:pt x="240" y="2640"/>
                  </a:lnTo>
                  <a:lnTo>
                    <a:pt x="240" y="3390"/>
                  </a:lnTo>
                  <a:lnTo>
                    <a:pt x="255" y="3405"/>
                  </a:lnTo>
                  <a:lnTo>
                    <a:pt x="255" y="3885"/>
                  </a:lnTo>
                  <a:lnTo>
                    <a:pt x="270" y="3900"/>
                  </a:lnTo>
                  <a:lnTo>
                    <a:pt x="270" y="3990"/>
                  </a:lnTo>
                  <a:lnTo>
                    <a:pt x="270" y="3960"/>
                  </a:lnTo>
                  <a:lnTo>
                    <a:pt x="285" y="3945"/>
                  </a:lnTo>
                  <a:lnTo>
                    <a:pt x="285" y="3585"/>
                  </a:lnTo>
                  <a:lnTo>
                    <a:pt x="300" y="3570"/>
                  </a:lnTo>
                  <a:lnTo>
                    <a:pt x="300" y="2865"/>
                  </a:lnTo>
                  <a:lnTo>
                    <a:pt x="315" y="2850"/>
                  </a:lnTo>
                  <a:lnTo>
                    <a:pt x="315" y="1965"/>
                  </a:lnTo>
                  <a:lnTo>
                    <a:pt x="330" y="1950"/>
                  </a:lnTo>
                  <a:lnTo>
                    <a:pt x="330" y="1110"/>
                  </a:lnTo>
                  <a:lnTo>
                    <a:pt x="345" y="1095"/>
                  </a:lnTo>
                  <a:lnTo>
                    <a:pt x="345" y="495"/>
                  </a:lnTo>
                  <a:lnTo>
                    <a:pt x="360" y="480"/>
                  </a:lnTo>
                  <a:lnTo>
                    <a:pt x="360" y="285"/>
                  </a:lnTo>
                  <a:lnTo>
                    <a:pt x="360" y="300"/>
                  </a:lnTo>
                  <a:lnTo>
                    <a:pt x="375" y="315"/>
                  </a:lnTo>
                  <a:lnTo>
                    <a:pt x="375" y="555"/>
                  </a:lnTo>
                  <a:lnTo>
                    <a:pt x="390" y="570"/>
                  </a:lnTo>
                  <a:lnTo>
                    <a:pt x="390" y="1185"/>
                  </a:lnTo>
                  <a:lnTo>
                    <a:pt x="405" y="1200"/>
                  </a:lnTo>
                  <a:lnTo>
                    <a:pt x="405" y="2070"/>
                  </a:lnTo>
                  <a:lnTo>
                    <a:pt x="420" y="2085"/>
                  </a:lnTo>
                  <a:lnTo>
                    <a:pt x="420" y="2955"/>
                  </a:lnTo>
                  <a:lnTo>
                    <a:pt x="435" y="2970"/>
                  </a:lnTo>
                  <a:lnTo>
                    <a:pt x="435" y="3660"/>
                  </a:lnTo>
                  <a:lnTo>
                    <a:pt x="450" y="3675"/>
                  </a:lnTo>
                  <a:lnTo>
                    <a:pt x="450" y="3960"/>
                  </a:lnTo>
                  <a:lnTo>
                    <a:pt x="465" y="3945"/>
                  </a:lnTo>
                  <a:lnTo>
                    <a:pt x="465" y="3780"/>
                  </a:lnTo>
                  <a:lnTo>
                    <a:pt x="480" y="3765"/>
                  </a:lnTo>
                  <a:lnTo>
                    <a:pt x="480" y="3180"/>
                  </a:lnTo>
                  <a:lnTo>
                    <a:pt x="495" y="3165"/>
                  </a:lnTo>
                  <a:lnTo>
                    <a:pt x="495" y="2295"/>
                  </a:lnTo>
                  <a:lnTo>
                    <a:pt x="510" y="2280"/>
                  </a:lnTo>
                  <a:lnTo>
                    <a:pt x="510" y="1350"/>
                  </a:lnTo>
                  <a:lnTo>
                    <a:pt x="525" y="1335"/>
                  </a:lnTo>
                  <a:lnTo>
                    <a:pt x="525" y="570"/>
                  </a:lnTo>
                  <a:lnTo>
                    <a:pt x="540" y="555"/>
                  </a:lnTo>
                  <a:lnTo>
                    <a:pt x="540" y="135"/>
                  </a:lnTo>
                  <a:lnTo>
                    <a:pt x="555" y="120"/>
                  </a:lnTo>
                  <a:lnTo>
                    <a:pt x="555" y="90"/>
                  </a:lnTo>
                  <a:lnTo>
                    <a:pt x="555" y="180"/>
                  </a:lnTo>
                  <a:lnTo>
                    <a:pt x="570" y="195"/>
                  </a:lnTo>
                  <a:lnTo>
                    <a:pt x="570" y="675"/>
                  </a:lnTo>
                  <a:lnTo>
                    <a:pt x="585" y="690"/>
                  </a:lnTo>
                  <a:lnTo>
                    <a:pt x="585" y="1500"/>
                  </a:lnTo>
                  <a:lnTo>
                    <a:pt x="600" y="1515"/>
                  </a:lnTo>
                  <a:lnTo>
                    <a:pt x="600" y="2460"/>
                  </a:lnTo>
                  <a:lnTo>
                    <a:pt x="615" y="2475"/>
                  </a:lnTo>
                  <a:lnTo>
                    <a:pt x="615" y="3300"/>
                  </a:lnTo>
                  <a:lnTo>
                    <a:pt x="630" y="3315"/>
                  </a:lnTo>
                  <a:lnTo>
                    <a:pt x="630" y="3840"/>
                  </a:lnTo>
                  <a:lnTo>
                    <a:pt x="645" y="3855"/>
                  </a:lnTo>
                  <a:lnTo>
                    <a:pt x="645" y="3930"/>
                  </a:lnTo>
                  <a:lnTo>
                    <a:pt x="645" y="3900"/>
                  </a:lnTo>
                  <a:lnTo>
                    <a:pt x="660" y="3885"/>
                  </a:lnTo>
                  <a:lnTo>
                    <a:pt x="660" y="3480"/>
                  </a:lnTo>
                  <a:lnTo>
                    <a:pt x="675" y="3465"/>
                  </a:lnTo>
                  <a:lnTo>
                    <a:pt x="675" y="2685"/>
                  </a:lnTo>
                  <a:lnTo>
                    <a:pt x="690" y="2670"/>
                  </a:lnTo>
                  <a:lnTo>
                    <a:pt x="690" y="1725"/>
                  </a:lnTo>
                  <a:lnTo>
                    <a:pt x="705" y="1710"/>
                  </a:lnTo>
                  <a:lnTo>
                    <a:pt x="705" y="825"/>
                  </a:lnTo>
                  <a:lnTo>
                    <a:pt x="720" y="810"/>
                  </a:lnTo>
                  <a:lnTo>
                    <a:pt x="720" y="180"/>
                  </a:lnTo>
                  <a:lnTo>
                    <a:pt x="735" y="165"/>
                  </a:lnTo>
                  <a:lnTo>
                    <a:pt x="735" y="0"/>
                  </a:lnTo>
                  <a:lnTo>
                    <a:pt x="750" y="15"/>
                  </a:lnTo>
                  <a:lnTo>
                    <a:pt x="750" y="300"/>
                  </a:lnTo>
                  <a:lnTo>
                    <a:pt x="765" y="315"/>
                  </a:lnTo>
                  <a:lnTo>
                    <a:pt x="765" y="1005"/>
                  </a:lnTo>
                  <a:lnTo>
                    <a:pt x="780" y="1020"/>
                  </a:lnTo>
                  <a:lnTo>
                    <a:pt x="780" y="1920"/>
                  </a:lnTo>
                  <a:lnTo>
                    <a:pt x="795" y="1935"/>
                  </a:lnTo>
                  <a:lnTo>
                    <a:pt x="795" y="2850"/>
                  </a:lnTo>
                  <a:lnTo>
                    <a:pt x="810" y="2865"/>
                  </a:lnTo>
                  <a:lnTo>
                    <a:pt x="810" y="3555"/>
                  </a:lnTo>
                  <a:lnTo>
                    <a:pt x="825" y="3570"/>
                  </a:lnTo>
                  <a:lnTo>
                    <a:pt x="825" y="3855"/>
                  </a:lnTo>
                  <a:lnTo>
                    <a:pt x="840" y="3840"/>
                  </a:lnTo>
                  <a:lnTo>
                    <a:pt x="840" y="3660"/>
                  </a:lnTo>
                  <a:lnTo>
                    <a:pt x="855" y="3645"/>
                  </a:lnTo>
                  <a:lnTo>
                    <a:pt x="855" y="3030"/>
                  </a:lnTo>
                  <a:lnTo>
                    <a:pt x="870" y="3015"/>
                  </a:lnTo>
                  <a:lnTo>
                    <a:pt x="870" y="2145"/>
                  </a:lnTo>
                  <a:lnTo>
                    <a:pt x="885" y="2130"/>
                  </a:lnTo>
                  <a:lnTo>
                    <a:pt x="885" y="1200"/>
                  </a:lnTo>
                  <a:lnTo>
                    <a:pt x="900" y="1185"/>
                  </a:lnTo>
                  <a:lnTo>
                    <a:pt x="900" y="4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69" name="Freeform 2537"/>
            <p:cNvSpPr>
              <a:spLocks/>
            </p:cNvSpPr>
            <p:nvPr/>
          </p:nvSpPr>
          <p:spPr bwMode="auto">
            <a:xfrm>
              <a:off x="1857375" y="371475"/>
              <a:ext cx="581025" cy="2352675"/>
            </a:xfrm>
            <a:custGeom>
              <a:avLst/>
              <a:gdLst>
                <a:gd name="T0" fmla="*/ 9525 w 915"/>
                <a:gd name="T1" fmla="*/ 19050 h 3705"/>
                <a:gd name="T2" fmla="*/ 19050 w 915"/>
                <a:gd name="T3" fmla="*/ 66675 h 3705"/>
                <a:gd name="T4" fmla="*/ 38100 w 915"/>
                <a:gd name="T5" fmla="*/ 400050 h 3705"/>
                <a:gd name="T6" fmla="*/ 47625 w 915"/>
                <a:gd name="T7" fmla="*/ 1485900 h 3705"/>
                <a:gd name="T8" fmla="*/ 66675 w 915"/>
                <a:gd name="T9" fmla="*/ 2009775 h 3705"/>
                <a:gd name="T10" fmla="*/ 76200 w 915"/>
                <a:gd name="T11" fmla="*/ 2352675 h 3705"/>
                <a:gd name="T12" fmla="*/ 85725 w 915"/>
                <a:gd name="T13" fmla="*/ 2066925 h 3705"/>
                <a:gd name="T14" fmla="*/ 104775 w 915"/>
                <a:gd name="T15" fmla="*/ 1590675 h 3705"/>
                <a:gd name="T16" fmla="*/ 114300 w 915"/>
                <a:gd name="T17" fmla="*/ 514350 h 3705"/>
                <a:gd name="T18" fmla="*/ 133350 w 915"/>
                <a:gd name="T19" fmla="*/ 152400 h 3705"/>
                <a:gd name="T20" fmla="*/ 142875 w 915"/>
                <a:gd name="T21" fmla="*/ 76200 h 3705"/>
                <a:gd name="T22" fmla="*/ 152400 w 915"/>
                <a:gd name="T23" fmla="*/ 657225 h 3705"/>
                <a:gd name="T24" fmla="*/ 171450 w 915"/>
                <a:gd name="T25" fmla="*/ 1200150 h 3705"/>
                <a:gd name="T26" fmla="*/ 180975 w 915"/>
                <a:gd name="T27" fmla="*/ 2095500 h 3705"/>
                <a:gd name="T28" fmla="*/ 200025 w 915"/>
                <a:gd name="T29" fmla="*/ 2238375 h 3705"/>
                <a:gd name="T30" fmla="*/ 209550 w 915"/>
                <a:gd name="T31" fmla="*/ 1771650 h 3705"/>
                <a:gd name="T32" fmla="*/ 228600 w 915"/>
                <a:gd name="T33" fmla="*/ 1276350 h 3705"/>
                <a:gd name="T34" fmla="*/ 238125 w 915"/>
                <a:gd name="T35" fmla="*/ 352425 h 3705"/>
                <a:gd name="T36" fmla="*/ 257175 w 915"/>
                <a:gd name="T37" fmla="*/ 133350 h 3705"/>
                <a:gd name="T38" fmla="*/ 266700 w 915"/>
                <a:gd name="T39" fmla="*/ 485775 h 3705"/>
                <a:gd name="T40" fmla="*/ 285750 w 915"/>
                <a:gd name="T41" fmla="*/ 952500 h 3705"/>
                <a:gd name="T42" fmla="*/ 295275 w 915"/>
                <a:gd name="T43" fmla="*/ 1866900 h 3705"/>
                <a:gd name="T44" fmla="*/ 314325 w 915"/>
                <a:gd name="T45" fmla="*/ 2133600 h 3705"/>
                <a:gd name="T46" fmla="*/ 323850 w 915"/>
                <a:gd name="T47" fmla="*/ 2114550 h 3705"/>
                <a:gd name="T48" fmla="*/ 333375 w 915"/>
                <a:gd name="T49" fmla="*/ 1485900 h 3705"/>
                <a:gd name="T50" fmla="*/ 352425 w 915"/>
                <a:gd name="T51" fmla="*/ 1000125 h 3705"/>
                <a:gd name="T52" fmla="*/ 361950 w 915"/>
                <a:gd name="T53" fmla="*/ 266700 h 3705"/>
                <a:gd name="T54" fmla="*/ 371475 w 915"/>
                <a:gd name="T55" fmla="*/ 200025 h 3705"/>
                <a:gd name="T56" fmla="*/ 390525 w 915"/>
                <a:gd name="T57" fmla="*/ 381000 h 3705"/>
                <a:gd name="T58" fmla="*/ 400050 w 915"/>
                <a:gd name="T59" fmla="*/ 1190625 h 3705"/>
                <a:gd name="T60" fmla="*/ 419100 w 915"/>
                <a:gd name="T61" fmla="*/ 1657350 h 3705"/>
                <a:gd name="T62" fmla="*/ 428625 w 915"/>
                <a:gd name="T63" fmla="*/ 2105025 h 3705"/>
                <a:gd name="T64" fmla="*/ 447675 w 915"/>
                <a:gd name="T65" fmla="*/ 1981200 h 3705"/>
                <a:gd name="T66" fmla="*/ 457200 w 915"/>
                <a:gd name="T67" fmla="*/ 1219200 h 3705"/>
                <a:gd name="T68" fmla="*/ 476250 w 915"/>
                <a:gd name="T69" fmla="*/ 752475 h 3705"/>
                <a:gd name="T70" fmla="*/ 485775 w 915"/>
                <a:gd name="T71" fmla="*/ 209550 h 3705"/>
                <a:gd name="T72" fmla="*/ 504825 w 915"/>
                <a:gd name="T73" fmla="*/ 276225 h 3705"/>
                <a:gd name="T74" fmla="*/ 514350 w 915"/>
                <a:gd name="T75" fmla="*/ 971550 h 3705"/>
                <a:gd name="T76" fmla="*/ 533400 w 915"/>
                <a:gd name="T77" fmla="*/ 1447800 h 3705"/>
                <a:gd name="T78" fmla="*/ 542925 w 915"/>
                <a:gd name="T79" fmla="*/ 2076450 h 3705"/>
                <a:gd name="T80" fmla="*/ 552450 w 915"/>
                <a:gd name="T81" fmla="*/ 2076450 h 3705"/>
                <a:gd name="T82" fmla="*/ 571500 w 915"/>
                <a:gd name="T83" fmla="*/ 1828800 h 37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705">
                  <a:moveTo>
                    <a:pt x="0" y="435"/>
                  </a:moveTo>
                  <a:lnTo>
                    <a:pt x="15" y="420"/>
                  </a:lnTo>
                  <a:lnTo>
                    <a:pt x="15" y="30"/>
                  </a:lnTo>
                  <a:lnTo>
                    <a:pt x="30" y="15"/>
                  </a:lnTo>
                  <a:lnTo>
                    <a:pt x="30" y="0"/>
                  </a:lnTo>
                  <a:lnTo>
                    <a:pt x="30" y="105"/>
                  </a:lnTo>
                  <a:lnTo>
                    <a:pt x="45" y="120"/>
                  </a:lnTo>
                  <a:lnTo>
                    <a:pt x="45" y="615"/>
                  </a:lnTo>
                  <a:lnTo>
                    <a:pt x="60" y="630"/>
                  </a:lnTo>
                  <a:lnTo>
                    <a:pt x="60" y="1425"/>
                  </a:lnTo>
                  <a:lnTo>
                    <a:pt x="75" y="1440"/>
                  </a:lnTo>
                  <a:lnTo>
                    <a:pt x="75" y="2340"/>
                  </a:lnTo>
                  <a:lnTo>
                    <a:pt x="90" y="2355"/>
                  </a:lnTo>
                  <a:lnTo>
                    <a:pt x="90" y="3150"/>
                  </a:lnTo>
                  <a:lnTo>
                    <a:pt x="105" y="3165"/>
                  </a:lnTo>
                  <a:lnTo>
                    <a:pt x="105" y="3630"/>
                  </a:lnTo>
                  <a:lnTo>
                    <a:pt x="120" y="3645"/>
                  </a:lnTo>
                  <a:lnTo>
                    <a:pt x="120" y="3705"/>
                  </a:lnTo>
                  <a:lnTo>
                    <a:pt x="120" y="3675"/>
                  </a:lnTo>
                  <a:lnTo>
                    <a:pt x="135" y="3660"/>
                  </a:lnTo>
                  <a:lnTo>
                    <a:pt x="135" y="3255"/>
                  </a:lnTo>
                  <a:lnTo>
                    <a:pt x="150" y="3240"/>
                  </a:lnTo>
                  <a:lnTo>
                    <a:pt x="150" y="2520"/>
                  </a:lnTo>
                  <a:lnTo>
                    <a:pt x="165" y="2505"/>
                  </a:lnTo>
                  <a:lnTo>
                    <a:pt x="165" y="1635"/>
                  </a:lnTo>
                  <a:lnTo>
                    <a:pt x="180" y="1620"/>
                  </a:lnTo>
                  <a:lnTo>
                    <a:pt x="180" y="810"/>
                  </a:lnTo>
                  <a:lnTo>
                    <a:pt x="195" y="795"/>
                  </a:lnTo>
                  <a:lnTo>
                    <a:pt x="195" y="255"/>
                  </a:lnTo>
                  <a:lnTo>
                    <a:pt x="210" y="240"/>
                  </a:lnTo>
                  <a:lnTo>
                    <a:pt x="210" y="90"/>
                  </a:lnTo>
                  <a:lnTo>
                    <a:pt x="210" y="105"/>
                  </a:lnTo>
                  <a:lnTo>
                    <a:pt x="225" y="120"/>
                  </a:lnTo>
                  <a:lnTo>
                    <a:pt x="225" y="390"/>
                  </a:lnTo>
                  <a:lnTo>
                    <a:pt x="240" y="405"/>
                  </a:lnTo>
                  <a:lnTo>
                    <a:pt x="240" y="1035"/>
                  </a:lnTo>
                  <a:lnTo>
                    <a:pt x="255" y="1050"/>
                  </a:lnTo>
                  <a:lnTo>
                    <a:pt x="255" y="1875"/>
                  </a:lnTo>
                  <a:lnTo>
                    <a:pt x="270" y="1890"/>
                  </a:lnTo>
                  <a:lnTo>
                    <a:pt x="270" y="2700"/>
                  </a:lnTo>
                  <a:lnTo>
                    <a:pt x="285" y="2715"/>
                  </a:lnTo>
                  <a:lnTo>
                    <a:pt x="285" y="3300"/>
                  </a:lnTo>
                  <a:lnTo>
                    <a:pt x="300" y="3315"/>
                  </a:lnTo>
                  <a:lnTo>
                    <a:pt x="300" y="3540"/>
                  </a:lnTo>
                  <a:lnTo>
                    <a:pt x="315" y="3525"/>
                  </a:lnTo>
                  <a:lnTo>
                    <a:pt x="315" y="3360"/>
                  </a:lnTo>
                  <a:lnTo>
                    <a:pt x="330" y="3345"/>
                  </a:lnTo>
                  <a:lnTo>
                    <a:pt x="330" y="2790"/>
                  </a:lnTo>
                  <a:lnTo>
                    <a:pt x="345" y="2775"/>
                  </a:lnTo>
                  <a:lnTo>
                    <a:pt x="345" y="2025"/>
                  </a:lnTo>
                  <a:lnTo>
                    <a:pt x="360" y="2010"/>
                  </a:lnTo>
                  <a:lnTo>
                    <a:pt x="360" y="1215"/>
                  </a:lnTo>
                  <a:lnTo>
                    <a:pt x="375" y="1200"/>
                  </a:lnTo>
                  <a:lnTo>
                    <a:pt x="375" y="555"/>
                  </a:lnTo>
                  <a:lnTo>
                    <a:pt x="390" y="540"/>
                  </a:lnTo>
                  <a:lnTo>
                    <a:pt x="390" y="225"/>
                  </a:lnTo>
                  <a:lnTo>
                    <a:pt x="405" y="210"/>
                  </a:lnTo>
                  <a:lnTo>
                    <a:pt x="405" y="315"/>
                  </a:lnTo>
                  <a:lnTo>
                    <a:pt x="420" y="330"/>
                  </a:lnTo>
                  <a:lnTo>
                    <a:pt x="420" y="765"/>
                  </a:lnTo>
                  <a:lnTo>
                    <a:pt x="435" y="780"/>
                  </a:lnTo>
                  <a:lnTo>
                    <a:pt x="435" y="1485"/>
                  </a:lnTo>
                  <a:lnTo>
                    <a:pt x="450" y="1500"/>
                  </a:lnTo>
                  <a:lnTo>
                    <a:pt x="450" y="2265"/>
                  </a:lnTo>
                  <a:lnTo>
                    <a:pt x="465" y="2280"/>
                  </a:lnTo>
                  <a:lnTo>
                    <a:pt x="465" y="2940"/>
                  </a:lnTo>
                  <a:lnTo>
                    <a:pt x="480" y="2955"/>
                  </a:lnTo>
                  <a:lnTo>
                    <a:pt x="480" y="3345"/>
                  </a:lnTo>
                  <a:lnTo>
                    <a:pt x="495" y="3360"/>
                  </a:lnTo>
                  <a:lnTo>
                    <a:pt x="495" y="3390"/>
                  </a:lnTo>
                  <a:lnTo>
                    <a:pt x="495" y="3345"/>
                  </a:lnTo>
                  <a:lnTo>
                    <a:pt x="510" y="3330"/>
                  </a:lnTo>
                  <a:lnTo>
                    <a:pt x="510" y="2985"/>
                  </a:lnTo>
                  <a:lnTo>
                    <a:pt x="525" y="2970"/>
                  </a:lnTo>
                  <a:lnTo>
                    <a:pt x="525" y="2340"/>
                  </a:lnTo>
                  <a:lnTo>
                    <a:pt x="540" y="2325"/>
                  </a:lnTo>
                  <a:lnTo>
                    <a:pt x="540" y="1590"/>
                  </a:lnTo>
                  <a:lnTo>
                    <a:pt x="555" y="1575"/>
                  </a:lnTo>
                  <a:lnTo>
                    <a:pt x="555" y="885"/>
                  </a:lnTo>
                  <a:lnTo>
                    <a:pt x="570" y="870"/>
                  </a:lnTo>
                  <a:lnTo>
                    <a:pt x="570" y="420"/>
                  </a:lnTo>
                  <a:lnTo>
                    <a:pt x="585" y="405"/>
                  </a:lnTo>
                  <a:lnTo>
                    <a:pt x="585" y="300"/>
                  </a:lnTo>
                  <a:lnTo>
                    <a:pt x="585" y="315"/>
                  </a:lnTo>
                  <a:lnTo>
                    <a:pt x="600" y="330"/>
                  </a:lnTo>
                  <a:lnTo>
                    <a:pt x="600" y="585"/>
                  </a:lnTo>
                  <a:lnTo>
                    <a:pt x="615" y="600"/>
                  </a:lnTo>
                  <a:lnTo>
                    <a:pt x="615" y="1155"/>
                  </a:lnTo>
                  <a:lnTo>
                    <a:pt x="630" y="1170"/>
                  </a:lnTo>
                  <a:lnTo>
                    <a:pt x="630" y="1875"/>
                  </a:lnTo>
                  <a:lnTo>
                    <a:pt x="645" y="1890"/>
                  </a:lnTo>
                  <a:lnTo>
                    <a:pt x="645" y="2595"/>
                  </a:lnTo>
                  <a:lnTo>
                    <a:pt x="660" y="2610"/>
                  </a:lnTo>
                  <a:lnTo>
                    <a:pt x="660" y="3120"/>
                  </a:lnTo>
                  <a:lnTo>
                    <a:pt x="675" y="3135"/>
                  </a:lnTo>
                  <a:lnTo>
                    <a:pt x="675" y="3315"/>
                  </a:lnTo>
                  <a:lnTo>
                    <a:pt x="690" y="3300"/>
                  </a:lnTo>
                  <a:lnTo>
                    <a:pt x="690" y="3135"/>
                  </a:lnTo>
                  <a:lnTo>
                    <a:pt x="705" y="3120"/>
                  </a:lnTo>
                  <a:lnTo>
                    <a:pt x="705" y="2625"/>
                  </a:lnTo>
                  <a:lnTo>
                    <a:pt x="720" y="2610"/>
                  </a:lnTo>
                  <a:lnTo>
                    <a:pt x="720" y="1920"/>
                  </a:lnTo>
                  <a:lnTo>
                    <a:pt x="735" y="1905"/>
                  </a:lnTo>
                  <a:lnTo>
                    <a:pt x="735" y="1200"/>
                  </a:lnTo>
                  <a:lnTo>
                    <a:pt x="750" y="1185"/>
                  </a:lnTo>
                  <a:lnTo>
                    <a:pt x="750" y="615"/>
                  </a:lnTo>
                  <a:lnTo>
                    <a:pt x="765" y="600"/>
                  </a:lnTo>
                  <a:lnTo>
                    <a:pt x="765" y="330"/>
                  </a:lnTo>
                  <a:lnTo>
                    <a:pt x="780" y="315"/>
                  </a:lnTo>
                  <a:lnTo>
                    <a:pt x="780" y="420"/>
                  </a:lnTo>
                  <a:lnTo>
                    <a:pt x="795" y="435"/>
                  </a:lnTo>
                  <a:lnTo>
                    <a:pt x="795" y="855"/>
                  </a:lnTo>
                  <a:lnTo>
                    <a:pt x="810" y="870"/>
                  </a:lnTo>
                  <a:lnTo>
                    <a:pt x="810" y="1530"/>
                  </a:lnTo>
                  <a:lnTo>
                    <a:pt x="825" y="1545"/>
                  </a:lnTo>
                  <a:lnTo>
                    <a:pt x="825" y="2265"/>
                  </a:lnTo>
                  <a:lnTo>
                    <a:pt x="840" y="2280"/>
                  </a:lnTo>
                  <a:lnTo>
                    <a:pt x="840" y="2910"/>
                  </a:lnTo>
                  <a:lnTo>
                    <a:pt x="855" y="2925"/>
                  </a:lnTo>
                  <a:lnTo>
                    <a:pt x="855" y="3270"/>
                  </a:lnTo>
                  <a:lnTo>
                    <a:pt x="870" y="3285"/>
                  </a:lnTo>
                  <a:lnTo>
                    <a:pt x="870" y="3315"/>
                  </a:lnTo>
                  <a:lnTo>
                    <a:pt x="870" y="3270"/>
                  </a:lnTo>
                  <a:lnTo>
                    <a:pt x="885" y="3255"/>
                  </a:lnTo>
                  <a:lnTo>
                    <a:pt x="885" y="2895"/>
                  </a:lnTo>
                  <a:lnTo>
                    <a:pt x="900" y="2880"/>
                  </a:lnTo>
                  <a:lnTo>
                    <a:pt x="900" y="2265"/>
                  </a:lnTo>
                  <a:lnTo>
                    <a:pt x="915" y="225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0" name="Freeform 2538"/>
            <p:cNvSpPr>
              <a:spLocks/>
            </p:cNvSpPr>
            <p:nvPr/>
          </p:nvSpPr>
          <p:spPr bwMode="auto">
            <a:xfrm>
              <a:off x="2438400" y="447675"/>
              <a:ext cx="542925" cy="2114550"/>
            </a:xfrm>
            <a:custGeom>
              <a:avLst/>
              <a:gdLst>
                <a:gd name="T0" fmla="*/ 9525 w 855"/>
                <a:gd name="T1" fmla="*/ 876300 h 3330"/>
                <a:gd name="T2" fmla="*/ 19050 w 855"/>
                <a:gd name="T3" fmla="*/ 161925 h 3330"/>
                <a:gd name="T4" fmla="*/ 28575 w 855"/>
                <a:gd name="T5" fmla="*/ 104775 h 3330"/>
                <a:gd name="T6" fmla="*/ 38100 w 855"/>
                <a:gd name="T7" fmla="*/ 219075 h 3330"/>
                <a:gd name="T8" fmla="*/ 47625 w 855"/>
                <a:gd name="T9" fmla="*/ 85725 h 3330"/>
                <a:gd name="T10" fmla="*/ 57150 w 855"/>
                <a:gd name="T11" fmla="*/ 790575 h 3330"/>
                <a:gd name="T12" fmla="*/ 66675 w 855"/>
                <a:gd name="T13" fmla="*/ 704850 h 3330"/>
                <a:gd name="T14" fmla="*/ 76200 w 855"/>
                <a:gd name="T15" fmla="*/ 1524000 h 3330"/>
                <a:gd name="T16" fmla="*/ 85725 w 855"/>
                <a:gd name="T17" fmla="*/ 1504950 h 3330"/>
                <a:gd name="T18" fmla="*/ 95250 w 855"/>
                <a:gd name="T19" fmla="*/ 1943100 h 3330"/>
                <a:gd name="T20" fmla="*/ 104775 w 855"/>
                <a:gd name="T21" fmla="*/ 1933575 h 3330"/>
                <a:gd name="T22" fmla="*/ 114300 w 855"/>
                <a:gd name="T23" fmla="*/ 1504950 h 3330"/>
                <a:gd name="T24" fmla="*/ 133350 w 855"/>
                <a:gd name="T25" fmla="*/ 1076325 h 3330"/>
                <a:gd name="T26" fmla="*/ 142875 w 855"/>
                <a:gd name="T27" fmla="*/ 304800 h 3330"/>
                <a:gd name="T28" fmla="*/ 161925 w 855"/>
                <a:gd name="T29" fmla="*/ 152400 h 3330"/>
                <a:gd name="T30" fmla="*/ 171450 w 855"/>
                <a:gd name="T31" fmla="*/ 523875 h 3330"/>
                <a:gd name="T32" fmla="*/ 190500 w 855"/>
                <a:gd name="T33" fmla="*/ 962025 h 3330"/>
                <a:gd name="T34" fmla="*/ 200025 w 855"/>
                <a:gd name="T35" fmla="*/ 1790700 h 3330"/>
                <a:gd name="T36" fmla="*/ 219075 w 855"/>
                <a:gd name="T37" fmla="*/ 2000250 h 3330"/>
                <a:gd name="T38" fmla="*/ 228600 w 855"/>
                <a:gd name="T39" fmla="*/ 1685925 h 3330"/>
                <a:gd name="T40" fmla="*/ 247650 w 855"/>
                <a:gd name="T41" fmla="*/ 1247775 h 3330"/>
                <a:gd name="T42" fmla="*/ 257175 w 855"/>
                <a:gd name="T43" fmla="*/ 361950 h 3330"/>
                <a:gd name="T44" fmla="*/ 276225 w 855"/>
                <a:gd name="T45" fmla="*/ 114300 h 3330"/>
                <a:gd name="T46" fmla="*/ 285750 w 855"/>
                <a:gd name="T47" fmla="*/ 123825 h 3330"/>
                <a:gd name="T48" fmla="*/ 295275 w 855"/>
                <a:gd name="T49" fmla="*/ 771525 h 3330"/>
                <a:gd name="T50" fmla="*/ 314325 w 855"/>
                <a:gd name="T51" fmla="*/ 1276350 h 3330"/>
                <a:gd name="T52" fmla="*/ 323850 w 855"/>
                <a:gd name="T53" fmla="*/ 2009775 h 3330"/>
                <a:gd name="T54" fmla="*/ 333375 w 855"/>
                <a:gd name="T55" fmla="*/ 2057400 h 3330"/>
                <a:gd name="T56" fmla="*/ 352425 w 855"/>
                <a:gd name="T57" fmla="*/ 1847850 h 3330"/>
                <a:gd name="T58" fmla="*/ 361950 w 855"/>
                <a:gd name="T59" fmla="*/ 942975 h 3330"/>
                <a:gd name="T60" fmla="*/ 381000 w 855"/>
                <a:gd name="T61" fmla="*/ 457200 h 3330"/>
                <a:gd name="T62" fmla="*/ 390525 w 855"/>
                <a:gd name="T63" fmla="*/ 28575 h 3330"/>
                <a:gd name="T64" fmla="*/ 400050 w 855"/>
                <a:gd name="T65" fmla="*/ 200025 h 3330"/>
                <a:gd name="T66" fmla="*/ 419100 w 855"/>
                <a:gd name="T67" fmla="*/ 590550 h 3330"/>
                <a:gd name="T68" fmla="*/ 428625 w 855"/>
                <a:gd name="T69" fmla="*/ 1590675 h 3330"/>
                <a:gd name="T70" fmla="*/ 447675 w 855"/>
                <a:gd name="T71" fmla="*/ 1971675 h 3330"/>
                <a:gd name="T72" fmla="*/ 457200 w 855"/>
                <a:gd name="T73" fmla="*/ 2000250 h 3330"/>
                <a:gd name="T74" fmla="*/ 476250 w 855"/>
                <a:gd name="T75" fmla="*/ 1638300 h 3330"/>
                <a:gd name="T76" fmla="*/ 485775 w 855"/>
                <a:gd name="T77" fmla="*/ 628650 h 3330"/>
                <a:gd name="T78" fmla="*/ 504825 w 855"/>
                <a:gd name="T79" fmla="*/ 200025 h 3330"/>
                <a:gd name="T80" fmla="*/ 514350 w 855"/>
                <a:gd name="T81" fmla="*/ 76200 h 3330"/>
                <a:gd name="T82" fmla="*/ 533400 w 855"/>
                <a:gd name="T83" fmla="*/ 390525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55" h="3330">
                  <a:moveTo>
                    <a:pt x="0" y="2130"/>
                  </a:moveTo>
                  <a:lnTo>
                    <a:pt x="0" y="1395"/>
                  </a:lnTo>
                  <a:lnTo>
                    <a:pt x="15" y="1380"/>
                  </a:lnTo>
                  <a:lnTo>
                    <a:pt x="15" y="705"/>
                  </a:lnTo>
                  <a:lnTo>
                    <a:pt x="30" y="690"/>
                  </a:lnTo>
                  <a:lnTo>
                    <a:pt x="30" y="255"/>
                  </a:lnTo>
                  <a:lnTo>
                    <a:pt x="45" y="240"/>
                  </a:lnTo>
                  <a:lnTo>
                    <a:pt x="45" y="150"/>
                  </a:lnTo>
                  <a:lnTo>
                    <a:pt x="45" y="165"/>
                  </a:lnTo>
                  <a:lnTo>
                    <a:pt x="60" y="180"/>
                  </a:lnTo>
                  <a:lnTo>
                    <a:pt x="60" y="615"/>
                  </a:lnTo>
                  <a:lnTo>
                    <a:pt x="60" y="345"/>
                  </a:lnTo>
                  <a:lnTo>
                    <a:pt x="75" y="315"/>
                  </a:lnTo>
                  <a:lnTo>
                    <a:pt x="75" y="735"/>
                  </a:lnTo>
                  <a:lnTo>
                    <a:pt x="75" y="135"/>
                  </a:lnTo>
                  <a:lnTo>
                    <a:pt x="75" y="495"/>
                  </a:lnTo>
                  <a:lnTo>
                    <a:pt x="90" y="510"/>
                  </a:lnTo>
                  <a:lnTo>
                    <a:pt x="90" y="1245"/>
                  </a:lnTo>
                  <a:lnTo>
                    <a:pt x="105" y="1230"/>
                  </a:lnTo>
                  <a:lnTo>
                    <a:pt x="105" y="1830"/>
                  </a:lnTo>
                  <a:lnTo>
                    <a:pt x="105" y="1110"/>
                  </a:lnTo>
                  <a:lnTo>
                    <a:pt x="105" y="1800"/>
                  </a:lnTo>
                  <a:lnTo>
                    <a:pt x="120" y="1785"/>
                  </a:lnTo>
                  <a:lnTo>
                    <a:pt x="120" y="2400"/>
                  </a:lnTo>
                  <a:lnTo>
                    <a:pt x="120" y="1755"/>
                  </a:lnTo>
                  <a:lnTo>
                    <a:pt x="120" y="2355"/>
                  </a:lnTo>
                  <a:lnTo>
                    <a:pt x="135" y="2370"/>
                  </a:lnTo>
                  <a:lnTo>
                    <a:pt x="135" y="2880"/>
                  </a:lnTo>
                  <a:lnTo>
                    <a:pt x="150" y="2895"/>
                  </a:lnTo>
                  <a:lnTo>
                    <a:pt x="150" y="3060"/>
                  </a:lnTo>
                  <a:lnTo>
                    <a:pt x="150" y="3045"/>
                  </a:lnTo>
                  <a:lnTo>
                    <a:pt x="165" y="3030"/>
                  </a:lnTo>
                  <a:lnTo>
                    <a:pt x="165" y="3045"/>
                  </a:lnTo>
                  <a:lnTo>
                    <a:pt x="165" y="2835"/>
                  </a:lnTo>
                  <a:lnTo>
                    <a:pt x="180" y="2820"/>
                  </a:lnTo>
                  <a:lnTo>
                    <a:pt x="180" y="2370"/>
                  </a:lnTo>
                  <a:lnTo>
                    <a:pt x="195" y="2355"/>
                  </a:lnTo>
                  <a:lnTo>
                    <a:pt x="195" y="1710"/>
                  </a:lnTo>
                  <a:lnTo>
                    <a:pt x="210" y="1695"/>
                  </a:lnTo>
                  <a:lnTo>
                    <a:pt x="210" y="1005"/>
                  </a:lnTo>
                  <a:lnTo>
                    <a:pt x="225" y="990"/>
                  </a:lnTo>
                  <a:lnTo>
                    <a:pt x="225" y="480"/>
                  </a:lnTo>
                  <a:lnTo>
                    <a:pt x="240" y="465"/>
                  </a:lnTo>
                  <a:lnTo>
                    <a:pt x="240" y="255"/>
                  </a:lnTo>
                  <a:lnTo>
                    <a:pt x="255" y="240"/>
                  </a:lnTo>
                  <a:lnTo>
                    <a:pt x="255" y="375"/>
                  </a:lnTo>
                  <a:lnTo>
                    <a:pt x="270" y="390"/>
                  </a:lnTo>
                  <a:lnTo>
                    <a:pt x="270" y="825"/>
                  </a:lnTo>
                  <a:lnTo>
                    <a:pt x="285" y="840"/>
                  </a:lnTo>
                  <a:lnTo>
                    <a:pt x="285" y="1500"/>
                  </a:lnTo>
                  <a:lnTo>
                    <a:pt x="300" y="1515"/>
                  </a:lnTo>
                  <a:lnTo>
                    <a:pt x="300" y="2235"/>
                  </a:lnTo>
                  <a:lnTo>
                    <a:pt x="315" y="2250"/>
                  </a:lnTo>
                  <a:lnTo>
                    <a:pt x="315" y="2820"/>
                  </a:lnTo>
                  <a:lnTo>
                    <a:pt x="330" y="2835"/>
                  </a:lnTo>
                  <a:lnTo>
                    <a:pt x="330" y="3135"/>
                  </a:lnTo>
                  <a:lnTo>
                    <a:pt x="345" y="3150"/>
                  </a:lnTo>
                  <a:lnTo>
                    <a:pt x="345" y="3075"/>
                  </a:lnTo>
                  <a:lnTo>
                    <a:pt x="360" y="3060"/>
                  </a:lnTo>
                  <a:lnTo>
                    <a:pt x="360" y="2655"/>
                  </a:lnTo>
                  <a:lnTo>
                    <a:pt x="375" y="2640"/>
                  </a:lnTo>
                  <a:lnTo>
                    <a:pt x="375" y="1980"/>
                  </a:lnTo>
                  <a:lnTo>
                    <a:pt x="390" y="1965"/>
                  </a:lnTo>
                  <a:lnTo>
                    <a:pt x="390" y="1230"/>
                  </a:lnTo>
                  <a:lnTo>
                    <a:pt x="405" y="1215"/>
                  </a:lnTo>
                  <a:lnTo>
                    <a:pt x="405" y="570"/>
                  </a:lnTo>
                  <a:lnTo>
                    <a:pt x="420" y="555"/>
                  </a:lnTo>
                  <a:lnTo>
                    <a:pt x="420" y="195"/>
                  </a:lnTo>
                  <a:lnTo>
                    <a:pt x="435" y="180"/>
                  </a:lnTo>
                  <a:lnTo>
                    <a:pt x="435" y="135"/>
                  </a:lnTo>
                  <a:lnTo>
                    <a:pt x="435" y="180"/>
                  </a:lnTo>
                  <a:lnTo>
                    <a:pt x="450" y="195"/>
                  </a:lnTo>
                  <a:lnTo>
                    <a:pt x="450" y="555"/>
                  </a:lnTo>
                  <a:lnTo>
                    <a:pt x="465" y="570"/>
                  </a:lnTo>
                  <a:lnTo>
                    <a:pt x="465" y="1215"/>
                  </a:lnTo>
                  <a:lnTo>
                    <a:pt x="480" y="1230"/>
                  </a:lnTo>
                  <a:lnTo>
                    <a:pt x="480" y="1995"/>
                  </a:lnTo>
                  <a:lnTo>
                    <a:pt x="495" y="2010"/>
                  </a:lnTo>
                  <a:lnTo>
                    <a:pt x="495" y="2715"/>
                  </a:lnTo>
                  <a:lnTo>
                    <a:pt x="510" y="2730"/>
                  </a:lnTo>
                  <a:lnTo>
                    <a:pt x="510" y="3165"/>
                  </a:lnTo>
                  <a:lnTo>
                    <a:pt x="525" y="3180"/>
                  </a:lnTo>
                  <a:lnTo>
                    <a:pt x="525" y="3255"/>
                  </a:lnTo>
                  <a:lnTo>
                    <a:pt x="525" y="3240"/>
                  </a:lnTo>
                  <a:lnTo>
                    <a:pt x="540" y="3225"/>
                  </a:lnTo>
                  <a:lnTo>
                    <a:pt x="540" y="2925"/>
                  </a:lnTo>
                  <a:lnTo>
                    <a:pt x="555" y="2910"/>
                  </a:lnTo>
                  <a:lnTo>
                    <a:pt x="555" y="2280"/>
                  </a:lnTo>
                  <a:lnTo>
                    <a:pt x="570" y="2265"/>
                  </a:lnTo>
                  <a:lnTo>
                    <a:pt x="570" y="1485"/>
                  </a:lnTo>
                  <a:lnTo>
                    <a:pt x="585" y="1470"/>
                  </a:lnTo>
                  <a:lnTo>
                    <a:pt x="585" y="735"/>
                  </a:lnTo>
                  <a:lnTo>
                    <a:pt x="600" y="720"/>
                  </a:lnTo>
                  <a:lnTo>
                    <a:pt x="600" y="210"/>
                  </a:lnTo>
                  <a:lnTo>
                    <a:pt x="615" y="195"/>
                  </a:lnTo>
                  <a:lnTo>
                    <a:pt x="615" y="45"/>
                  </a:lnTo>
                  <a:lnTo>
                    <a:pt x="615" y="60"/>
                  </a:lnTo>
                  <a:lnTo>
                    <a:pt x="630" y="75"/>
                  </a:lnTo>
                  <a:lnTo>
                    <a:pt x="630" y="315"/>
                  </a:lnTo>
                  <a:lnTo>
                    <a:pt x="645" y="330"/>
                  </a:lnTo>
                  <a:lnTo>
                    <a:pt x="645" y="915"/>
                  </a:lnTo>
                  <a:lnTo>
                    <a:pt x="660" y="930"/>
                  </a:lnTo>
                  <a:lnTo>
                    <a:pt x="660" y="1710"/>
                  </a:lnTo>
                  <a:lnTo>
                    <a:pt x="675" y="1725"/>
                  </a:lnTo>
                  <a:lnTo>
                    <a:pt x="675" y="2505"/>
                  </a:lnTo>
                  <a:lnTo>
                    <a:pt x="690" y="2520"/>
                  </a:lnTo>
                  <a:lnTo>
                    <a:pt x="690" y="3090"/>
                  </a:lnTo>
                  <a:lnTo>
                    <a:pt x="705" y="3105"/>
                  </a:lnTo>
                  <a:lnTo>
                    <a:pt x="705" y="3330"/>
                  </a:lnTo>
                  <a:lnTo>
                    <a:pt x="720" y="3315"/>
                  </a:lnTo>
                  <a:lnTo>
                    <a:pt x="720" y="3150"/>
                  </a:lnTo>
                  <a:lnTo>
                    <a:pt x="735" y="3135"/>
                  </a:lnTo>
                  <a:lnTo>
                    <a:pt x="735" y="2595"/>
                  </a:lnTo>
                  <a:lnTo>
                    <a:pt x="750" y="2580"/>
                  </a:lnTo>
                  <a:lnTo>
                    <a:pt x="750" y="1815"/>
                  </a:lnTo>
                  <a:lnTo>
                    <a:pt x="765" y="1800"/>
                  </a:lnTo>
                  <a:lnTo>
                    <a:pt x="765" y="990"/>
                  </a:lnTo>
                  <a:lnTo>
                    <a:pt x="780" y="975"/>
                  </a:lnTo>
                  <a:lnTo>
                    <a:pt x="780" y="330"/>
                  </a:lnTo>
                  <a:lnTo>
                    <a:pt x="795" y="315"/>
                  </a:lnTo>
                  <a:lnTo>
                    <a:pt x="795" y="15"/>
                  </a:lnTo>
                  <a:lnTo>
                    <a:pt x="810" y="0"/>
                  </a:lnTo>
                  <a:lnTo>
                    <a:pt x="810" y="120"/>
                  </a:lnTo>
                  <a:lnTo>
                    <a:pt x="825" y="135"/>
                  </a:lnTo>
                  <a:lnTo>
                    <a:pt x="825" y="600"/>
                  </a:lnTo>
                  <a:lnTo>
                    <a:pt x="840" y="615"/>
                  </a:lnTo>
                  <a:lnTo>
                    <a:pt x="840" y="1365"/>
                  </a:lnTo>
                  <a:lnTo>
                    <a:pt x="855" y="138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1" name="Freeform 2539"/>
            <p:cNvSpPr>
              <a:spLocks/>
            </p:cNvSpPr>
            <p:nvPr/>
          </p:nvSpPr>
          <p:spPr bwMode="auto">
            <a:xfrm>
              <a:off x="2981325" y="457200"/>
              <a:ext cx="571500" cy="2114550"/>
            </a:xfrm>
            <a:custGeom>
              <a:avLst/>
              <a:gdLst>
                <a:gd name="T0" fmla="*/ 9525 w 900"/>
                <a:gd name="T1" fmla="*/ 1400175 h 3330"/>
                <a:gd name="T2" fmla="*/ 19050 w 900"/>
                <a:gd name="T3" fmla="*/ 2085975 h 3330"/>
                <a:gd name="T4" fmla="*/ 28575 w 900"/>
                <a:gd name="T5" fmla="*/ 2085975 h 3330"/>
                <a:gd name="T6" fmla="*/ 47625 w 900"/>
                <a:gd name="T7" fmla="*/ 1809750 h 3330"/>
                <a:gd name="T8" fmla="*/ 57150 w 900"/>
                <a:gd name="T9" fmla="*/ 838200 h 3330"/>
                <a:gd name="T10" fmla="*/ 76200 w 900"/>
                <a:gd name="T11" fmla="*/ 352425 h 3330"/>
                <a:gd name="T12" fmla="*/ 85725 w 900"/>
                <a:gd name="T13" fmla="*/ 0 h 3330"/>
                <a:gd name="T14" fmla="*/ 95250 w 900"/>
                <a:gd name="T15" fmla="*/ 219075 h 3330"/>
                <a:gd name="T16" fmla="*/ 114300 w 900"/>
                <a:gd name="T17" fmla="*/ 647700 h 3330"/>
                <a:gd name="T18" fmla="*/ 123825 w 900"/>
                <a:gd name="T19" fmla="*/ 1647825 h 3330"/>
                <a:gd name="T20" fmla="*/ 142875 w 900"/>
                <a:gd name="T21" fmla="*/ 2000250 h 3330"/>
                <a:gd name="T22" fmla="*/ 152400 w 900"/>
                <a:gd name="T23" fmla="*/ 1952625 h 3330"/>
                <a:gd name="T24" fmla="*/ 171450 w 900"/>
                <a:gd name="T25" fmla="*/ 1571625 h 3330"/>
                <a:gd name="T26" fmla="*/ 180975 w 900"/>
                <a:gd name="T27" fmla="*/ 571500 h 3330"/>
                <a:gd name="T28" fmla="*/ 200025 w 900"/>
                <a:gd name="T29" fmla="*/ 180975 h 3330"/>
                <a:gd name="T30" fmla="*/ 209550 w 900"/>
                <a:gd name="T31" fmla="*/ 114300 h 3330"/>
                <a:gd name="T32" fmla="*/ 228600 w 900"/>
                <a:gd name="T33" fmla="*/ 447675 h 3330"/>
                <a:gd name="T34" fmla="*/ 238125 w 900"/>
                <a:gd name="T35" fmla="*/ 1419225 h 3330"/>
                <a:gd name="T36" fmla="*/ 257175 w 900"/>
                <a:gd name="T37" fmla="*/ 1847850 h 3330"/>
                <a:gd name="T38" fmla="*/ 266700 w 900"/>
                <a:gd name="T39" fmla="*/ 2076450 h 3330"/>
                <a:gd name="T40" fmla="*/ 276225 w 900"/>
                <a:gd name="T41" fmla="*/ 1762125 h 3330"/>
                <a:gd name="T42" fmla="*/ 295275 w 900"/>
                <a:gd name="T43" fmla="*/ 1314450 h 3330"/>
                <a:gd name="T44" fmla="*/ 304800 w 900"/>
                <a:gd name="T45" fmla="*/ 371475 h 3330"/>
                <a:gd name="T46" fmla="*/ 323850 w 900"/>
                <a:gd name="T47" fmla="*/ 95250 h 3330"/>
                <a:gd name="T48" fmla="*/ 333375 w 900"/>
                <a:gd name="T49" fmla="*/ 76200 h 3330"/>
                <a:gd name="T50" fmla="*/ 342900 w 900"/>
                <a:gd name="T51" fmla="*/ 685800 h 3330"/>
                <a:gd name="T52" fmla="*/ 361950 w 900"/>
                <a:gd name="T53" fmla="*/ 1190625 h 3330"/>
                <a:gd name="T54" fmla="*/ 371475 w 900"/>
                <a:gd name="T55" fmla="*/ 1952625 h 3330"/>
                <a:gd name="T56" fmla="*/ 390525 w 900"/>
                <a:gd name="T57" fmla="*/ 2038350 h 3330"/>
                <a:gd name="T58" fmla="*/ 400050 w 900"/>
                <a:gd name="T59" fmla="*/ 1533525 h 3330"/>
                <a:gd name="T60" fmla="*/ 419100 w 900"/>
                <a:gd name="T61" fmla="*/ 1047750 h 3330"/>
                <a:gd name="T62" fmla="*/ 428625 w 900"/>
                <a:gd name="T63" fmla="*/ 228600 h 3330"/>
                <a:gd name="T64" fmla="*/ 447675 w 900"/>
                <a:gd name="T65" fmla="*/ 85725 h 3330"/>
                <a:gd name="T66" fmla="*/ 457200 w 900"/>
                <a:gd name="T67" fmla="*/ 485775 h 3330"/>
                <a:gd name="T68" fmla="*/ 476250 w 900"/>
                <a:gd name="T69" fmla="*/ 942975 h 3330"/>
                <a:gd name="T70" fmla="*/ 485775 w 900"/>
                <a:gd name="T71" fmla="*/ 1809750 h 3330"/>
                <a:gd name="T72" fmla="*/ 504825 w 900"/>
                <a:gd name="T73" fmla="*/ 2028825 h 3330"/>
                <a:gd name="T74" fmla="*/ 514350 w 900"/>
                <a:gd name="T75" fmla="*/ 1971675 h 3330"/>
                <a:gd name="T76" fmla="*/ 523875 w 900"/>
                <a:gd name="T77" fmla="*/ 1295400 h 3330"/>
                <a:gd name="T78" fmla="*/ 542925 w 900"/>
                <a:gd name="T79" fmla="*/ 800100 h 3330"/>
                <a:gd name="T80" fmla="*/ 552450 w 900"/>
                <a:gd name="T81" fmla="*/ 133350 h 3330"/>
                <a:gd name="T82" fmla="*/ 561975 w 900"/>
                <a:gd name="T83" fmla="*/ 104775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3330">
                  <a:moveTo>
                    <a:pt x="0" y="1365"/>
                  </a:moveTo>
                  <a:lnTo>
                    <a:pt x="0" y="2190"/>
                  </a:lnTo>
                  <a:lnTo>
                    <a:pt x="15" y="2205"/>
                  </a:lnTo>
                  <a:lnTo>
                    <a:pt x="15" y="2895"/>
                  </a:lnTo>
                  <a:lnTo>
                    <a:pt x="30" y="2910"/>
                  </a:lnTo>
                  <a:lnTo>
                    <a:pt x="30" y="3285"/>
                  </a:lnTo>
                  <a:lnTo>
                    <a:pt x="45" y="3300"/>
                  </a:lnTo>
                  <a:lnTo>
                    <a:pt x="45" y="3330"/>
                  </a:lnTo>
                  <a:lnTo>
                    <a:pt x="45" y="3285"/>
                  </a:lnTo>
                  <a:lnTo>
                    <a:pt x="60" y="3270"/>
                  </a:lnTo>
                  <a:lnTo>
                    <a:pt x="60" y="2865"/>
                  </a:lnTo>
                  <a:lnTo>
                    <a:pt x="75" y="2850"/>
                  </a:lnTo>
                  <a:lnTo>
                    <a:pt x="75" y="2145"/>
                  </a:lnTo>
                  <a:lnTo>
                    <a:pt x="90" y="2130"/>
                  </a:lnTo>
                  <a:lnTo>
                    <a:pt x="90" y="1320"/>
                  </a:lnTo>
                  <a:lnTo>
                    <a:pt x="105" y="1305"/>
                  </a:lnTo>
                  <a:lnTo>
                    <a:pt x="105" y="570"/>
                  </a:lnTo>
                  <a:lnTo>
                    <a:pt x="120" y="555"/>
                  </a:lnTo>
                  <a:lnTo>
                    <a:pt x="120" y="90"/>
                  </a:lnTo>
                  <a:lnTo>
                    <a:pt x="135" y="75"/>
                  </a:lnTo>
                  <a:lnTo>
                    <a:pt x="135" y="0"/>
                  </a:lnTo>
                  <a:lnTo>
                    <a:pt x="135" y="15"/>
                  </a:lnTo>
                  <a:lnTo>
                    <a:pt x="150" y="30"/>
                  </a:lnTo>
                  <a:lnTo>
                    <a:pt x="150" y="345"/>
                  </a:lnTo>
                  <a:lnTo>
                    <a:pt x="165" y="360"/>
                  </a:lnTo>
                  <a:lnTo>
                    <a:pt x="165" y="1005"/>
                  </a:lnTo>
                  <a:lnTo>
                    <a:pt x="180" y="1020"/>
                  </a:lnTo>
                  <a:lnTo>
                    <a:pt x="180" y="1815"/>
                  </a:lnTo>
                  <a:lnTo>
                    <a:pt x="195" y="1830"/>
                  </a:lnTo>
                  <a:lnTo>
                    <a:pt x="195" y="2595"/>
                  </a:lnTo>
                  <a:lnTo>
                    <a:pt x="210" y="2610"/>
                  </a:lnTo>
                  <a:lnTo>
                    <a:pt x="210" y="3135"/>
                  </a:lnTo>
                  <a:lnTo>
                    <a:pt x="225" y="3150"/>
                  </a:lnTo>
                  <a:lnTo>
                    <a:pt x="225" y="3315"/>
                  </a:lnTo>
                  <a:lnTo>
                    <a:pt x="240" y="3300"/>
                  </a:lnTo>
                  <a:lnTo>
                    <a:pt x="240" y="3075"/>
                  </a:lnTo>
                  <a:lnTo>
                    <a:pt x="255" y="3060"/>
                  </a:lnTo>
                  <a:lnTo>
                    <a:pt x="255" y="2490"/>
                  </a:lnTo>
                  <a:lnTo>
                    <a:pt x="270" y="2475"/>
                  </a:lnTo>
                  <a:lnTo>
                    <a:pt x="270" y="1695"/>
                  </a:lnTo>
                  <a:lnTo>
                    <a:pt x="285" y="1680"/>
                  </a:lnTo>
                  <a:lnTo>
                    <a:pt x="285" y="900"/>
                  </a:lnTo>
                  <a:lnTo>
                    <a:pt x="300" y="885"/>
                  </a:lnTo>
                  <a:lnTo>
                    <a:pt x="300" y="300"/>
                  </a:lnTo>
                  <a:lnTo>
                    <a:pt x="315" y="285"/>
                  </a:lnTo>
                  <a:lnTo>
                    <a:pt x="315" y="30"/>
                  </a:lnTo>
                  <a:lnTo>
                    <a:pt x="330" y="45"/>
                  </a:lnTo>
                  <a:lnTo>
                    <a:pt x="330" y="180"/>
                  </a:lnTo>
                  <a:lnTo>
                    <a:pt x="345" y="195"/>
                  </a:lnTo>
                  <a:lnTo>
                    <a:pt x="345" y="690"/>
                  </a:lnTo>
                  <a:lnTo>
                    <a:pt x="360" y="705"/>
                  </a:lnTo>
                  <a:lnTo>
                    <a:pt x="360" y="1440"/>
                  </a:lnTo>
                  <a:lnTo>
                    <a:pt x="375" y="1455"/>
                  </a:lnTo>
                  <a:lnTo>
                    <a:pt x="375" y="2235"/>
                  </a:lnTo>
                  <a:lnTo>
                    <a:pt x="390" y="2250"/>
                  </a:lnTo>
                  <a:lnTo>
                    <a:pt x="390" y="2895"/>
                  </a:lnTo>
                  <a:lnTo>
                    <a:pt x="405" y="2910"/>
                  </a:lnTo>
                  <a:lnTo>
                    <a:pt x="405" y="3240"/>
                  </a:lnTo>
                  <a:lnTo>
                    <a:pt x="420" y="3255"/>
                  </a:lnTo>
                  <a:lnTo>
                    <a:pt x="420" y="3270"/>
                  </a:lnTo>
                  <a:lnTo>
                    <a:pt x="420" y="3195"/>
                  </a:lnTo>
                  <a:lnTo>
                    <a:pt x="435" y="3180"/>
                  </a:lnTo>
                  <a:lnTo>
                    <a:pt x="435" y="2775"/>
                  </a:lnTo>
                  <a:lnTo>
                    <a:pt x="450" y="2760"/>
                  </a:lnTo>
                  <a:lnTo>
                    <a:pt x="450" y="2085"/>
                  </a:lnTo>
                  <a:lnTo>
                    <a:pt x="465" y="2070"/>
                  </a:lnTo>
                  <a:lnTo>
                    <a:pt x="465" y="1275"/>
                  </a:lnTo>
                  <a:lnTo>
                    <a:pt x="480" y="1260"/>
                  </a:lnTo>
                  <a:lnTo>
                    <a:pt x="480" y="585"/>
                  </a:lnTo>
                  <a:lnTo>
                    <a:pt x="495" y="570"/>
                  </a:lnTo>
                  <a:lnTo>
                    <a:pt x="495" y="165"/>
                  </a:lnTo>
                  <a:lnTo>
                    <a:pt x="510" y="150"/>
                  </a:lnTo>
                  <a:lnTo>
                    <a:pt x="510" y="90"/>
                  </a:lnTo>
                  <a:lnTo>
                    <a:pt x="510" y="105"/>
                  </a:lnTo>
                  <a:lnTo>
                    <a:pt x="525" y="120"/>
                  </a:lnTo>
                  <a:lnTo>
                    <a:pt x="525" y="450"/>
                  </a:lnTo>
                  <a:lnTo>
                    <a:pt x="540" y="465"/>
                  </a:lnTo>
                  <a:lnTo>
                    <a:pt x="540" y="1080"/>
                  </a:lnTo>
                  <a:lnTo>
                    <a:pt x="555" y="1095"/>
                  </a:lnTo>
                  <a:lnTo>
                    <a:pt x="555" y="1860"/>
                  </a:lnTo>
                  <a:lnTo>
                    <a:pt x="570" y="1875"/>
                  </a:lnTo>
                  <a:lnTo>
                    <a:pt x="570" y="2580"/>
                  </a:lnTo>
                  <a:lnTo>
                    <a:pt x="585" y="2595"/>
                  </a:lnTo>
                  <a:lnTo>
                    <a:pt x="585" y="3075"/>
                  </a:lnTo>
                  <a:lnTo>
                    <a:pt x="600" y="3090"/>
                  </a:lnTo>
                  <a:lnTo>
                    <a:pt x="600" y="3225"/>
                  </a:lnTo>
                  <a:lnTo>
                    <a:pt x="615" y="3210"/>
                  </a:lnTo>
                  <a:lnTo>
                    <a:pt x="615" y="2985"/>
                  </a:lnTo>
                  <a:lnTo>
                    <a:pt x="630" y="2970"/>
                  </a:lnTo>
                  <a:lnTo>
                    <a:pt x="630" y="2415"/>
                  </a:lnTo>
                  <a:lnTo>
                    <a:pt x="645" y="2400"/>
                  </a:lnTo>
                  <a:lnTo>
                    <a:pt x="645" y="1665"/>
                  </a:lnTo>
                  <a:lnTo>
                    <a:pt x="660" y="1650"/>
                  </a:lnTo>
                  <a:lnTo>
                    <a:pt x="660" y="915"/>
                  </a:lnTo>
                  <a:lnTo>
                    <a:pt x="675" y="900"/>
                  </a:lnTo>
                  <a:lnTo>
                    <a:pt x="675" y="360"/>
                  </a:lnTo>
                  <a:lnTo>
                    <a:pt x="690" y="345"/>
                  </a:lnTo>
                  <a:lnTo>
                    <a:pt x="690" y="120"/>
                  </a:lnTo>
                  <a:lnTo>
                    <a:pt x="705" y="135"/>
                  </a:lnTo>
                  <a:lnTo>
                    <a:pt x="705" y="270"/>
                  </a:lnTo>
                  <a:lnTo>
                    <a:pt x="720" y="285"/>
                  </a:lnTo>
                  <a:lnTo>
                    <a:pt x="720" y="765"/>
                  </a:lnTo>
                  <a:lnTo>
                    <a:pt x="735" y="780"/>
                  </a:lnTo>
                  <a:lnTo>
                    <a:pt x="735" y="1470"/>
                  </a:lnTo>
                  <a:lnTo>
                    <a:pt x="750" y="1485"/>
                  </a:lnTo>
                  <a:lnTo>
                    <a:pt x="750" y="2235"/>
                  </a:lnTo>
                  <a:lnTo>
                    <a:pt x="765" y="2250"/>
                  </a:lnTo>
                  <a:lnTo>
                    <a:pt x="765" y="2850"/>
                  </a:lnTo>
                  <a:lnTo>
                    <a:pt x="780" y="2865"/>
                  </a:lnTo>
                  <a:lnTo>
                    <a:pt x="780" y="3180"/>
                  </a:lnTo>
                  <a:lnTo>
                    <a:pt x="795" y="3195"/>
                  </a:lnTo>
                  <a:lnTo>
                    <a:pt x="795" y="3210"/>
                  </a:lnTo>
                  <a:lnTo>
                    <a:pt x="795" y="3120"/>
                  </a:lnTo>
                  <a:lnTo>
                    <a:pt x="810" y="3105"/>
                  </a:lnTo>
                  <a:lnTo>
                    <a:pt x="810" y="2715"/>
                  </a:lnTo>
                  <a:lnTo>
                    <a:pt x="825" y="2700"/>
                  </a:lnTo>
                  <a:lnTo>
                    <a:pt x="825" y="2040"/>
                  </a:lnTo>
                  <a:lnTo>
                    <a:pt x="840" y="2025"/>
                  </a:lnTo>
                  <a:lnTo>
                    <a:pt x="840" y="1275"/>
                  </a:lnTo>
                  <a:lnTo>
                    <a:pt x="855" y="1260"/>
                  </a:lnTo>
                  <a:lnTo>
                    <a:pt x="855" y="600"/>
                  </a:lnTo>
                  <a:lnTo>
                    <a:pt x="870" y="585"/>
                  </a:lnTo>
                  <a:lnTo>
                    <a:pt x="870" y="210"/>
                  </a:lnTo>
                  <a:lnTo>
                    <a:pt x="885" y="195"/>
                  </a:lnTo>
                  <a:lnTo>
                    <a:pt x="885" y="135"/>
                  </a:lnTo>
                  <a:lnTo>
                    <a:pt x="885" y="165"/>
                  </a:lnTo>
                  <a:lnTo>
                    <a:pt x="900" y="180"/>
                  </a:lnTo>
                  <a:lnTo>
                    <a:pt x="900" y="49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2" name="Freeform 2540"/>
            <p:cNvSpPr>
              <a:spLocks/>
            </p:cNvSpPr>
            <p:nvPr/>
          </p:nvSpPr>
          <p:spPr bwMode="auto">
            <a:xfrm>
              <a:off x="3552825" y="476250"/>
              <a:ext cx="571500" cy="2657475"/>
            </a:xfrm>
            <a:custGeom>
              <a:avLst/>
              <a:gdLst>
                <a:gd name="T0" fmla="*/ 9525 w 900"/>
                <a:gd name="T1" fmla="*/ 695325 h 4185"/>
                <a:gd name="T2" fmla="*/ 28575 w 900"/>
                <a:gd name="T3" fmla="*/ 1181100 h 4185"/>
                <a:gd name="T4" fmla="*/ 38100 w 900"/>
                <a:gd name="T5" fmla="*/ 1933575 h 4185"/>
                <a:gd name="T6" fmla="*/ 57150 w 900"/>
                <a:gd name="T7" fmla="*/ 2009775 h 4185"/>
                <a:gd name="T8" fmla="*/ 66675 w 900"/>
                <a:gd name="T9" fmla="*/ 1495425 h 4185"/>
                <a:gd name="T10" fmla="*/ 85725 w 900"/>
                <a:gd name="T11" fmla="*/ 1019175 h 4185"/>
                <a:gd name="T12" fmla="*/ 95250 w 900"/>
                <a:gd name="T13" fmla="*/ 581025 h 4185"/>
                <a:gd name="T14" fmla="*/ 104775 w 900"/>
                <a:gd name="T15" fmla="*/ 333375 h 4185"/>
                <a:gd name="T16" fmla="*/ 114300 w 900"/>
                <a:gd name="T17" fmla="*/ 409575 h 4185"/>
                <a:gd name="T18" fmla="*/ 123825 w 900"/>
                <a:gd name="T19" fmla="*/ 1247775 h 4185"/>
                <a:gd name="T20" fmla="*/ 142875 w 900"/>
                <a:gd name="T21" fmla="*/ 1828800 h 4185"/>
                <a:gd name="T22" fmla="*/ 152400 w 900"/>
                <a:gd name="T23" fmla="*/ 2609850 h 4185"/>
                <a:gd name="T24" fmla="*/ 161925 w 900"/>
                <a:gd name="T25" fmla="*/ 2657475 h 4185"/>
                <a:gd name="T26" fmla="*/ 171450 w 900"/>
                <a:gd name="T27" fmla="*/ 2314575 h 4185"/>
                <a:gd name="T28" fmla="*/ 190500 w 900"/>
                <a:gd name="T29" fmla="*/ 1819275 h 4185"/>
                <a:gd name="T30" fmla="*/ 200025 w 900"/>
                <a:gd name="T31" fmla="*/ 676275 h 4185"/>
                <a:gd name="T32" fmla="*/ 219075 w 900"/>
                <a:gd name="T33" fmla="*/ 276225 h 4185"/>
                <a:gd name="T34" fmla="*/ 228600 w 900"/>
                <a:gd name="T35" fmla="*/ 200025 h 4185"/>
                <a:gd name="T36" fmla="*/ 238125 w 900"/>
                <a:gd name="T37" fmla="*/ 819150 h 4185"/>
                <a:gd name="T38" fmla="*/ 257175 w 900"/>
                <a:gd name="T39" fmla="*/ 1381125 h 4185"/>
                <a:gd name="T40" fmla="*/ 266700 w 900"/>
                <a:gd name="T41" fmla="*/ 2362200 h 4185"/>
                <a:gd name="T42" fmla="*/ 285750 w 900"/>
                <a:gd name="T43" fmla="*/ 2514600 h 4185"/>
                <a:gd name="T44" fmla="*/ 295275 w 900"/>
                <a:gd name="T45" fmla="*/ 1990725 h 4185"/>
                <a:gd name="T46" fmla="*/ 314325 w 900"/>
                <a:gd name="T47" fmla="*/ 1409700 h 4185"/>
                <a:gd name="T48" fmla="*/ 323850 w 900"/>
                <a:gd name="T49" fmla="*/ 342900 h 4185"/>
                <a:gd name="T50" fmla="*/ 342900 w 900"/>
                <a:gd name="T51" fmla="*/ 76200 h 4185"/>
                <a:gd name="T52" fmla="*/ 352425 w 900"/>
                <a:gd name="T53" fmla="*/ 133350 h 4185"/>
                <a:gd name="T54" fmla="*/ 361950 w 900"/>
                <a:gd name="T55" fmla="*/ 952500 h 4185"/>
                <a:gd name="T56" fmla="*/ 381000 w 900"/>
                <a:gd name="T57" fmla="*/ 1552575 h 4185"/>
                <a:gd name="T58" fmla="*/ 390525 w 900"/>
                <a:gd name="T59" fmla="*/ 2381250 h 4185"/>
                <a:gd name="T60" fmla="*/ 400050 w 900"/>
                <a:gd name="T61" fmla="*/ 2409825 h 4185"/>
                <a:gd name="T62" fmla="*/ 419100 w 900"/>
                <a:gd name="T63" fmla="*/ 2133600 h 4185"/>
                <a:gd name="T64" fmla="*/ 428625 w 900"/>
                <a:gd name="T65" fmla="*/ 1076325 h 4185"/>
                <a:gd name="T66" fmla="*/ 447675 w 900"/>
                <a:gd name="T67" fmla="*/ 504825 h 4185"/>
                <a:gd name="T68" fmla="*/ 457200 w 900"/>
                <a:gd name="T69" fmla="*/ 0 h 4185"/>
                <a:gd name="T70" fmla="*/ 476250 w 900"/>
                <a:gd name="T71" fmla="*/ 171450 h 4185"/>
                <a:gd name="T72" fmla="*/ 485775 w 900"/>
                <a:gd name="T73" fmla="*/ 1133475 h 4185"/>
                <a:gd name="T74" fmla="*/ 504825 w 900"/>
                <a:gd name="T75" fmla="*/ 1714500 h 4185"/>
                <a:gd name="T76" fmla="*/ 514350 w 900"/>
                <a:gd name="T77" fmla="*/ 2343150 h 4185"/>
                <a:gd name="T78" fmla="*/ 533400 w 900"/>
                <a:gd name="T79" fmla="*/ 2238375 h 4185"/>
                <a:gd name="T80" fmla="*/ 542925 w 900"/>
                <a:gd name="T81" fmla="*/ 1362075 h 4185"/>
                <a:gd name="T82" fmla="*/ 561975 w 900"/>
                <a:gd name="T83" fmla="*/ 762000 h 4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0" h="4185">
                  <a:moveTo>
                    <a:pt x="0" y="465"/>
                  </a:moveTo>
                  <a:lnTo>
                    <a:pt x="15" y="480"/>
                  </a:lnTo>
                  <a:lnTo>
                    <a:pt x="15" y="1095"/>
                  </a:lnTo>
                  <a:lnTo>
                    <a:pt x="30" y="1110"/>
                  </a:lnTo>
                  <a:lnTo>
                    <a:pt x="30" y="1845"/>
                  </a:lnTo>
                  <a:lnTo>
                    <a:pt x="45" y="1860"/>
                  </a:lnTo>
                  <a:lnTo>
                    <a:pt x="45" y="2565"/>
                  </a:lnTo>
                  <a:lnTo>
                    <a:pt x="60" y="2580"/>
                  </a:lnTo>
                  <a:lnTo>
                    <a:pt x="60" y="3045"/>
                  </a:lnTo>
                  <a:lnTo>
                    <a:pt x="75" y="3060"/>
                  </a:lnTo>
                  <a:lnTo>
                    <a:pt x="75" y="3180"/>
                  </a:lnTo>
                  <a:lnTo>
                    <a:pt x="90" y="3165"/>
                  </a:lnTo>
                  <a:lnTo>
                    <a:pt x="90" y="2925"/>
                  </a:lnTo>
                  <a:lnTo>
                    <a:pt x="105" y="2910"/>
                  </a:lnTo>
                  <a:lnTo>
                    <a:pt x="105" y="2355"/>
                  </a:lnTo>
                  <a:lnTo>
                    <a:pt x="120" y="2340"/>
                  </a:lnTo>
                  <a:lnTo>
                    <a:pt x="120" y="1620"/>
                  </a:lnTo>
                  <a:lnTo>
                    <a:pt x="135" y="1605"/>
                  </a:lnTo>
                  <a:lnTo>
                    <a:pt x="135" y="870"/>
                  </a:lnTo>
                  <a:lnTo>
                    <a:pt x="150" y="855"/>
                  </a:lnTo>
                  <a:lnTo>
                    <a:pt x="150" y="915"/>
                  </a:lnTo>
                  <a:lnTo>
                    <a:pt x="150" y="540"/>
                  </a:lnTo>
                  <a:lnTo>
                    <a:pt x="165" y="555"/>
                  </a:lnTo>
                  <a:lnTo>
                    <a:pt x="165" y="525"/>
                  </a:lnTo>
                  <a:lnTo>
                    <a:pt x="165" y="690"/>
                  </a:lnTo>
                  <a:lnTo>
                    <a:pt x="180" y="675"/>
                  </a:lnTo>
                  <a:lnTo>
                    <a:pt x="180" y="645"/>
                  </a:lnTo>
                  <a:lnTo>
                    <a:pt x="180" y="1140"/>
                  </a:lnTo>
                  <a:lnTo>
                    <a:pt x="195" y="1155"/>
                  </a:lnTo>
                  <a:lnTo>
                    <a:pt x="195" y="1965"/>
                  </a:lnTo>
                  <a:lnTo>
                    <a:pt x="210" y="1980"/>
                  </a:lnTo>
                  <a:lnTo>
                    <a:pt x="210" y="2835"/>
                  </a:lnTo>
                  <a:lnTo>
                    <a:pt x="225" y="2880"/>
                  </a:lnTo>
                  <a:lnTo>
                    <a:pt x="225" y="3660"/>
                  </a:lnTo>
                  <a:lnTo>
                    <a:pt x="240" y="3675"/>
                  </a:lnTo>
                  <a:lnTo>
                    <a:pt x="240" y="4110"/>
                  </a:lnTo>
                  <a:lnTo>
                    <a:pt x="255" y="4125"/>
                  </a:lnTo>
                  <a:lnTo>
                    <a:pt x="255" y="4185"/>
                  </a:lnTo>
                  <a:lnTo>
                    <a:pt x="255" y="4125"/>
                  </a:lnTo>
                  <a:lnTo>
                    <a:pt x="270" y="4110"/>
                  </a:lnTo>
                  <a:lnTo>
                    <a:pt x="270" y="3645"/>
                  </a:lnTo>
                  <a:lnTo>
                    <a:pt x="285" y="3630"/>
                  </a:lnTo>
                  <a:lnTo>
                    <a:pt x="285" y="2880"/>
                  </a:lnTo>
                  <a:lnTo>
                    <a:pt x="300" y="2865"/>
                  </a:lnTo>
                  <a:lnTo>
                    <a:pt x="300" y="1905"/>
                  </a:lnTo>
                  <a:lnTo>
                    <a:pt x="315" y="1890"/>
                  </a:lnTo>
                  <a:lnTo>
                    <a:pt x="315" y="1065"/>
                  </a:lnTo>
                  <a:lnTo>
                    <a:pt x="330" y="1050"/>
                  </a:lnTo>
                  <a:lnTo>
                    <a:pt x="330" y="450"/>
                  </a:lnTo>
                  <a:lnTo>
                    <a:pt x="345" y="435"/>
                  </a:lnTo>
                  <a:lnTo>
                    <a:pt x="345" y="285"/>
                  </a:lnTo>
                  <a:lnTo>
                    <a:pt x="345" y="300"/>
                  </a:lnTo>
                  <a:lnTo>
                    <a:pt x="360" y="315"/>
                  </a:lnTo>
                  <a:lnTo>
                    <a:pt x="360" y="600"/>
                  </a:lnTo>
                  <a:lnTo>
                    <a:pt x="375" y="615"/>
                  </a:lnTo>
                  <a:lnTo>
                    <a:pt x="375" y="1290"/>
                  </a:lnTo>
                  <a:lnTo>
                    <a:pt x="390" y="1305"/>
                  </a:lnTo>
                  <a:lnTo>
                    <a:pt x="390" y="2160"/>
                  </a:lnTo>
                  <a:lnTo>
                    <a:pt x="405" y="2175"/>
                  </a:lnTo>
                  <a:lnTo>
                    <a:pt x="405" y="3060"/>
                  </a:lnTo>
                  <a:lnTo>
                    <a:pt x="420" y="3075"/>
                  </a:lnTo>
                  <a:lnTo>
                    <a:pt x="420" y="3720"/>
                  </a:lnTo>
                  <a:lnTo>
                    <a:pt x="435" y="3735"/>
                  </a:lnTo>
                  <a:lnTo>
                    <a:pt x="435" y="3975"/>
                  </a:lnTo>
                  <a:lnTo>
                    <a:pt x="450" y="3960"/>
                  </a:lnTo>
                  <a:lnTo>
                    <a:pt x="450" y="3750"/>
                  </a:lnTo>
                  <a:lnTo>
                    <a:pt x="465" y="3735"/>
                  </a:lnTo>
                  <a:lnTo>
                    <a:pt x="465" y="3135"/>
                  </a:lnTo>
                  <a:lnTo>
                    <a:pt x="480" y="3120"/>
                  </a:lnTo>
                  <a:lnTo>
                    <a:pt x="480" y="2235"/>
                  </a:lnTo>
                  <a:lnTo>
                    <a:pt x="495" y="2220"/>
                  </a:lnTo>
                  <a:lnTo>
                    <a:pt x="495" y="1305"/>
                  </a:lnTo>
                  <a:lnTo>
                    <a:pt x="510" y="1290"/>
                  </a:lnTo>
                  <a:lnTo>
                    <a:pt x="510" y="540"/>
                  </a:lnTo>
                  <a:lnTo>
                    <a:pt x="525" y="525"/>
                  </a:lnTo>
                  <a:lnTo>
                    <a:pt x="525" y="135"/>
                  </a:lnTo>
                  <a:lnTo>
                    <a:pt x="540" y="120"/>
                  </a:lnTo>
                  <a:lnTo>
                    <a:pt x="540" y="105"/>
                  </a:lnTo>
                  <a:lnTo>
                    <a:pt x="540" y="195"/>
                  </a:lnTo>
                  <a:lnTo>
                    <a:pt x="555" y="210"/>
                  </a:lnTo>
                  <a:lnTo>
                    <a:pt x="555" y="705"/>
                  </a:lnTo>
                  <a:lnTo>
                    <a:pt x="570" y="720"/>
                  </a:lnTo>
                  <a:lnTo>
                    <a:pt x="570" y="1500"/>
                  </a:lnTo>
                  <a:lnTo>
                    <a:pt x="585" y="1515"/>
                  </a:lnTo>
                  <a:lnTo>
                    <a:pt x="585" y="2430"/>
                  </a:lnTo>
                  <a:lnTo>
                    <a:pt x="600" y="2445"/>
                  </a:lnTo>
                  <a:lnTo>
                    <a:pt x="600" y="3240"/>
                  </a:lnTo>
                  <a:lnTo>
                    <a:pt x="615" y="3255"/>
                  </a:lnTo>
                  <a:lnTo>
                    <a:pt x="615" y="3750"/>
                  </a:lnTo>
                  <a:lnTo>
                    <a:pt x="630" y="3765"/>
                  </a:lnTo>
                  <a:lnTo>
                    <a:pt x="630" y="3825"/>
                  </a:lnTo>
                  <a:lnTo>
                    <a:pt x="630" y="3795"/>
                  </a:lnTo>
                  <a:lnTo>
                    <a:pt x="645" y="3780"/>
                  </a:lnTo>
                  <a:lnTo>
                    <a:pt x="645" y="3375"/>
                  </a:lnTo>
                  <a:lnTo>
                    <a:pt x="660" y="3360"/>
                  </a:lnTo>
                  <a:lnTo>
                    <a:pt x="660" y="2625"/>
                  </a:lnTo>
                  <a:lnTo>
                    <a:pt x="675" y="2610"/>
                  </a:lnTo>
                  <a:lnTo>
                    <a:pt x="675" y="1695"/>
                  </a:lnTo>
                  <a:lnTo>
                    <a:pt x="690" y="1680"/>
                  </a:lnTo>
                  <a:lnTo>
                    <a:pt x="690" y="810"/>
                  </a:lnTo>
                  <a:lnTo>
                    <a:pt x="705" y="795"/>
                  </a:lnTo>
                  <a:lnTo>
                    <a:pt x="705" y="195"/>
                  </a:lnTo>
                  <a:lnTo>
                    <a:pt x="720" y="180"/>
                  </a:lnTo>
                  <a:lnTo>
                    <a:pt x="720" y="0"/>
                  </a:lnTo>
                  <a:lnTo>
                    <a:pt x="735" y="15"/>
                  </a:lnTo>
                  <a:lnTo>
                    <a:pt x="735" y="255"/>
                  </a:lnTo>
                  <a:lnTo>
                    <a:pt x="750" y="270"/>
                  </a:lnTo>
                  <a:lnTo>
                    <a:pt x="750" y="900"/>
                  </a:lnTo>
                  <a:lnTo>
                    <a:pt x="765" y="915"/>
                  </a:lnTo>
                  <a:lnTo>
                    <a:pt x="765" y="1785"/>
                  </a:lnTo>
                  <a:lnTo>
                    <a:pt x="780" y="1800"/>
                  </a:lnTo>
                  <a:lnTo>
                    <a:pt x="780" y="2685"/>
                  </a:lnTo>
                  <a:lnTo>
                    <a:pt x="795" y="2700"/>
                  </a:lnTo>
                  <a:lnTo>
                    <a:pt x="795" y="3375"/>
                  </a:lnTo>
                  <a:lnTo>
                    <a:pt x="810" y="3390"/>
                  </a:lnTo>
                  <a:lnTo>
                    <a:pt x="810" y="3690"/>
                  </a:lnTo>
                  <a:lnTo>
                    <a:pt x="825" y="3705"/>
                  </a:lnTo>
                  <a:lnTo>
                    <a:pt x="825" y="3540"/>
                  </a:lnTo>
                  <a:lnTo>
                    <a:pt x="840" y="3525"/>
                  </a:lnTo>
                  <a:lnTo>
                    <a:pt x="840" y="2970"/>
                  </a:lnTo>
                  <a:lnTo>
                    <a:pt x="855" y="2955"/>
                  </a:lnTo>
                  <a:lnTo>
                    <a:pt x="855" y="2145"/>
                  </a:lnTo>
                  <a:lnTo>
                    <a:pt x="870" y="2130"/>
                  </a:lnTo>
                  <a:lnTo>
                    <a:pt x="870" y="1215"/>
                  </a:lnTo>
                  <a:lnTo>
                    <a:pt x="885" y="1200"/>
                  </a:lnTo>
                  <a:lnTo>
                    <a:pt x="885" y="450"/>
                  </a:lnTo>
                  <a:lnTo>
                    <a:pt x="900" y="4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3" name="Freeform 2541"/>
            <p:cNvSpPr>
              <a:spLocks/>
            </p:cNvSpPr>
            <p:nvPr/>
          </p:nvSpPr>
          <p:spPr bwMode="auto">
            <a:xfrm>
              <a:off x="4124325" y="447675"/>
              <a:ext cx="581025" cy="2295525"/>
            </a:xfrm>
            <a:custGeom>
              <a:avLst/>
              <a:gdLst>
                <a:gd name="T0" fmla="*/ 9525 w 915"/>
                <a:gd name="T1" fmla="*/ 28575 h 3615"/>
                <a:gd name="T2" fmla="*/ 19050 w 915"/>
                <a:gd name="T3" fmla="*/ 47625 h 3615"/>
                <a:gd name="T4" fmla="*/ 28575 w 915"/>
                <a:gd name="T5" fmla="*/ 790575 h 3615"/>
                <a:gd name="T6" fmla="*/ 47625 w 915"/>
                <a:gd name="T7" fmla="*/ 1362075 h 3615"/>
                <a:gd name="T8" fmla="*/ 57150 w 915"/>
                <a:gd name="T9" fmla="*/ 2209800 h 3615"/>
                <a:gd name="T10" fmla="*/ 66675 w 915"/>
                <a:gd name="T11" fmla="*/ 2286000 h 3615"/>
                <a:gd name="T12" fmla="*/ 85725 w 915"/>
                <a:gd name="T13" fmla="*/ 2066925 h 3615"/>
                <a:gd name="T14" fmla="*/ 95250 w 915"/>
                <a:gd name="T15" fmla="*/ 1104900 h 3615"/>
                <a:gd name="T16" fmla="*/ 114300 w 915"/>
                <a:gd name="T17" fmla="*/ 552450 h 3615"/>
                <a:gd name="T18" fmla="*/ 123825 w 915"/>
                <a:gd name="T19" fmla="*/ 9525 h 3615"/>
                <a:gd name="T20" fmla="*/ 142875 w 915"/>
                <a:gd name="T21" fmla="*/ 142875 h 3615"/>
                <a:gd name="T22" fmla="*/ 152400 w 915"/>
                <a:gd name="T23" fmla="*/ 1000125 h 3615"/>
                <a:gd name="T24" fmla="*/ 171450 w 915"/>
                <a:gd name="T25" fmla="*/ 1543050 h 3615"/>
                <a:gd name="T26" fmla="*/ 180975 w 915"/>
                <a:gd name="T27" fmla="*/ 2200275 h 3615"/>
                <a:gd name="T28" fmla="*/ 200025 w 915"/>
                <a:gd name="T29" fmla="*/ 2143125 h 3615"/>
                <a:gd name="T30" fmla="*/ 209550 w 915"/>
                <a:gd name="T31" fmla="*/ 1390650 h 3615"/>
                <a:gd name="T32" fmla="*/ 228600 w 915"/>
                <a:gd name="T33" fmla="*/ 847725 h 3615"/>
                <a:gd name="T34" fmla="*/ 238125 w 915"/>
                <a:gd name="T35" fmla="*/ 95250 h 3615"/>
                <a:gd name="T36" fmla="*/ 247650 w 915"/>
                <a:gd name="T37" fmla="*/ 57150 h 3615"/>
                <a:gd name="T38" fmla="*/ 266700 w 915"/>
                <a:gd name="T39" fmla="*/ 285750 h 3615"/>
                <a:gd name="T40" fmla="*/ 276225 w 915"/>
                <a:gd name="T41" fmla="*/ 1200150 h 3615"/>
                <a:gd name="T42" fmla="*/ 295275 w 915"/>
                <a:gd name="T43" fmla="*/ 1695450 h 3615"/>
                <a:gd name="T44" fmla="*/ 304800 w 915"/>
                <a:gd name="T45" fmla="*/ 2143125 h 3615"/>
                <a:gd name="T46" fmla="*/ 323850 w 915"/>
                <a:gd name="T47" fmla="*/ 1990725 h 3615"/>
                <a:gd name="T48" fmla="*/ 333375 w 915"/>
                <a:gd name="T49" fmla="*/ 1143000 h 3615"/>
                <a:gd name="T50" fmla="*/ 352425 w 915"/>
                <a:gd name="T51" fmla="*/ 638175 h 3615"/>
                <a:gd name="T52" fmla="*/ 361950 w 915"/>
                <a:gd name="T53" fmla="*/ 66675 h 3615"/>
                <a:gd name="T54" fmla="*/ 381000 w 915"/>
                <a:gd name="T55" fmla="*/ 152400 h 3615"/>
                <a:gd name="T56" fmla="*/ 390525 w 915"/>
                <a:gd name="T57" fmla="*/ 885825 h 3615"/>
                <a:gd name="T58" fmla="*/ 409575 w 915"/>
                <a:gd name="T59" fmla="*/ 1400175 h 3615"/>
                <a:gd name="T60" fmla="*/ 419100 w 915"/>
                <a:gd name="T61" fmla="*/ 2066925 h 3615"/>
                <a:gd name="T62" fmla="*/ 428625 w 915"/>
                <a:gd name="T63" fmla="*/ 2076450 h 3615"/>
                <a:gd name="T64" fmla="*/ 447675 w 915"/>
                <a:gd name="T65" fmla="*/ 1819275 h 3615"/>
                <a:gd name="T66" fmla="*/ 457200 w 915"/>
                <a:gd name="T67" fmla="*/ 923925 h 3615"/>
                <a:gd name="T68" fmla="*/ 476250 w 915"/>
                <a:gd name="T69" fmla="*/ 447675 h 3615"/>
                <a:gd name="T70" fmla="*/ 485775 w 915"/>
                <a:gd name="T71" fmla="*/ 66675 h 3615"/>
                <a:gd name="T72" fmla="*/ 495300 w 915"/>
                <a:gd name="T73" fmla="*/ 247650 h 3615"/>
                <a:gd name="T74" fmla="*/ 514350 w 915"/>
                <a:gd name="T75" fmla="*/ 628650 h 3615"/>
                <a:gd name="T76" fmla="*/ 523875 w 915"/>
                <a:gd name="T77" fmla="*/ 1571625 h 3615"/>
                <a:gd name="T78" fmla="*/ 542925 w 915"/>
                <a:gd name="T79" fmla="*/ 1943100 h 3615"/>
                <a:gd name="T80" fmla="*/ 552450 w 915"/>
                <a:gd name="T81" fmla="*/ 1981200 h 3615"/>
                <a:gd name="T82" fmla="*/ 571500 w 915"/>
                <a:gd name="T83" fmla="*/ 1657350 h 36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615">
                  <a:moveTo>
                    <a:pt x="0" y="480"/>
                  </a:moveTo>
                  <a:lnTo>
                    <a:pt x="0" y="60"/>
                  </a:lnTo>
                  <a:lnTo>
                    <a:pt x="15" y="45"/>
                  </a:lnTo>
                  <a:lnTo>
                    <a:pt x="15" y="0"/>
                  </a:lnTo>
                  <a:lnTo>
                    <a:pt x="15" y="60"/>
                  </a:lnTo>
                  <a:lnTo>
                    <a:pt x="30" y="75"/>
                  </a:lnTo>
                  <a:lnTo>
                    <a:pt x="30" y="495"/>
                  </a:lnTo>
                  <a:lnTo>
                    <a:pt x="45" y="510"/>
                  </a:lnTo>
                  <a:lnTo>
                    <a:pt x="45" y="1245"/>
                  </a:lnTo>
                  <a:lnTo>
                    <a:pt x="60" y="1260"/>
                  </a:lnTo>
                  <a:lnTo>
                    <a:pt x="60" y="2130"/>
                  </a:lnTo>
                  <a:lnTo>
                    <a:pt x="75" y="2145"/>
                  </a:lnTo>
                  <a:lnTo>
                    <a:pt x="75" y="2940"/>
                  </a:lnTo>
                  <a:lnTo>
                    <a:pt x="90" y="2955"/>
                  </a:lnTo>
                  <a:lnTo>
                    <a:pt x="90" y="3480"/>
                  </a:lnTo>
                  <a:lnTo>
                    <a:pt x="105" y="3495"/>
                  </a:lnTo>
                  <a:lnTo>
                    <a:pt x="105" y="3615"/>
                  </a:lnTo>
                  <a:lnTo>
                    <a:pt x="105" y="3600"/>
                  </a:lnTo>
                  <a:lnTo>
                    <a:pt x="120" y="3585"/>
                  </a:lnTo>
                  <a:lnTo>
                    <a:pt x="120" y="3270"/>
                  </a:lnTo>
                  <a:lnTo>
                    <a:pt x="135" y="3255"/>
                  </a:lnTo>
                  <a:lnTo>
                    <a:pt x="135" y="2610"/>
                  </a:lnTo>
                  <a:lnTo>
                    <a:pt x="150" y="2595"/>
                  </a:lnTo>
                  <a:lnTo>
                    <a:pt x="150" y="1740"/>
                  </a:lnTo>
                  <a:lnTo>
                    <a:pt x="165" y="1725"/>
                  </a:lnTo>
                  <a:lnTo>
                    <a:pt x="165" y="885"/>
                  </a:lnTo>
                  <a:lnTo>
                    <a:pt x="180" y="870"/>
                  </a:lnTo>
                  <a:lnTo>
                    <a:pt x="180" y="270"/>
                  </a:lnTo>
                  <a:lnTo>
                    <a:pt x="195" y="255"/>
                  </a:lnTo>
                  <a:lnTo>
                    <a:pt x="195" y="15"/>
                  </a:lnTo>
                  <a:lnTo>
                    <a:pt x="210" y="30"/>
                  </a:lnTo>
                  <a:lnTo>
                    <a:pt x="210" y="210"/>
                  </a:lnTo>
                  <a:lnTo>
                    <a:pt x="225" y="225"/>
                  </a:lnTo>
                  <a:lnTo>
                    <a:pt x="225" y="780"/>
                  </a:lnTo>
                  <a:lnTo>
                    <a:pt x="240" y="795"/>
                  </a:lnTo>
                  <a:lnTo>
                    <a:pt x="240" y="1575"/>
                  </a:lnTo>
                  <a:lnTo>
                    <a:pt x="255" y="1590"/>
                  </a:lnTo>
                  <a:lnTo>
                    <a:pt x="255" y="2415"/>
                  </a:lnTo>
                  <a:lnTo>
                    <a:pt x="270" y="2430"/>
                  </a:lnTo>
                  <a:lnTo>
                    <a:pt x="270" y="3105"/>
                  </a:lnTo>
                  <a:lnTo>
                    <a:pt x="285" y="3120"/>
                  </a:lnTo>
                  <a:lnTo>
                    <a:pt x="285" y="3465"/>
                  </a:lnTo>
                  <a:lnTo>
                    <a:pt x="300" y="3480"/>
                  </a:lnTo>
                  <a:lnTo>
                    <a:pt x="300" y="3390"/>
                  </a:lnTo>
                  <a:lnTo>
                    <a:pt x="315" y="3375"/>
                  </a:lnTo>
                  <a:lnTo>
                    <a:pt x="315" y="2925"/>
                  </a:lnTo>
                  <a:lnTo>
                    <a:pt x="330" y="2910"/>
                  </a:lnTo>
                  <a:lnTo>
                    <a:pt x="330" y="2190"/>
                  </a:lnTo>
                  <a:lnTo>
                    <a:pt x="345" y="2175"/>
                  </a:lnTo>
                  <a:lnTo>
                    <a:pt x="345" y="1350"/>
                  </a:lnTo>
                  <a:lnTo>
                    <a:pt x="360" y="1335"/>
                  </a:lnTo>
                  <a:lnTo>
                    <a:pt x="360" y="615"/>
                  </a:lnTo>
                  <a:lnTo>
                    <a:pt x="375" y="600"/>
                  </a:lnTo>
                  <a:lnTo>
                    <a:pt x="375" y="150"/>
                  </a:lnTo>
                  <a:lnTo>
                    <a:pt x="390" y="135"/>
                  </a:lnTo>
                  <a:lnTo>
                    <a:pt x="390" y="60"/>
                  </a:lnTo>
                  <a:lnTo>
                    <a:pt x="390" y="90"/>
                  </a:lnTo>
                  <a:lnTo>
                    <a:pt x="405" y="105"/>
                  </a:lnTo>
                  <a:lnTo>
                    <a:pt x="405" y="435"/>
                  </a:lnTo>
                  <a:lnTo>
                    <a:pt x="420" y="450"/>
                  </a:lnTo>
                  <a:lnTo>
                    <a:pt x="420" y="1080"/>
                  </a:lnTo>
                  <a:lnTo>
                    <a:pt x="435" y="1095"/>
                  </a:lnTo>
                  <a:lnTo>
                    <a:pt x="435" y="1890"/>
                  </a:lnTo>
                  <a:lnTo>
                    <a:pt x="450" y="1905"/>
                  </a:lnTo>
                  <a:lnTo>
                    <a:pt x="450" y="2655"/>
                  </a:lnTo>
                  <a:lnTo>
                    <a:pt x="465" y="2670"/>
                  </a:lnTo>
                  <a:lnTo>
                    <a:pt x="465" y="3195"/>
                  </a:lnTo>
                  <a:lnTo>
                    <a:pt x="480" y="3210"/>
                  </a:lnTo>
                  <a:lnTo>
                    <a:pt x="480" y="3375"/>
                  </a:lnTo>
                  <a:lnTo>
                    <a:pt x="495" y="3360"/>
                  </a:lnTo>
                  <a:lnTo>
                    <a:pt x="495" y="3150"/>
                  </a:lnTo>
                  <a:lnTo>
                    <a:pt x="510" y="3135"/>
                  </a:lnTo>
                  <a:lnTo>
                    <a:pt x="510" y="2565"/>
                  </a:lnTo>
                  <a:lnTo>
                    <a:pt x="525" y="2550"/>
                  </a:lnTo>
                  <a:lnTo>
                    <a:pt x="525" y="1800"/>
                  </a:lnTo>
                  <a:lnTo>
                    <a:pt x="540" y="1785"/>
                  </a:lnTo>
                  <a:lnTo>
                    <a:pt x="540" y="1020"/>
                  </a:lnTo>
                  <a:lnTo>
                    <a:pt x="555" y="1005"/>
                  </a:lnTo>
                  <a:lnTo>
                    <a:pt x="555" y="405"/>
                  </a:lnTo>
                  <a:lnTo>
                    <a:pt x="570" y="390"/>
                  </a:lnTo>
                  <a:lnTo>
                    <a:pt x="570" y="105"/>
                  </a:lnTo>
                  <a:lnTo>
                    <a:pt x="585" y="120"/>
                  </a:lnTo>
                  <a:lnTo>
                    <a:pt x="585" y="225"/>
                  </a:lnTo>
                  <a:lnTo>
                    <a:pt x="600" y="240"/>
                  </a:lnTo>
                  <a:lnTo>
                    <a:pt x="600" y="690"/>
                  </a:lnTo>
                  <a:lnTo>
                    <a:pt x="615" y="705"/>
                  </a:lnTo>
                  <a:lnTo>
                    <a:pt x="615" y="1395"/>
                  </a:lnTo>
                  <a:lnTo>
                    <a:pt x="630" y="1410"/>
                  </a:lnTo>
                  <a:lnTo>
                    <a:pt x="630" y="2190"/>
                  </a:lnTo>
                  <a:lnTo>
                    <a:pt x="645" y="2205"/>
                  </a:lnTo>
                  <a:lnTo>
                    <a:pt x="645" y="2865"/>
                  </a:lnTo>
                  <a:lnTo>
                    <a:pt x="660" y="2880"/>
                  </a:lnTo>
                  <a:lnTo>
                    <a:pt x="660" y="3255"/>
                  </a:lnTo>
                  <a:lnTo>
                    <a:pt x="675" y="3270"/>
                  </a:lnTo>
                  <a:lnTo>
                    <a:pt x="675" y="3315"/>
                  </a:lnTo>
                  <a:lnTo>
                    <a:pt x="675" y="3270"/>
                  </a:lnTo>
                  <a:lnTo>
                    <a:pt x="690" y="3255"/>
                  </a:lnTo>
                  <a:lnTo>
                    <a:pt x="690" y="2880"/>
                  </a:lnTo>
                  <a:lnTo>
                    <a:pt x="705" y="2865"/>
                  </a:lnTo>
                  <a:lnTo>
                    <a:pt x="705" y="2235"/>
                  </a:lnTo>
                  <a:lnTo>
                    <a:pt x="720" y="2220"/>
                  </a:lnTo>
                  <a:lnTo>
                    <a:pt x="720" y="1455"/>
                  </a:lnTo>
                  <a:lnTo>
                    <a:pt x="735" y="1440"/>
                  </a:lnTo>
                  <a:lnTo>
                    <a:pt x="735" y="720"/>
                  </a:lnTo>
                  <a:lnTo>
                    <a:pt x="750" y="705"/>
                  </a:lnTo>
                  <a:lnTo>
                    <a:pt x="750" y="240"/>
                  </a:lnTo>
                  <a:lnTo>
                    <a:pt x="765" y="225"/>
                  </a:lnTo>
                  <a:lnTo>
                    <a:pt x="765" y="105"/>
                  </a:lnTo>
                  <a:lnTo>
                    <a:pt x="765" y="120"/>
                  </a:lnTo>
                  <a:lnTo>
                    <a:pt x="780" y="135"/>
                  </a:lnTo>
                  <a:lnTo>
                    <a:pt x="780" y="390"/>
                  </a:lnTo>
                  <a:lnTo>
                    <a:pt x="795" y="405"/>
                  </a:lnTo>
                  <a:lnTo>
                    <a:pt x="795" y="975"/>
                  </a:lnTo>
                  <a:lnTo>
                    <a:pt x="810" y="990"/>
                  </a:lnTo>
                  <a:lnTo>
                    <a:pt x="810" y="1725"/>
                  </a:lnTo>
                  <a:lnTo>
                    <a:pt x="825" y="1740"/>
                  </a:lnTo>
                  <a:lnTo>
                    <a:pt x="825" y="2475"/>
                  </a:lnTo>
                  <a:lnTo>
                    <a:pt x="840" y="2490"/>
                  </a:lnTo>
                  <a:lnTo>
                    <a:pt x="840" y="3045"/>
                  </a:lnTo>
                  <a:lnTo>
                    <a:pt x="855" y="3060"/>
                  </a:lnTo>
                  <a:lnTo>
                    <a:pt x="855" y="3285"/>
                  </a:lnTo>
                  <a:lnTo>
                    <a:pt x="870" y="3270"/>
                  </a:lnTo>
                  <a:lnTo>
                    <a:pt x="870" y="3120"/>
                  </a:lnTo>
                  <a:lnTo>
                    <a:pt x="885" y="3105"/>
                  </a:lnTo>
                  <a:lnTo>
                    <a:pt x="885" y="2625"/>
                  </a:lnTo>
                  <a:lnTo>
                    <a:pt x="900" y="2610"/>
                  </a:lnTo>
                  <a:lnTo>
                    <a:pt x="900" y="1890"/>
                  </a:lnTo>
                  <a:lnTo>
                    <a:pt x="915" y="187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4" name="Freeform 2542"/>
            <p:cNvSpPr>
              <a:spLocks/>
            </p:cNvSpPr>
            <p:nvPr/>
          </p:nvSpPr>
          <p:spPr bwMode="auto">
            <a:xfrm>
              <a:off x="4705350" y="504825"/>
              <a:ext cx="57150" cy="1143000"/>
            </a:xfrm>
            <a:custGeom>
              <a:avLst/>
              <a:gdLst>
                <a:gd name="T0" fmla="*/ 0 w 90"/>
                <a:gd name="T1" fmla="*/ 1133475 h 1800"/>
                <a:gd name="T2" fmla="*/ 0 w 90"/>
                <a:gd name="T3" fmla="*/ 647700 h 1800"/>
                <a:gd name="T4" fmla="*/ 9525 w 90"/>
                <a:gd name="T5" fmla="*/ 638175 h 1800"/>
                <a:gd name="T6" fmla="*/ 9525 w 90"/>
                <a:gd name="T7" fmla="*/ 247650 h 1800"/>
                <a:gd name="T8" fmla="*/ 19050 w 90"/>
                <a:gd name="T9" fmla="*/ 238125 h 1800"/>
                <a:gd name="T10" fmla="*/ 19050 w 90"/>
                <a:gd name="T11" fmla="*/ 19050 h 1800"/>
                <a:gd name="T12" fmla="*/ 28575 w 90"/>
                <a:gd name="T13" fmla="*/ 9525 h 1800"/>
                <a:gd name="T14" fmla="*/ 28575 w 90"/>
                <a:gd name="T15" fmla="*/ 0 h 1800"/>
                <a:gd name="T16" fmla="*/ 28575 w 90"/>
                <a:gd name="T17" fmla="*/ 47625 h 1800"/>
                <a:gd name="T18" fmla="*/ 38100 w 90"/>
                <a:gd name="T19" fmla="*/ 57150 h 1800"/>
                <a:gd name="T20" fmla="*/ 38100 w 90"/>
                <a:gd name="T21" fmla="*/ 314325 h 1800"/>
                <a:gd name="T22" fmla="*/ 47625 w 90"/>
                <a:gd name="T23" fmla="*/ 323850 h 1800"/>
                <a:gd name="T24" fmla="*/ 47625 w 90"/>
                <a:gd name="T25" fmla="*/ 742950 h 1800"/>
                <a:gd name="T26" fmla="*/ 57150 w 90"/>
                <a:gd name="T27" fmla="*/ 752475 h 1800"/>
                <a:gd name="T28" fmla="*/ 57150 w 90"/>
                <a:gd name="T29" fmla="*/ 1143000 h 18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0" h="1800">
                  <a:moveTo>
                    <a:pt x="0" y="1785"/>
                  </a:moveTo>
                  <a:lnTo>
                    <a:pt x="0" y="1020"/>
                  </a:lnTo>
                  <a:lnTo>
                    <a:pt x="15" y="1005"/>
                  </a:lnTo>
                  <a:lnTo>
                    <a:pt x="15" y="390"/>
                  </a:lnTo>
                  <a:lnTo>
                    <a:pt x="30" y="375"/>
                  </a:lnTo>
                  <a:lnTo>
                    <a:pt x="30" y="30"/>
                  </a:lnTo>
                  <a:lnTo>
                    <a:pt x="45" y="15"/>
                  </a:lnTo>
                  <a:lnTo>
                    <a:pt x="45" y="0"/>
                  </a:lnTo>
                  <a:lnTo>
                    <a:pt x="45" y="75"/>
                  </a:lnTo>
                  <a:lnTo>
                    <a:pt x="60" y="90"/>
                  </a:lnTo>
                  <a:lnTo>
                    <a:pt x="60" y="495"/>
                  </a:lnTo>
                  <a:lnTo>
                    <a:pt x="75" y="510"/>
                  </a:lnTo>
                  <a:lnTo>
                    <a:pt x="75" y="1170"/>
                  </a:lnTo>
                  <a:lnTo>
                    <a:pt x="90" y="1185"/>
                  </a:lnTo>
                  <a:lnTo>
                    <a:pt x="90" y="180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5" name="Freeform 2543"/>
            <p:cNvSpPr>
              <a:spLocks/>
            </p:cNvSpPr>
            <p:nvPr/>
          </p:nvSpPr>
          <p:spPr bwMode="auto">
            <a:xfrm>
              <a:off x="695325" y="857250"/>
              <a:ext cx="581025" cy="1323975"/>
            </a:xfrm>
            <a:custGeom>
              <a:avLst/>
              <a:gdLst>
                <a:gd name="T0" fmla="*/ 9525 w 915"/>
                <a:gd name="T1" fmla="*/ 914400 h 2085"/>
                <a:gd name="T2" fmla="*/ 19050 w 915"/>
                <a:gd name="T3" fmla="*/ 285750 h 2085"/>
                <a:gd name="T4" fmla="*/ 38100 w 915"/>
                <a:gd name="T5" fmla="*/ 57150 h 2085"/>
                <a:gd name="T6" fmla="*/ 47625 w 915"/>
                <a:gd name="T7" fmla="*/ 95250 h 2085"/>
                <a:gd name="T8" fmla="*/ 66675 w 915"/>
                <a:gd name="T9" fmla="*/ 352425 h 2085"/>
                <a:gd name="T10" fmla="*/ 76200 w 915"/>
                <a:gd name="T11" fmla="*/ 981075 h 2085"/>
                <a:gd name="T12" fmla="*/ 95250 w 915"/>
                <a:gd name="T13" fmla="*/ 1238250 h 2085"/>
                <a:gd name="T14" fmla="*/ 104775 w 915"/>
                <a:gd name="T15" fmla="*/ 1257300 h 2085"/>
                <a:gd name="T16" fmla="*/ 123825 w 915"/>
                <a:gd name="T17" fmla="*/ 1028700 h 2085"/>
                <a:gd name="T18" fmla="*/ 133350 w 915"/>
                <a:gd name="T19" fmla="*/ 400050 h 2085"/>
                <a:gd name="T20" fmla="*/ 152400 w 915"/>
                <a:gd name="T21" fmla="*/ 133350 h 2085"/>
                <a:gd name="T22" fmla="*/ 161925 w 915"/>
                <a:gd name="T23" fmla="*/ 38100 h 2085"/>
                <a:gd name="T24" fmla="*/ 180975 w 915"/>
                <a:gd name="T25" fmla="*/ 238125 h 2085"/>
                <a:gd name="T26" fmla="*/ 190500 w 915"/>
                <a:gd name="T27" fmla="*/ 857250 h 2085"/>
                <a:gd name="T28" fmla="*/ 209550 w 915"/>
                <a:gd name="T29" fmla="*/ 1152525 h 2085"/>
                <a:gd name="T30" fmla="*/ 219075 w 915"/>
                <a:gd name="T31" fmla="*/ 1323975 h 2085"/>
                <a:gd name="T32" fmla="*/ 228600 w 915"/>
                <a:gd name="T33" fmla="*/ 1143000 h 2085"/>
                <a:gd name="T34" fmla="*/ 247650 w 915"/>
                <a:gd name="T35" fmla="*/ 857250 h 2085"/>
                <a:gd name="T36" fmla="*/ 257175 w 915"/>
                <a:gd name="T37" fmla="*/ 238125 h 2085"/>
                <a:gd name="T38" fmla="*/ 276225 w 915"/>
                <a:gd name="T39" fmla="*/ 38100 h 2085"/>
                <a:gd name="T40" fmla="*/ 285750 w 915"/>
                <a:gd name="T41" fmla="*/ 19050 h 2085"/>
                <a:gd name="T42" fmla="*/ 295275 w 915"/>
                <a:gd name="T43" fmla="*/ 400050 h 2085"/>
                <a:gd name="T44" fmla="*/ 314325 w 915"/>
                <a:gd name="T45" fmla="*/ 733425 h 2085"/>
                <a:gd name="T46" fmla="*/ 323850 w 915"/>
                <a:gd name="T47" fmla="*/ 1247775 h 2085"/>
                <a:gd name="T48" fmla="*/ 333375 w 915"/>
                <a:gd name="T49" fmla="*/ 1314450 h 2085"/>
                <a:gd name="T50" fmla="*/ 352425 w 915"/>
                <a:gd name="T51" fmla="*/ 1209675 h 2085"/>
                <a:gd name="T52" fmla="*/ 361950 w 915"/>
                <a:gd name="T53" fmla="*/ 666750 h 2085"/>
                <a:gd name="T54" fmla="*/ 381000 w 915"/>
                <a:gd name="T55" fmla="*/ 342900 h 2085"/>
                <a:gd name="T56" fmla="*/ 390525 w 915"/>
                <a:gd name="T57" fmla="*/ 9525 h 2085"/>
                <a:gd name="T58" fmla="*/ 409575 w 915"/>
                <a:gd name="T59" fmla="*/ 76200 h 2085"/>
                <a:gd name="T60" fmla="*/ 419100 w 915"/>
                <a:gd name="T61" fmla="*/ 581025 h 2085"/>
                <a:gd name="T62" fmla="*/ 438150 w 915"/>
                <a:gd name="T63" fmla="*/ 923925 h 2085"/>
                <a:gd name="T64" fmla="*/ 447675 w 915"/>
                <a:gd name="T65" fmla="*/ 1304925 h 2085"/>
                <a:gd name="T66" fmla="*/ 466725 w 915"/>
                <a:gd name="T67" fmla="*/ 1266825 h 2085"/>
                <a:gd name="T68" fmla="*/ 476250 w 915"/>
                <a:gd name="T69" fmla="*/ 809625 h 2085"/>
                <a:gd name="T70" fmla="*/ 495300 w 915"/>
                <a:gd name="T71" fmla="*/ 466725 h 2085"/>
                <a:gd name="T72" fmla="*/ 504825 w 915"/>
                <a:gd name="T73" fmla="*/ 28575 h 2085"/>
                <a:gd name="T74" fmla="*/ 514350 w 915"/>
                <a:gd name="T75" fmla="*/ 28575 h 2085"/>
                <a:gd name="T76" fmla="*/ 533400 w 915"/>
                <a:gd name="T77" fmla="*/ 190500 h 2085"/>
                <a:gd name="T78" fmla="*/ 542925 w 915"/>
                <a:gd name="T79" fmla="*/ 781050 h 2085"/>
                <a:gd name="T80" fmla="*/ 561975 w 915"/>
                <a:gd name="T81" fmla="*/ 1085850 h 2085"/>
                <a:gd name="T82" fmla="*/ 571500 w 915"/>
                <a:gd name="T83" fmla="*/ 1314450 h 20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2085">
                  <a:moveTo>
                    <a:pt x="0" y="1860"/>
                  </a:moveTo>
                  <a:lnTo>
                    <a:pt x="0" y="1455"/>
                  </a:lnTo>
                  <a:lnTo>
                    <a:pt x="15" y="1440"/>
                  </a:lnTo>
                  <a:lnTo>
                    <a:pt x="15" y="930"/>
                  </a:lnTo>
                  <a:lnTo>
                    <a:pt x="30" y="915"/>
                  </a:lnTo>
                  <a:lnTo>
                    <a:pt x="30" y="450"/>
                  </a:lnTo>
                  <a:lnTo>
                    <a:pt x="45" y="435"/>
                  </a:lnTo>
                  <a:lnTo>
                    <a:pt x="45" y="105"/>
                  </a:lnTo>
                  <a:lnTo>
                    <a:pt x="60" y="90"/>
                  </a:lnTo>
                  <a:lnTo>
                    <a:pt x="60" y="0"/>
                  </a:lnTo>
                  <a:lnTo>
                    <a:pt x="75" y="15"/>
                  </a:lnTo>
                  <a:lnTo>
                    <a:pt x="75" y="150"/>
                  </a:lnTo>
                  <a:lnTo>
                    <a:pt x="90" y="165"/>
                  </a:lnTo>
                  <a:lnTo>
                    <a:pt x="90" y="540"/>
                  </a:lnTo>
                  <a:lnTo>
                    <a:pt x="105" y="555"/>
                  </a:lnTo>
                  <a:lnTo>
                    <a:pt x="105" y="1050"/>
                  </a:lnTo>
                  <a:lnTo>
                    <a:pt x="120" y="1065"/>
                  </a:lnTo>
                  <a:lnTo>
                    <a:pt x="120" y="1545"/>
                  </a:lnTo>
                  <a:lnTo>
                    <a:pt x="135" y="1560"/>
                  </a:lnTo>
                  <a:lnTo>
                    <a:pt x="135" y="1935"/>
                  </a:lnTo>
                  <a:lnTo>
                    <a:pt x="150" y="1950"/>
                  </a:lnTo>
                  <a:lnTo>
                    <a:pt x="150" y="2085"/>
                  </a:lnTo>
                  <a:lnTo>
                    <a:pt x="165" y="2070"/>
                  </a:lnTo>
                  <a:lnTo>
                    <a:pt x="165" y="1980"/>
                  </a:lnTo>
                  <a:lnTo>
                    <a:pt x="180" y="1965"/>
                  </a:lnTo>
                  <a:lnTo>
                    <a:pt x="180" y="1635"/>
                  </a:lnTo>
                  <a:lnTo>
                    <a:pt x="195" y="1620"/>
                  </a:lnTo>
                  <a:lnTo>
                    <a:pt x="195" y="1155"/>
                  </a:lnTo>
                  <a:lnTo>
                    <a:pt x="210" y="1140"/>
                  </a:lnTo>
                  <a:lnTo>
                    <a:pt x="210" y="630"/>
                  </a:lnTo>
                  <a:lnTo>
                    <a:pt x="225" y="615"/>
                  </a:lnTo>
                  <a:lnTo>
                    <a:pt x="225" y="225"/>
                  </a:lnTo>
                  <a:lnTo>
                    <a:pt x="240" y="210"/>
                  </a:lnTo>
                  <a:lnTo>
                    <a:pt x="240" y="15"/>
                  </a:lnTo>
                  <a:lnTo>
                    <a:pt x="255" y="0"/>
                  </a:lnTo>
                  <a:lnTo>
                    <a:pt x="255" y="60"/>
                  </a:lnTo>
                  <a:lnTo>
                    <a:pt x="270" y="75"/>
                  </a:lnTo>
                  <a:lnTo>
                    <a:pt x="270" y="360"/>
                  </a:lnTo>
                  <a:lnTo>
                    <a:pt x="285" y="375"/>
                  </a:lnTo>
                  <a:lnTo>
                    <a:pt x="285" y="825"/>
                  </a:lnTo>
                  <a:lnTo>
                    <a:pt x="300" y="840"/>
                  </a:lnTo>
                  <a:lnTo>
                    <a:pt x="300" y="1350"/>
                  </a:lnTo>
                  <a:lnTo>
                    <a:pt x="315" y="1365"/>
                  </a:lnTo>
                  <a:lnTo>
                    <a:pt x="315" y="1800"/>
                  </a:lnTo>
                  <a:lnTo>
                    <a:pt x="330" y="1815"/>
                  </a:lnTo>
                  <a:lnTo>
                    <a:pt x="330" y="2055"/>
                  </a:lnTo>
                  <a:lnTo>
                    <a:pt x="345" y="2070"/>
                  </a:lnTo>
                  <a:lnTo>
                    <a:pt x="345" y="2085"/>
                  </a:lnTo>
                  <a:lnTo>
                    <a:pt x="345" y="2055"/>
                  </a:lnTo>
                  <a:lnTo>
                    <a:pt x="360" y="2040"/>
                  </a:lnTo>
                  <a:lnTo>
                    <a:pt x="360" y="1800"/>
                  </a:lnTo>
                  <a:lnTo>
                    <a:pt x="375" y="1785"/>
                  </a:lnTo>
                  <a:lnTo>
                    <a:pt x="375" y="1365"/>
                  </a:lnTo>
                  <a:lnTo>
                    <a:pt x="390" y="1350"/>
                  </a:lnTo>
                  <a:lnTo>
                    <a:pt x="390" y="840"/>
                  </a:lnTo>
                  <a:lnTo>
                    <a:pt x="405" y="825"/>
                  </a:lnTo>
                  <a:lnTo>
                    <a:pt x="405" y="375"/>
                  </a:lnTo>
                  <a:lnTo>
                    <a:pt x="420" y="360"/>
                  </a:lnTo>
                  <a:lnTo>
                    <a:pt x="420" y="75"/>
                  </a:lnTo>
                  <a:lnTo>
                    <a:pt x="435" y="60"/>
                  </a:lnTo>
                  <a:lnTo>
                    <a:pt x="435" y="0"/>
                  </a:lnTo>
                  <a:lnTo>
                    <a:pt x="435" y="15"/>
                  </a:lnTo>
                  <a:lnTo>
                    <a:pt x="450" y="30"/>
                  </a:lnTo>
                  <a:lnTo>
                    <a:pt x="450" y="225"/>
                  </a:lnTo>
                  <a:lnTo>
                    <a:pt x="465" y="240"/>
                  </a:lnTo>
                  <a:lnTo>
                    <a:pt x="465" y="630"/>
                  </a:lnTo>
                  <a:lnTo>
                    <a:pt x="480" y="645"/>
                  </a:lnTo>
                  <a:lnTo>
                    <a:pt x="480" y="1140"/>
                  </a:lnTo>
                  <a:lnTo>
                    <a:pt x="495" y="1155"/>
                  </a:lnTo>
                  <a:lnTo>
                    <a:pt x="495" y="1620"/>
                  </a:lnTo>
                  <a:lnTo>
                    <a:pt x="510" y="1635"/>
                  </a:lnTo>
                  <a:lnTo>
                    <a:pt x="510" y="1965"/>
                  </a:lnTo>
                  <a:lnTo>
                    <a:pt x="525" y="1980"/>
                  </a:lnTo>
                  <a:lnTo>
                    <a:pt x="525" y="2085"/>
                  </a:lnTo>
                  <a:lnTo>
                    <a:pt x="525" y="2070"/>
                  </a:lnTo>
                  <a:lnTo>
                    <a:pt x="540" y="2055"/>
                  </a:lnTo>
                  <a:lnTo>
                    <a:pt x="540" y="1920"/>
                  </a:lnTo>
                  <a:lnTo>
                    <a:pt x="555" y="1905"/>
                  </a:lnTo>
                  <a:lnTo>
                    <a:pt x="555" y="1560"/>
                  </a:lnTo>
                  <a:lnTo>
                    <a:pt x="570" y="1545"/>
                  </a:lnTo>
                  <a:lnTo>
                    <a:pt x="570" y="1050"/>
                  </a:lnTo>
                  <a:lnTo>
                    <a:pt x="585" y="1035"/>
                  </a:lnTo>
                  <a:lnTo>
                    <a:pt x="585" y="555"/>
                  </a:lnTo>
                  <a:lnTo>
                    <a:pt x="600" y="540"/>
                  </a:lnTo>
                  <a:lnTo>
                    <a:pt x="600" y="180"/>
                  </a:lnTo>
                  <a:lnTo>
                    <a:pt x="615" y="165"/>
                  </a:lnTo>
                  <a:lnTo>
                    <a:pt x="615" y="15"/>
                  </a:lnTo>
                  <a:lnTo>
                    <a:pt x="630" y="30"/>
                  </a:lnTo>
                  <a:lnTo>
                    <a:pt x="630" y="105"/>
                  </a:lnTo>
                  <a:lnTo>
                    <a:pt x="645" y="120"/>
                  </a:lnTo>
                  <a:lnTo>
                    <a:pt x="645" y="435"/>
                  </a:lnTo>
                  <a:lnTo>
                    <a:pt x="660" y="450"/>
                  </a:lnTo>
                  <a:lnTo>
                    <a:pt x="660" y="915"/>
                  </a:lnTo>
                  <a:lnTo>
                    <a:pt x="675" y="930"/>
                  </a:lnTo>
                  <a:lnTo>
                    <a:pt x="675" y="1440"/>
                  </a:lnTo>
                  <a:lnTo>
                    <a:pt x="690" y="1455"/>
                  </a:lnTo>
                  <a:lnTo>
                    <a:pt x="690" y="1845"/>
                  </a:lnTo>
                  <a:lnTo>
                    <a:pt x="705" y="1860"/>
                  </a:lnTo>
                  <a:lnTo>
                    <a:pt x="705" y="2055"/>
                  </a:lnTo>
                  <a:lnTo>
                    <a:pt x="720" y="2070"/>
                  </a:lnTo>
                  <a:lnTo>
                    <a:pt x="720" y="2010"/>
                  </a:lnTo>
                  <a:lnTo>
                    <a:pt x="735" y="1995"/>
                  </a:lnTo>
                  <a:lnTo>
                    <a:pt x="735" y="1725"/>
                  </a:lnTo>
                  <a:lnTo>
                    <a:pt x="750" y="1710"/>
                  </a:lnTo>
                  <a:lnTo>
                    <a:pt x="750" y="1275"/>
                  </a:lnTo>
                  <a:lnTo>
                    <a:pt x="765" y="1260"/>
                  </a:lnTo>
                  <a:lnTo>
                    <a:pt x="765" y="750"/>
                  </a:lnTo>
                  <a:lnTo>
                    <a:pt x="780" y="735"/>
                  </a:lnTo>
                  <a:lnTo>
                    <a:pt x="780" y="315"/>
                  </a:lnTo>
                  <a:lnTo>
                    <a:pt x="795" y="300"/>
                  </a:lnTo>
                  <a:lnTo>
                    <a:pt x="795" y="45"/>
                  </a:lnTo>
                  <a:lnTo>
                    <a:pt x="810" y="30"/>
                  </a:lnTo>
                  <a:lnTo>
                    <a:pt x="810" y="15"/>
                  </a:lnTo>
                  <a:lnTo>
                    <a:pt x="810" y="45"/>
                  </a:lnTo>
                  <a:lnTo>
                    <a:pt x="825" y="60"/>
                  </a:lnTo>
                  <a:lnTo>
                    <a:pt x="825" y="285"/>
                  </a:lnTo>
                  <a:lnTo>
                    <a:pt x="840" y="300"/>
                  </a:lnTo>
                  <a:lnTo>
                    <a:pt x="840" y="720"/>
                  </a:lnTo>
                  <a:lnTo>
                    <a:pt x="855" y="735"/>
                  </a:lnTo>
                  <a:lnTo>
                    <a:pt x="855" y="1230"/>
                  </a:lnTo>
                  <a:lnTo>
                    <a:pt x="870" y="1245"/>
                  </a:lnTo>
                  <a:lnTo>
                    <a:pt x="870" y="1695"/>
                  </a:lnTo>
                  <a:lnTo>
                    <a:pt x="885" y="1710"/>
                  </a:lnTo>
                  <a:lnTo>
                    <a:pt x="885" y="1995"/>
                  </a:lnTo>
                  <a:lnTo>
                    <a:pt x="900" y="2010"/>
                  </a:lnTo>
                  <a:lnTo>
                    <a:pt x="900" y="2070"/>
                  </a:lnTo>
                  <a:lnTo>
                    <a:pt x="915" y="2055"/>
                  </a:lnTo>
                  <a:lnTo>
                    <a:pt x="915" y="187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6" name="Freeform 2544"/>
            <p:cNvSpPr>
              <a:spLocks/>
            </p:cNvSpPr>
            <p:nvPr/>
          </p:nvSpPr>
          <p:spPr bwMode="auto">
            <a:xfrm>
              <a:off x="1276350" y="666750"/>
              <a:ext cx="590550" cy="1714500"/>
            </a:xfrm>
            <a:custGeom>
              <a:avLst/>
              <a:gdLst>
                <a:gd name="T0" fmla="*/ 9525 w 930"/>
                <a:gd name="T1" fmla="*/ 1123950 h 2700"/>
                <a:gd name="T2" fmla="*/ 28575 w 930"/>
                <a:gd name="T3" fmla="*/ 800100 h 2700"/>
                <a:gd name="T4" fmla="*/ 38100 w 930"/>
                <a:gd name="T5" fmla="*/ 276225 h 2700"/>
                <a:gd name="T6" fmla="*/ 57150 w 930"/>
                <a:gd name="T7" fmla="*/ 209550 h 2700"/>
                <a:gd name="T8" fmla="*/ 66675 w 930"/>
                <a:gd name="T9" fmla="*/ 542925 h 2700"/>
                <a:gd name="T10" fmla="*/ 85725 w 930"/>
                <a:gd name="T11" fmla="*/ 876300 h 2700"/>
                <a:gd name="T12" fmla="*/ 95250 w 930"/>
                <a:gd name="T13" fmla="*/ 1428750 h 2700"/>
                <a:gd name="T14" fmla="*/ 114300 w 930"/>
                <a:gd name="T15" fmla="*/ 1524000 h 2700"/>
                <a:gd name="T16" fmla="*/ 123825 w 930"/>
                <a:gd name="T17" fmla="*/ 1247775 h 2700"/>
                <a:gd name="T18" fmla="*/ 142875 w 930"/>
                <a:gd name="T19" fmla="*/ 914400 h 2700"/>
                <a:gd name="T20" fmla="*/ 152400 w 930"/>
                <a:gd name="T21" fmla="*/ 295275 h 2700"/>
                <a:gd name="T22" fmla="*/ 171450 w 930"/>
                <a:gd name="T23" fmla="*/ 142875 h 2700"/>
                <a:gd name="T24" fmla="*/ 180975 w 930"/>
                <a:gd name="T25" fmla="*/ 390525 h 2700"/>
                <a:gd name="T26" fmla="*/ 200025 w 930"/>
                <a:gd name="T27" fmla="*/ 723900 h 2700"/>
                <a:gd name="T28" fmla="*/ 209550 w 930"/>
                <a:gd name="T29" fmla="*/ 1390650 h 2700"/>
                <a:gd name="T30" fmla="*/ 228600 w 930"/>
                <a:gd name="T31" fmla="*/ 1590675 h 2700"/>
                <a:gd name="T32" fmla="*/ 238125 w 930"/>
                <a:gd name="T33" fmla="*/ 1581150 h 2700"/>
                <a:gd name="T34" fmla="*/ 247650 w 930"/>
                <a:gd name="T35" fmla="*/ 1095375 h 2700"/>
                <a:gd name="T36" fmla="*/ 266700 w 930"/>
                <a:gd name="T37" fmla="*/ 704850 h 2700"/>
                <a:gd name="T38" fmla="*/ 276225 w 930"/>
                <a:gd name="T39" fmla="*/ 123825 h 2700"/>
                <a:gd name="T40" fmla="*/ 285750 w 930"/>
                <a:gd name="T41" fmla="*/ 66675 h 2700"/>
                <a:gd name="T42" fmla="*/ 304800 w 930"/>
                <a:gd name="T43" fmla="*/ 219075 h 2700"/>
                <a:gd name="T44" fmla="*/ 314325 w 930"/>
                <a:gd name="T45" fmla="*/ 914400 h 2700"/>
                <a:gd name="T46" fmla="*/ 333375 w 930"/>
                <a:gd name="T47" fmla="*/ 1304925 h 2700"/>
                <a:gd name="T48" fmla="*/ 342900 w 930"/>
                <a:gd name="T49" fmla="*/ 1676400 h 2700"/>
                <a:gd name="T50" fmla="*/ 361950 w 930"/>
                <a:gd name="T51" fmla="*/ 1562100 h 2700"/>
                <a:gd name="T52" fmla="*/ 371475 w 930"/>
                <a:gd name="T53" fmla="*/ 895350 h 2700"/>
                <a:gd name="T54" fmla="*/ 390525 w 930"/>
                <a:gd name="T55" fmla="*/ 485775 h 2700"/>
                <a:gd name="T56" fmla="*/ 400050 w 930"/>
                <a:gd name="T57" fmla="*/ 9525 h 2700"/>
                <a:gd name="T58" fmla="*/ 419100 w 930"/>
                <a:gd name="T59" fmla="*/ 76200 h 2700"/>
                <a:gd name="T60" fmla="*/ 428625 w 930"/>
                <a:gd name="T61" fmla="*/ 704850 h 2700"/>
                <a:gd name="T62" fmla="*/ 447675 w 930"/>
                <a:gd name="T63" fmla="*/ 1133475 h 2700"/>
                <a:gd name="T64" fmla="*/ 457200 w 930"/>
                <a:gd name="T65" fmla="*/ 1685925 h 2700"/>
                <a:gd name="T66" fmla="*/ 466725 w 930"/>
                <a:gd name="T67" fmla="*/ 1685925 h 2700"/>
                <a:gd name="T68" fmla="*/ 485775 w 930"/>
                <a:gd name="T69" fmla="*/ 1457325 h 2700"/>
                <a:gd name="T70" fmla="*/ 495300 w 930"/>
                <a:gd name="T71" fmla="*/ 685800 h 2700"/>
                <a:gd name="T72" fmla="*/ 514350 w 930"/>
                <a:gd name="T73" fmla="*/ 295275 h 2700"/>
                <a:gd name="T74" fmla="*/ 523875 w 930"/>
                <a:gd name="T75" fmla="*/ 0 h 2700"/>
                <a:gd name="T76" fmla="*/ 542925 w 930"/>
                <a:gd name="T77" fmla="*/ 171450 h 2700"/>
                <a:gd name="T78" fmla="*/ 552450 w 930"/>
                <a:gd name="T79" fmla="*/ 904875 h 2700"/>
                <a:gd name="T80" fmla="*/ 571500 w 930"/>
                <a:gd name="T81" fmla="*/ 1304925 h 2700"/>
                <a:gd name="T82" fmla="*/ 581025 w 930"/>
                <a:gd name="T83" fmla="*/ 1685925 h 27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700">
                  <a:moveTo>
                    <a:pt x="0" y="2175"/>
                  </a:moveTo>
                  <a:lnTo>
                    <a:pt x="15" y="2160"/>
                  </a:lnTo>
                  <a:lnTo>
                    <a:pt x="15" y="1770"/>
                  </a:lnTo>
                  <a:lnTo>
                    <a:pt x="30" y="1755"/>
                  </a:lnTo>
                  <a:lnTo>
                    <a:pt x="30" y="1275"/>
                  </a:lnTo>
                  <a:lnTo>
                    <a:pt x="45" y="1260"/>
                  </a:lnTo>
                  <a:lnTo>
                    <a:pt x="45" y="795"/>
                  </a:lnTo>
                  <a:lnTo>
                    <a:pt x="60" y="780"/>
                  </a:lnTo>
                  <a:lnTo>
                    <a:pt x="60" y="435"/>
                  </a:lnTo>
                  <a:lnTo>
                    <a:pt x="75" y="420"/>
                  </a:lnTo>
                  <a:lnTo>
                    <a:pt x="75" y="315"/>
                  </a:lnTo>
                  <a:lnTo>
                    <a:pt x="90" y="330"/>
                  </a:lnTo>
                  <a:lnTo>
                    <a:pt x="90" y="465"/>
                  </a:lnTo>
                  <a:lnTo>
                    <a:pt x="105" y="480"/>
                  </a:lnTo>
                  <a:lnTo>
                    <a:pt x="105" y="855"/>
                  </a:lnTo>
                  <a:lnTo>
                    <a:pt x="120" y="870"/>
                  </a:lnTo>
                  <a:lnTo>
                    <a:pt x="120" y="1365"/>
                  </a:lnTo>
                  <a:lnTo>
                    <a:pt x="135" y="1380"/>
                  </a:lnTo>
                  <a:lnTo>
                    <a:pt x="135" y="1875"/>
                  </a:lnTo>
                  <a:lnTo>
                    <a:pt x="150" y="1890"/>
                  </a:lnTo>
                  <a:lnTo>
                    <a:pt x="150" y="2250"/>
                  </a:lnTo>
                  <a:lnTo>
                    <a:pt x="165" y="2265"/>
                  </a:lnTo>
                  <a:lnTo>
                    <a:pt x="165" y="2415"/>
                  </a:lnTo>
                  <a:lnTo>
                    <a:pt x="180" y="2400"/>
                  </a:lnTo>
                  <a:lnTo>
                    <a:pt x="180" y="2310"/>
                  </a:lnTo>
                  <a:lnTo>
                    <a:pt x="195" y="2295"/>
                  </a:lnTo>
                  <a:lnTo>
                    <a:pt x="195" y="1965"/>
                  </a:lnTo>
                  <a:lnTo>
                    <a:pt x="210" y="1950"/>
                  </a:lnTo>
                  <a:lnTo>
                    <a:pt x="210" y="1455"/>
                  </a:lnTo>
                  <a:lnTo>
                    <a:pt x="225" y="1440"/>
                  </a:lnTo>
                  <a:lnTo>
                    <a:pt x="225" y="915"/>
                  </a:lnTo>
                  <a:lnTo>
                    <a:pt x="240" y="900"/>
                  </a:lnTo>
                  <a:lnTo>
                    <a:pt x="240" y="465"/>
                  </a:lnTo>
                  <a:lnTo>
                    <a:pt x="255" y="450"/>
                  </a:lnTo>
                  <a:lnTo>
                    <a:pt x="255" y="240"/>
                  </a:lnTo>
                  <a:lnTo>
                    <a:pt x="270" y="225"/>
                  </a:lnTo>
                  <a:lnTo>
                    <a:pt x="270" y="285"/>
                  </a:lnTo>
                  <a:lnTo>
                    <a:pt x="285" y="300"/>
                  </a:lnTo>
                  <a:lnTo>
                    <a:pt x="285" y="615"/>
                  </a:lnTo>
                  <a:lnTo>
                    <a:pt x="300" y="630"/>
                  </a:lnTo>
                  <a:lnTo>
                    <a:pt x="300" y="1125"/>
                  </a:lnTo>
                  <a:lnTo>
                    <a:pt x="315" y="1140"/>
                  </a:lnTo>
                  <a:lnTo>
                    <a:pt x="315" y="1695"/>
                  </a:lnTo>
                  <a:lnTo>
                    <a:pt x="330" y="1710"/>
                  </a:lnTo>
                  <a:lnTo>
                    <a:pt x="330" y="2190"/>
                  </a:lnTo>
                  <a:lnTo>
                    <a:pt x="345" y="2205"/>
                  </a:lnTo>
                  <a:lnTo>
                    <a:pt x="345" y="2490"/>
                  </a:lnTo>
                  <a:lnTo>
                    <a:pt x="360" y="2505"/>
                  </a:lnTo>
                  <a:lnTo>
                    <a:pt x="360" y="2535"/>
                  </a:lnTo>
                  <a:lnTo>
                    <a:pt x="360" y="2505"/>
                  </a:lnTo>
                  <a:lnTo>
                    <a:pt x="375" y="2490"/>
                  </a:lnTo>
                  <a:lnTo>
                    <a:pt x="375" y="2220"/>
                  </a:lnTo>
                  <a:lnTo>
                    <a:pt x="390" y="2205"/>
                  </a:lnTo>
                  <a:lnTo>
                    <a:pt x="390" y="1725"/>
                  </a:lnTo>
                  <a:lnTo>
                    <a:pt x="405" y="1710"/>
                  </a:lnTo>
                  <a:lnTo>
                    <a:pt x="405" y="1125"/>
                  </a:lnTo>
                  <a:lnTo>
                    <a:pt x="420" y="1110"/>
                  </a:lnTo>
                  <a:lnTo>
                    <a:pt x="420" y="570"/>
                  </a:lnTo>
                  <a:lnTo>
                    <a:pt x="435" y="555"/>
                  </a:lnTo>
                  <a:lnTo>
                    <a:pt x="435" y="195"/>
                  </a:lnTo>
                  <a:lnTo>
                    <a:pt x="450" y="180"/>
                  </a:lnTo>
                  <a:lnTo>
                    <a:pt x="450" y="90"/>
                  </a:lnTo>
                  <a:lnTo>
                    <a:pt x="450" y="105"/>
                  </a:lnTo>
                  <a:lnTo>
                    <a:pt x="465" y="120"/>
                  </a:lnTo>
                  <a:lnTo>
                    <a:pt x="465" y="330"/>
                  </a:lnTo>
                  <a:lnTo>
                    <a:pt x="480" y="345"/>
                  </a:lnTo>
                  <a:lnTo>
                    <a:pt x="480" y="825"/>
                  </a:lnTo>
                  <a:lnTo>
                    <a:pt x="495" y="840"/>
                  </a:lnTo>
                  <a:lnTo>
                    <a:pt x="495" y="1440"/>
                  </a:lnTo>
                  <a:lnTo>
                    <a:pt x="510" y="1455"/>
                  </a:lnTo>
                  <a:lnTo>
                    <a:pt x="510" y="2040"/>
                  </a:lnTo>
                  <a:lnTo>
                    <a:pt x="525" y="2055"/>
                  </a:lnTo>
                  <a:lnTo>
                    <a:pt x="525" y="2490"/>
                  </a:lnTo>
                  <a:lnTo>
                    <a:pt x="540" y="2505"/>
                  </a:lnTo>
                  <a:lnTo>
                    <a:pt x="540" y="2640"/>
                  </a:lnTo>
                  <a:lnTo>
                    <a:pt x="555" y="2625"/>
                  </a:lnTo>
                  <a:lnTo>
                    <a:pt x="555" y="2475"/>
                  </a:lnTo>
                  <a:lnTo>
                    <a:pt x="570" y="2460"/>
                  </a:lnTo>
                  <a:lnTo>
                    <a:pt x="570" y="2025"/>
                  </a:lnTo>
                  <a:lnTo>
                    <a:pt x="585" y="2010"/>
                  </a:lnTo>
                  <a:lnTo>
                    <a:pt x="585" y="1410"/>
                  </a:lnTo>
                  <a:lnTo>
                    <a:pt x="600" y="1395"/>
                  </a:lnTo>
                  <a:lnTo>
                    <a:pt x="600" y="780"/>
                  </a:lnTo>
                  <a:lnTo>
                    <a:pt x="615" y="765"/>
                  </a:lnTo>
                  <a:lnTo>
                    <a:pt x="615" y="255"/>
                  </a:lnTo>
                  <a:lnTo>
                    <a:pt x="630" y="240"/>
                  </a:lnTo>
                  <a:lnTo>
                    <a:pt x="630" y="15"/>
                  </a:lnTo>
                  <a:lnTo>
                    <a:pt x="645" y="0"/>
                  </a:lnTo>
                  <a:lnTo>
                    <a:pt x="645" y="105"/>
                  </a:lnTo>
                  <a:lnTo>
                    <a:pt x="660" y="120"/>
                  </a:lnTo>
                  <a:lnTo>
                    <a:pt x="660" y="510"/>
                  </a:lnTo>
                  <a:lnTo>
                    <a:pt x="675" y="525"/>
                  </a:lnTo>
                  <a:lnTo>
                    <a:pt x="675" y="1110"/>
                  </a:lnTo>
                  <a:lnTo>
                    <a:pt x="690" y="1125"/>
                  </a:lnTo>
                  <a:lnTo>
                    <a:pt x="690" y="1770"/>
                  </a:lnTo>
                  <a:lnTo>
                    <a:pt x="705" y="1785"/>
                  </a:lnTo>
                  <a:lnTo>
                    <a:pt x="705" y="2340"/>
                  </a:lnTo>
                  <a:lnTo>
                    <a:pt x="720" y="2355"/>
                  </a:lnTo>
                  <a:lnTo>
                    <a:pt x="720" y="2655"/>
                  </a:lnTo>
                  <a:lnTo>
                    <a:pt x="735" y="2670"/>
                  </a:lnTo>
                  <a:lnTo>
                    <a:pt x="735" y="2700"/>
                  </a:lnTo>
                  <a:lnTo>
                    <a:pt x="735" y="2655"/>
                  </a:lnTo>
                  <a:lnTo>
                    <a:pt x="750" y="2640"/>
                  </a:lnTo>
                  <a:lnTo>
                    <a:pt x="750" y="2310"/>
                  </a:lnTo>
                  <a:lnTo>
                    <a:pt x="765" y="2295"/>
                  </a:lnTo>
                  <a:lnTo>
                    <a:pt x="765" y="1740"/>
                  </a:lnTo>
                  <a:lnTo>
                    <a:pt x="780" y="1725"/>
                  </a:lnTo>
                  <a:lnTo>
                    <a:pt x="780" y="1080"/>
                  </a:lnTo>
                  <a:lnTo>
                    <a:pt x="795" y="1065"/>
                  </a:lnTo>
                  <a:lnTo>
                    <a:pt x="795" y="480"/>
                  </a:lnTo>
                  <a:lnTo>
                    <a:pt x="810" y="465"/>
                  </a:lnTo>
                  <a:lnTo>
                    <a:pt x="810" y="90"/>
                  </a:lnTo>
                  <a:lnTo>
                    <a:pt x="825" y="75"/>
                  </a:lnTo>
                  <a:lnTo>
                    <a:pt x="825" y="0"/>
                  </a:lnTo>
                  <a:lnTo>
                    <a:pt x="840" y="15"/>
                  </a:lnTo>
                  <a:lnTo>
                    <a:pt x="840" y="255"/>
                  </a:lnTo>
                  <a:lnTo>
                    <a:pt x="855" y="270"/>
                  </a:lnTo>
                  <a:lnTo>
                    <a:pt x="855" y="780"/>
                  </a:lnTo>
                  <a:lnTo>
                    <a:pt x="870" y="795"/>
                  </a:lnTo>
                  <a:lnTo>
                    <a:pt x="870" y="1425"/>
                  </a:lnTo>
                  <a:lnTo>
                    <a:pt x="885" y="1440"/>
                  </a:lnTo>
                  <a:lnTo>
                    <a:pt x="885" y="2040"/>
                  </a:lnTo>
                  <a:lnTo>
                    <a:pt x="900" y="2055"/>
                  </a:lnTo>
                  <a:lnTo>
                    <a:pt x="900" y="2490"/>
                  </a:lnTo>
                  <a:lnTo>
                    <a:pt x="915" y="2505"/>
                  </a:lnTo>
                  <a:lnTo>
                    <a:pt x="915" y="2655"/>
                  </a:lnTo>
                  <a:lnTo>
                    <a:pt x="930" y="2640"/>
                  </a:lnTo>
                  <a:lnTo>
                    <a:pt x="930" y="249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7" name="Freeform 2545"/>
            <p:cNvSpPr>
              <a:spLocks/>
            </p:cNvSpPr>
            <p:nvPr/>
          </p:nvSpPr>
          <p:spPr bwMode="auto">
            <a:xfrm>
              <a:off x="1866900" y="714375"/>
              <a:ext cx="590550" cy="1571625"/>
            </a:xfrm>
            <a:custGeom>
              <a:avLst/>
              <a:gdLst>
                <a:gd name="T0" fmla="*/ 9525 w 930"/>
                <a:gd name="T1" fmla="*/ 1257300 h 2475"/>
                <a:gd name="T2" fmla="*/ 28575 w 930"/>
                <a:gd name="T3" fmla="*/ 857250 h 2475"/>
                <a:gd name="T4" fmla="*/ 38100 w 930"/>
                <a:gd name="T5" fmla="*/ 161925 h 2475"/>
                <a:gd name="T6" fmla="*/ 57150 w 930"/>
                <a:gd name="T7" fmla="*/ 0 h 2475"/>
                <a:gd name="T8" fmla="*/ 66675 w 930"/>
                <a:gd name="T9" fmla="*/ 285750 h 2475"/>
                <a:gd name="T10" fmla="*/ 85725 w 930"/>
                <a:gd name="T11" fmla="*/ 638175 h 2475"/>
                <a:gd name="T12" fmla="*/ 95250 w 930"/>
                <a:gd name="T13" fmla="*/ 1343025 h 2475"/>
                <a:gd name="T14" fmla="*/ 114300 w 930"/>
                <a:gd name="T15" fmla="*/ 1552575 h 2475"/>
                <a:gd name="T16" fmla="*/ 123825 w 930"/>
                <a:gd name="T17" fmla="*/ 1543050 h 2475"/>
                <a:gd name="T18" fmla="*/ 133350 w 930"/>
                <a:gd name="T19" fmla="*/ 1076325 h 2475"/>
                <a:gd name="T20" fmla="*/ 152400 w 930"/>
                <a:gd name="T21" fmla="*/ 695325 h 2475"/>
                <a:gd name="T22" fmla="*/ 161925 w 930"/>
                <a:gd name="T23" fmla="*/ 142875 h 2475"/>
                <a:gd name="T24" fmla="*/ 180975 w 930"/>
                <a:gd name="T25" fmla="*/ 85725 h 2475"/>
                <a:gd name="T26" fmla="*/ 190500 w 930"/>
                <a:gd name="T27" fmla="*/ 457200 h 2475"/>
                <a:gd name="T28" fmla="*/ 209550 w 930"/>
                <a:gd name="T29" fmla="*/ 800100 h 2475"/>
                <a:gd name="T30" fmla="*/ 219075 w 930"/>
                <a:gd name="T31" fmla="*/ 1371600 h 2475"/>
                <a:gd name="T32" fmla="*/ 238125 w 930"/>
                <a:gd name="T33" fmla="*/ 1476375 h 2475"/>
                <a:gd name="T34" fmla="*/ 247650 w 930"/>
                <a:gd name="T35" fmla="*/ 1209675 h 2475"/>
                <a:gd name="T36" fmla="*/ 266700 w 930"/>
                <a:gd name="T37" fmla="*/ 904875 h 2475"/>
                <a:gd name="T38" fmla="*/ 276225 w 930"/>
                <a:gd name="T39" fmla="*/ 323850 h 2475"/>
                <a:gd name="T40" fmla="*/ 295275 w 930"/>
                <a:gd name="T41" fmla="*/ 161925 h 2475"/>
                <a:gd name="T42" fmla="*/ 304800 w 930"/>
                <a:gd name="T43" fmla="*/ 190500 h 2475"/>
                <a:gd name="T44" fmla="*/ 314325 w 930"/>
                <a:gd name="T45" fmla="*/ 609600 h 2475"/>
                <a:gd name="T46" fmla="*/ 333375 w 930"/>
                <a:gd name="T47" fmla="*/ 933450 h 2475"/>
                <a:gd name="T48" fmla="*/ 342900 w 930"/>
                <a:gd name="T49" fmla="*/ 1381125 h 2475"/>
                <a:gd name="T50" fmla="*/ 352425 w 930"/>
                <a:gd name="T51" fmla="*/ 1419225 h 2475"/>
                <a:gd name="T52" fmla="*/ 371475 w 930"/>
                <a:gd name="T53" fmla="*/ 1295400 h 2475"/>
                <a:gd name="T54" fmla="*/ 381000 w 930"/>
                <a:gd name="T55" fmla="*/ 771525 h 2475"/>
                <a:gd name="T56" fmla="*/ 400050 w 930"/>
                <a:gd name="T57" fmla="*/ 476250 h 2475"/>
                <a:gd name="T58" fmla="*/ 409575 w 930"/>
                <a:gd name="T59" fmla="*/ 200025 h 2475"/>
                <a:gd name="T60" fmla="*/ 428625 w 930"/>
                <a:gd name="T61" fmla="*/ 285750 h 2475"/>
                <a:gd name="T62" fmla="*/ 438150 w 930"/>
                <a:gd name="T63" fmla="*/ 762000 h 2475"/>
                <a:gd name="T64" fmla="*/ 457200 w 930"/>
                <a:gd name="T65" fmla="*/ 1057275 h 2475"/>
                <a:gd name="T66" fmla="*/ 466725 w 930"/>
                <a:gd name="T67" fmla="*/ 1400175 h 2475"/>
                <a:gd name="T68" fmla="*/ 485775 w 930"/>
                <a:gd name="T69" fmla="*/ 1352550 h 2475"/>
                <a:gd name="T70" fmla="*/ 495300 w 930"/>
                <a:gd name="T71" fmla="*/ 914400 h 2475"/>
                <a:gd name="T72" fmla="*/ 514350 w 930"/>
                <a:gd name="T73" fmla="*/ 609600 h 2475"/>
                <a:gd name="T74" fmla="*/ 523875 w 930"/>
                <a:gd name="T75" fmla="*/ 209550 h 2475"/>
                <a:gd name="T76" fmla="*/ 533400 w 930"/>
                <a:gd name="T77" fmla="*/ 209550 h 2475"/>
                <a:gd name="T78" fmla="*/ 552450 w 930"/>
                <a:gd name="T79" fmla="*/ 371475 h 2475"/>
                <a:gd name="T80" fmla="*/ 561975 w 930"/>
                <a:gd name="T81" fmla="*/ 933450 h 2475"/>
                <a:gd name="T82" fmla="*/ 581025 w 930"/>
                <a:gd name="T83" fmla="*/ 1209675 h 247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475">
                  <a:moveTo>
                    <a:pt x="0" y="2415"/>
                  </a:moveTo>
                  <a:lnTo>
                    <a:pt x="15" y="2400"/>
                  </a:lnTo>
                  <a:lnTo>
                    <a:pt x="15" y="1980"/>
                  </a:lnTo>
                  <a:lnTo>
                    <a:pt x="30" y="1965"/>
                  </a:lnTo>
                  <a:lnTo>
                    <a:pt x="30" y="1365"/>
                  </a:lnTo>
                  <a:lnTo>
                    <a:pt x="45" y="1350"/>
                  </a:lnTo>
                  <a:lnTo>
                    <a:pt x="45" y="750"/>
                  </a:lnTo>
                  <a:lnTo>
                    <a:pt x="60" y="735"/>
                  </a:lnTo>
                  <a:lnTo>
                    <a:pt x="60" y="255"/>
                  </a:lnTo>
                  <a:lnTo>
                    <a:pt x="75" y="240"/>
                  </a:lnTo>
                  <a:lnTo>
                    <a:pt x="75" y="15"/>
                  </a:lnTo>
                  <a:lnTo>
                    <a:pt x="90" y="0"/>
                  </a:lnTo>
                  <a:lnTo>
                    <a:pt x="90" y="75"/>
                  </a:lnTo>
                  <a:lnTo>
                    <a:pt x="105" y="90"/>
                  </a:lnTo>
                  <a:lnTo>
                    <a:pt x="105" y="450"/>
                  </a:lnTo>
                  <a:lnTo>
                    <a:pt x="120" y="465"/>
                  </a:lnTo>
                  <a:lnTo>
                    <a:pt x="120" y="990"/>
                  </a:lnTo>
                  <a:lnTo>
                    <a:pt x="135" y="1005"/>
                  </a:lnTo>
                  <a:lnTo>
                    <a:pt x="135" y="1605"/>
                  </a:lnTo>
                  <a:lnTo>
                    <a:pt x="150" y="1620"/>
                  </a:lnTo>
                  <a:lnTo>
                    <a:pt x="150" y="2115"/>
                  </a:lnTo>
                  <a:lnTo>
                    <a:pt x="165" y="2130"/>
                  </a:lnTo>
                  <a:lnTo>
                    <a:pt x="165" y="2430"/>
                  </a:lnTo>
                  <a:lnTo>
                    <a:pt x="180" y="2445"/>
                  </a:lnTo>
                  <a:lnTo>
                    <a:pt x="180" y="2475"/>
                  </a:lnTo>
                  <a:lnTo>
                    <a:pt x="180" y="2445"/>
                  </a:lnTo>
                  <a:lnTo>
                    <a:pt x="195" y="2430"/>
                  </a:lnTo>
                  <a:lnTo>
                    <a:pt x="195" y="2175"/>
                  </a:lnTo>
                  <a:lnTo>
                    <a:pt x="210" y="2160"/>
                  </a:lnTo>
                  <a:lnTo>
                    <a:pt x="210" y="1695"/>
                  </a:lnTo>
                  <a:lnTo>
                    <a:pt x="225" y="1680"/>
                  </a:lnTo>
                  <a:lnTo>
                    <a:pt x="225" y="1110"/>
                  </a:lnTo>
                  <a:lnTo>
                    <a:pt x="240" y="1095"/>
                  </a:lnTo>
                  <a:lnTo>
                    <a:pt x="240" y="585"/>
                  </a:lnTo>
                  <a:lnTo>
                    <a:pt x="255" y="570"/>
                  </a:lnTo>
                  <a:lnTo>
                    <a:pt x="255" y="225"/>
                  </a:lnTo>
                  <a:lnTo>
                    <a:pt x="270" y="210"/>
                  </a:lnTo>
                  <a:lnTo>
                    <a:pt x="270" y="120"/>
                  </a:lnTo>
                  <a:lnTo>
                    <a:pt x="285" y="135"/>
                  </a:lnTo>
                  <a:lnTo>
                    <a:pt x="285" y="315"/>
                  </a:lnTo>
                  <a:lnTo>
                    <a:pt x="300" y="330"/>
                  </a:lnTo>
                  <a:lnTo>
                    <a:pt x="300" y="720"/>
                  </a:lnTo>
                  <a:lnTo>
                    <a:pt x="315" y="735"/>
                  </a:lnTo>
                  <a:lnTo>
                    <a:pt x="315" y="1245"/>
                  </a:lnTo>
                  <a:lnTo>
                    <a:pt x="330" y="1260"/>
                  </a:lnTo>
                  <a:lnTo>
                    <a:pt x="330" y="1770"/>
                  </a:lnTo>
                  <a:lnTo>
                    <a:pt x="345" y="1785"/>
                  </a:lnTo>
                  <a:lnTo>
                    <a:pt x="345" y="2160"/>
                  </a:lnTo>
                  <a:lnTo>
                    <a:pt x="360" y="2175"/>
                  </a:lnTo>
                  <a:lnTo>
                    <a:pt x="360" y="2340"/>
                  </a:lnTo>
                  <a:lnTo>
                    <a:pt x="375" y="2325"/>
                  </a:lnTo>
                  <a:lnTo>
                    <a:pt x="375" y="2250"/>
                  </a:lnTo>
                  <a:lnTo>
                    <a:pt x="390" y="2235"/>
                  </a:lnTo>
                  <a:lnTo>
                    <a:pt x="390" y="1905"/>
                  </a:lnTo>
                  <a:lnTo>
                    <a:pt x="405" y="1890"/>
                  </a:lnTo>
                  <a:lnTo>
                    <a:pt x="405" y="1440"/>
                  </a:lnTo>
                  <a:lnTo>
                    <a:pt x="420" y="1425"/>
                  </a:lnTo>
                  <a:lnTo>
                    <a:pt x="420" y="930"/>
                  </a:lnTo>
                  <a:lnTo>
                    <a:pt x="435" y="915"/>
                  </a:lnTo>
                  <a:lnTo>
                    <a:pt x="435" y="510"/>
                  </a:lnTo>
                  <a:lnTo>
                    <a:pt x="450" y="495"/>
                  </a:lnTo>
                  <a:lnTo>
                    <a:pt x="450" y="270"/>
                  </a:lnTo>
                  <a:lnTo>
                    <a:pt x="465" y="255"/>
                  </a:lnTo>
                  <a:lnTo>
                    <a:pt x="465" y="240"/>
                  </a:lnTo>
                  <a:lnTo>
                    <a:pt x="465" y="285"/>
                  </a:lnTo>
                  <a:lnTo>
                    <a:pt x="480" y="300"/>
                  </a:lnTo>
                  <a:lnTo>
                    <a:pt x="480" y="540"/>
                  </a:lnTo>
                  <a:lnTo>
                    <a:pt x="495" y="555"/>
                  </a:lnTo>
                  <a:lnTo>
                    <a:pt x="495" y="960"/>
                  </a:lnTo>
                  <a:lnTo>
                    <a:pt x="510" y="975"/>
                  </a:lnTo>
                  <a:lnTo>
                    <a:pt x="510" y="1455"/>
                  </a:lnTo>
                  <a:lnTo>
                    <a:pt x="525" y="1470"/>
                  </a:lnTo>
                  <a:lnTo>
                    <a:pt x="525" y="1890"/>
                  </a:lnTo>
                  <a:lnTo>
                    <a:pt x="540" y="1905"/>
                  </a:lnTo>
                  <a:lnTo>
                    <a:pt x="540" y="2175"/>
                  </a:lnTo>
                  <a:lnTo>
                    <a:pt x="555" y="2190"/>
                  </a:lnTo>
                  <a:lnTo>
                    <a:pt x="555" y="2250"/>
                  </a:lnTo>
                  <a:lnTo>
                    <a:pt x="555" y="2235"/>
                  </a:lnTo>
                  <a:lnTo>
                    <a:pt x="570" y="2220"/>
                  </a:lnTo>
                  <a:lnTo>
                    <a:pt x="570" y="2055"/>
                  </a:lnTo>
                  <a:lnTo>
                    <a:pt x="585" y="2040"/>
                  </a:lnTo>
                  <a:lnTo>
                    <a:pt x="585" y="1680"/>
                  </a:lnTo>
                  <a:lnTo>
                    <a:pt x="600" y="1665"/>
                  </a:lnTo>
                  <a:lnTo>
                    <a:pt x="600" y="1215"/>
                  </a:lnTo>
                  <a:lnTo>
                    <a:pt x="615" y="1200"/>
                  </a:lnTo>
                  <a:lnTo>
                    <a:pt x="615" y="765"/>
                  </a:lnTo>
                  <a:lnTo>
                    <a:pt x="630" y="750"/>
                  </a:lnTo>
                  <a:lnTo>
                    <a:pt x="630" y="435"/>
                  </a:lnTo>
                  <a:lnTo>
                    <a:pt x="645" y="420"/>
                  </a:lnTo>
                  <a:lnTo>
                    <a:pt x="645" y="315"/>
                  </a:lnTo>
                  <a:lnTo>
                    <a:pt x="660" y="330"/>
                  </a:lnTo>
                  <a:lnTo>
                    <a:pt x="660" y="435"/>
                  </a:lnTo>
                  <a:lnTo>
                    <a:pt x="675" y="450"/>
                  </a:lnTo>
                  <a:lnTo>
                    <a:pt x="675" y="750"/>
                  </a:lnTo>
                  <a:lnTo>
                    <a:pt x="690" y="765"/>
                  </a:lnTo>
                  <a:lnTo>
                    <a:pt x="690" y="1200"/>
                  </a:lnTo>
                  <a:lnTo>
                    <a:pt x="705" y="1215"/>
                  </a:lnTo>
                  <a:lnTo>
                    <a:pt x="705" y="1650"/>
                  </a:lnTo>
                  <a:lnTo>
                    <a:pt x="720" y="1665"/>
                  </a:lnTo>
                  <a:lnTo>
                    <a:pt x="720" y="2025"/>
                  </a:lnTo>
                  <a:lnTo>
                    <a:pt x="735" y="2040"/>
                  </a:lnTo>
                  <a:lnTo>
                    <a:pt x="735" y="2205"/>
                  </a:lnTo>
                  <a:lnTo>
                    <a:pt x="750" y="2190"/>
                  </a:lnTo>
                  <a:lnTo>
                    <a:pt x="750" y="2145"/>
                  </a:lnTo>
                  <a:lnTo>
                    <a:pt x="765" y="2130"/>
                  </a:lnTo>
                  <a:lnTo>
                    <a:pt x="765" y="1860"/>
                  </a:lnTo>
                  <a:lnTo>
                    <a:pt x="780" y="1845"/>
                  </a:lnTo>
                  <a:lnTo>
                    <a:pt x="780" y="1440"/>
                  </a:lnTo>
                  <a:lnTo>
                    <a:pt x="795" y="1425"/>
                  </a:lnTo>
                  <a:lnTo>
                    <a:pt x="795" y="975"/>
                  </a:lnTo>
                  <a:lnTo>
                    <a:pt x="810" y="960"/>
                  </a:lnTo>
                  <a:lnTo>
                    <a:pt x="810" y="570"/>
                  </a:lnTo>
                  <a:lnTo>
                    <a:pt x="825" y="555"/>
                  </a:lnTo>
                  <a:lnTo>
                    <a:pt x="825" y="330"/>
                  </a:lnTo>
                  <a:lnTo>
                    <a:pt x="840" y="315"/>
                  </a:lnTo>
                  <a:lnTo>
                    <a:pt x="840" y="300"/>
                  </a:lnTo>
                  <a:lnTo>
                    <a:pt x="840" y="330"/>
                  </a:lnTo>
                  <a:lnTo>
                    <a:pt x="855" y="345"/>
                  </a:lnTo>
                  <a:lnTo>
                    <a:pt x="855" y="570"/>
                  </a:lnTo>
                  <a:lnTo>
                    <a:pt x="870" y="585"/>
                  </a:lnTo>
                  <a:lnTo>
                    <a:pt x="870" y="990"/>
                  </a:lnTo>
                  <a:lnTo>
                    <a:pt x="885" y="1005"/>
                  </a:lnTo>
                  <a:lnTo>
                    <a:pt x="885" y="1470"/>
                  </a:lnTo>
                  <a:lnTo>
                    <a:pt x="900" y="1485"/>
                  </a:lnTo>
                  <a:lnTo>
                    <a:pt x="900" y="1890"/>
                  </a:lnTo>
                  <a:lnTo>
                    <a:pt x="915" y="1905"/>
                  </a:lnTo>
                  <a:lnTo>
                    <a:pt x="915" y="2190"/>
                  </a:lnTo>
                  <a:lnTo>
                    <a:pt x="930" y="220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78" name="Freeform 2546"/>
            <p:cNvSpPr>
              <a:spLocks/>
            </p:cNvSpPr>
            <p:nvPr/>
          </p:nvSpPr>
          <p:spPr bwMode="auto">
            <a:xfrm>
              <a:off x="2457450" y="457200"/>
              <a:ext cx="542925" cy="2114550"/>
            </a:xfrm>
            <a:custGeom>
              <a:avLst/>
              <a:gdLst>
                <a:gd name="T0" fmla="*/ 0 w 855"/>
                <a:gd name="T1" fmla="*/ 1676400 h 3330"/>
                <a:gd name="T2" fmla="*/ 19050 w 855"/>
                <a:gd name="T3" fmla="*/ 1543050 h 3330"/>
                <a:gd name="T4" fmla="*/ 28575 w 855"/>
                <a:gd name="T5" fmla="*/ 1438275 h 3330"/>
                <a:gd name="T6" fmla="*/ 38100 w 855"/>
                <a:gd name="T7" fmla="*/ 971550 h 3330"/>
                <a:gd name="T8" fmla="*/ 47625 w 855"/>
                <a:gd name="T9" fmla="*/ 571500 h 3330"/>
                <a:gd name="T10" fmla="*/ 57150 w 855"/>
                <a:gd name="T11" fmla="*/ 295275 h 3330"/>
                <a:gd name="T12" fmla="*/ 57150 w 855"/>
                <a:gd name="T13" fmla="*/ 228600 h 3330"/>
                <a:gd name="T14" fmla="*/ 66675 w 855"/>
                <a:gd name="T15" fmla="*/ 190500 h 3330"/>
                <a:gd name="T16" fmla="*/ 76200 w 855"/>
                <a:gd name="T17" fmla="*/ 647700 h 3330"/>
                <a:gd name="T18" fmla="*/ 95250 w 855"/>
                <a:gd name="T19" fmla="*/ 1085850 h 3330"/>
                <a:gd name="T20" fmla="*/ 104775 w 855"/>
                <a:gd name="T21" fmla="*/ 1809750 h 3330"/>
                <a:gd name="T22" fmla="*/ 123825 w 855"/>
                <a:gd name="T23" fmla="*/ 1943100 h 3330"/>
                <a:gd name="T24" fmla="*/ 133350 w 855"/>
                <a:gd name="T25" fmla="*/ 1562100 h 3330"/>
                <a:gd name="T26" fmla="*/ 152400 w 855"/>
                <a:gd name="T27" fmla="*/ 1133475 h 3330"/>
                <a:gd name="T28" fmla="*/ 161925 w 855"/>
                <a:gd name="T29" fmla="*/ 323850 h 3330"/>
                <a:gd name="T30" fmla="*/ 180975 w 855"/>
                <a:gd name="T31" fmla="*/ 133350 h 3330"/>
                <a:gd name="T32" fmla="*/ 190500 w 855"/>
                <a:gd name="T33" fmla="*/ 466725 h 3330"/>
                <a:gd name="T34" fmla="*/ 209550 w 855"/>
                <a:gd name="T35" fmla="*/ 904875 h 3330"/>
                <a:gd name="T36" fmla="*/ 219075 w 855"/>
                <a:gd name="T37" fmla="*/ 1771650 h 3330"/>
                <a:gd name="T38" fmla="*/ 238125 w 855"/>
                <a:gd name="T39" fmla="*/ 2009775 h 3330"/>
                <a:gd name="T40" fmla="*/ 247650 w 855"/>
                <a:gd name="T41" fmla="*/ 1981200 h 3330"/>
                <a:gd name="T42" fmla="*/ 257175 w 855"/>
                <a:gd name="T43" fmla="*/ 1314450 h 3330"/>
                <a:gd name="T44" fmla="*/ 276225 w 855"/>
                <a:gd name="T45" fmla="*/ 819150 h 3330"/>
                <a:gd name="T46" fmla="*/ 285750 w 855"/>
                <a:gd name="T47" fmla="*/ 114300 h 3330"/>
                <a:gd name="T48" fmla="*/ 295275 w 855"/>
                <a:gd name="T49" fmla="*/ 85725 h 3330"/>
                <a:gd name="T50" fmla="*/ 314325 w 855"/>
                <a:gd name="T51" fmla="*/ 304800 h 3330"/>
                <a:gd name="T52" fmla="*/ 323850 w 855"/>
                <a:gd name="T53" fmla="*/ 1209675 h 3330"/>
                <a:gd name="T54" fmla="*/ 342900 w 855"/>
                <a:gd name="T55" fmla="*/ 1695450 h 3330"/>
                <a:gd name="T56" fmla="*/ 352425 w 855"/>
                <a:gd name="T57" fmla="*/ 2085975 h 3330"/>
                <a:gd name="T58" fmla="*/ 361950 w 855"/>
                <a:gd name="T59" fmla="*/ 1905000 h 3330"/>
                <a:gd name="T60" fmla="*/ 381000 w 855"/>
                <a:gd name="T61" fmla="*/ 1504950 h 3330"/>
                <a:gd name="T62" fmla="*/ 390525 w 855"/>
                <a:gd name="T63" fmla="*/ 514350 h 3330"/>
                <a:gd name="T64" fmla="*/ 409575 w 855"/>
                <a:gd name="T65" fmla="*/ 142875 h 3330"/>
                <a:gd name="T66" fmla="*/ 419100 w 855"/>
                <a:gd name="T67" fmla="*/ 152400 h 3330"/>
                <a:gd name="T68" fmla="*/ 438150 w 855"/>
                <a:gd name="T69" fmla="*/ 514350 h 3330"/>
                <a:gd name="T70" fmla="*/ 447675 w 855"/>
                <a:gd name="T71" fmla="*/ 1524000 h 3330"/>
                <a:gd name="T72" fmla="*/ 466725 w 855"/>
                <a:gd name="T73" fmla="*/ 1943100 h 3330"/>
                <a:gd name="T74" fmla="*/ 476250 w 855"/>
                <a:gd name="T75" fmla="*/ 2028825 h 3330"/>
                <a:gd name="T76" fmla="*/ 495300 w 855"/>
                <a:gd name="T77" fmla="*/ 1704975 h 3330"/>
                <a:gd name="T78" fmla="*/ 504825 w 855"/>
                <a:gd name="T79" fmla="*/ 695325 h 3330"/>
                <a:gd name="T80" fmla="*/ 523875 w 855"/>
                <a:gd name="T81" fmla="*/ 247650 h 3330"/>
                <a:gd name="T82" fmla="*/ 533400 w 855"/>
                <a:gd name="T83" fmla="*/ 0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55" h="3330">
                  <a:moveTo>
                    <a:pt x="0" y="2610"/>
                  </a:moveTo>
                  <a:lnTo>
                    <a:pt x="0" y="2655"/>
                  </a:lnTo>
                  <a:lnTo>
                    <a:pt x="0" y="2640"/>
                  </a:lnTo>
                  <a:lnTo>
                    <a:pt x="15" y="2625"/>
                  </a:lnTo>
                  <a:lnTo>
                    <a:pt x="15" y="2445"/>
                  </a:lnTo>
                  <a:lnTo>
                    <a:pt x="30" y="2430"/>
                  </a:lnTo>
                  <a:lnTo>
                    <a:pt x="30" y="2070"/>
                  </a:lnTo>
                  <a:lnTo>
                    <a:pt x="30" y="2280"/>
                  </a:lnTo>
                  <a:lnTo>
                    <a:pt x="45" y="2265"/>
                  </a:lnTo>
                  <a:lnTo>
                    <a:pt x="45" y="1500"/>
                  </a:lnTo>
                  <a:lnTo>
                    <a:pt x="45" y="1560"/>
                  </a:lnTo>
                  <a:lnTo>
                    <a:pt x="60" y="1530"/>
                  </a:lnTo>
                  <a:lnTo>
                    <a:pt x="60" y="795"/>
                  </a:lnTo>
                  <a:lnTo>
                    <a:pt x="75" y="810"/>
                  </a:lnTo>
                  <a:lnTo>
                    <a:pt x="75" y="900"/>
                  </a:lnTo>
                  <a:lnTo>
                    <a:pt x="75" y="420"/>
                  </a:lnTo>
                  <a:lnTo>
                    <a:pt x="75" y="450"/>
                  </a:lnTo>
                  <a:lnTo>
                    <a:pt x="90" y="465"/>
                  </a:lnTo>
                  <a:lnTo>
                    <a:pt x="90" y="495"/>
                  </a:lnTo>
                  <a:lnTo>
                    <a:pt x="90" y="285"/>
                  </a:lnTo>
                  <a:lnTo>
                    <a:pt x="90" y="360"/>
                  </a:lnTo>
                  <a:lnTo>
                    <a:pt x="105" y="345"/>
                  </a:lnTo>
                  <a:lnTo>
                    <a:pt x="105" y="525"/>
                  </a:lnTo>
                  <a:lnTo>
                    <a:pt x="105" y="300"/>
                  </a:lnTo>
                  <a:lnTo>
                    <a:pt x="105" y="510"/>
                  </a:lnTo>
                  <a:lnTo>
                    <a:pt x="120" y="525"/>
                  </a:lnTo>
                  <a:lnTo>
                    <a:pt x="120" y="1020"/>
                  </a:lnTo>
                  <a:lnTo>
                    <a:pt x="135" y="1035"/>
                  </a:lnTo>
                  <a:lnTo>
                    <a:pt x="135" y="1695"/>
                  </a:lnTo>
                  <a:lnTo>
                    <a:pt x="150" y="1710"/>
                  </a:lnTo>
                  <a:lnTo>
                    <a:pt x="150" y="2355"/>
                  </a:lnTo>
                  <a:lnTo>
                    <a:pt x="165" y="2370"/>
                  </a:lnTo>
                  <a:lnTo>
                    <a:pt x="165" y="2850"/>
                  </a:lnTo>
                  <a:lnTo>
                    <a:pt x="180" y="2865"/>
                  </a:lnTo>
                  <a:lnTo>
                    <a:pt x="180" y="3075"/>
                  </a:lnTo>
                  <a:lnTo>
                    <a:pt x="195" y="3060"/>
                  </a:lnTo>
                  <a:lnTo>
                    <a:pt x="195" y="2925"/>
                  </a:lnTo>
                  <a:lnTo>
                    <a:pt x="210" y="2910"/>
                  </a:lnTo>
                  <a:lnTo>
                    <a:pt x="210" y="2460"/>
                  </a:lnTo>
                  <a:lnTo>
                    <a:pt x="225" y="2445"/>
                  </a:lnTo>
                  <a:lnTo>
                    <a:pt x="225" y="1800"/>
                  </a:lnTo>
                  <a:lnTo>
                    <a:pt x="240" y="1785"/>
                  </a:lnTo>
                  <a:lnTo>
                    <a:pt x="240" y="1080"/>
                  </a:lnTo>
                  <a:lnTo>
                    <a:pt x="255" y="1065"/>
                  </a:lnTo>
                  <a:lnTo>
                    <a:pt x="255" y="510"/>
                  </a:lnTo>
                  <a:lnTo>
                    <a:pt x="270" y="495"/>
                  </a:lnTo>
                  <a:lnTo>
                    <a:pt x="270" y="225"/>
                  </a:lnTo>
                  <a:lnTo>
                    <a:pt x="285" y="210"/>
                  </a:lnTo>
                  <a:lnTo>
                    <a:pt x="285" y="315"/>
                  </a:lnTo>
                  <a:lnTo>
                    <a:pt x="300" y="330"/>
                  </a:lnTo>
                  <a:lnTo>
                    <a:pt x="300" y="735"/>
                  </a:lnTo>
                  <a:lnTo>
                    <a:pt x="315" y="750"/>
                  </a:lnTo>
                  <a:lnTo>
                    <a:pt x="315" y="1410"/>
                  </a:lnTo>
                  <a:lnTo>
                    <a:pt x="330" y="1425"/>
                  </a:lnTo>
                  <a:lnTo>
                    <a:pt x="330" y="2160"/>
                  </a:lnTo>
                  <a:lnTo>
                    <a:pt x="345" y="2175"/>
                  </a:lnTo>
                  <a:lnTo>
                    <a:pt x="345" y="2790"/>
                  </a:lnTo>
                  <a:lnTo>
                    <a:pt x="360" y="2805"/>
                  </a:lnTo>
                  <a:lnTo>
                    <a:pt x="360" y="3150"/>
                  </a:lnTo>
                  <a:lnTo>
                    <a:pt x="375" y="3165"/>
                  </a:lnTo>
                  <a:lnTo>
                    <a:pt x="375" y="3195"/>
                  </a:lnTo>
                  <a:lnTo>
                    <a:pt x="375" y="3135"/>
                  </a:lnTo>
                  <a:lnTo>
                    <a:pt x="390" y="3120"/>
                  </a:lnTo>
                  <a:lnTo>
                    <a:pt x="390" y="2745"/>
                  </a:lnTo>
                  <a:lnTo>
                    <a:pt x="405" y="2730"/>
                  </a:lnTo>
                  <a:lnTo>
                    <a:pt x="405" y="2070"/>
                  </a:lnTo>
                  <a:lnTo>
                    <a:pt x="420" y="2055"/>
                  </a:lnTo>
                  <a:lnTo>
                    <a:pt x="420" y="1305"/>
                  </a:lnTo>
                  <a:lnTo>
                    <a:pt x="435" y="1290"/>
                  </a:lnTo>
                  <a:lnTo>
                    <a:pt x="435" y="615"/>
                  </a:lnTo>
                  <a:lnTo>
                    <a:pt x="450" y="600"/>
                  </a:lnTo>
                  <a:lnTo>
                    <a:pt x="450" y="180"/>
                  </a:lnTo>
                  <a:lnTo>
                    <a:pt x="465" y="165"/>
                  </a:lnTo>
                  <a:lnTo>
                    <a:pt x="465" y="105"/>
                  </a:lnTo>
                  <a:lnTo>
                    <a:pt x="465" y="135"/>
                  </a:lnTo>
                  <a:lnTo>
                    <a:pt x="480" y="150"/>
                  </a:lnTo>
                  <a:lnTo>
                    <a:pt x="480" y="465"/>
                  </a:lnTo>
                  <a:lnTo>
                    <a:pt x="495" y="480"/>
                  </a:lnTo>
                  <a:lnTo>
                    <a:pt x="495" y="1110"/>
                  </a:lnTo>
                  <a:lnTo>
                    <a:pt x="510" y="1125"/>
                  </a:lnTo>
                  <a:lnTo>
                    <a:pt x="510" y="1905"/>
                  </a:lnTo>
                  <a:lnTo>
                    <a:pt x="525" y="1920"/>
                  </a:lnTo>
                  <a:lnTo>
                    <a:pt x="525" y="2655"/>
                  </a:lnTo>
                  <a:lnTo>
                    <a:pt x="540" y="2670"/>
                  </a:lnTo>
                  <a:lnTo>
                    <a:pt x="540" y="3150"/>
                  </a:lnTo>
                  <a:lnTo>
                    <a:pt x="555" y="3165"/>
                  </a:lnTo>
                  <a:lnTo>
                    <a:pt x="555" y="3285"/>
                  </a:lnTo>
                  <a:lnTo>
                    <a:pt x="555" y="3270"/>
                  </a:lnTo>
                  <a:lnTo>
                    <a:pt x="570" y="3255"/>
                  </a:lnTo>
                  <a:lnTo>
                    <a:pt x="570" y="3000"/>
                  </a:lnTo>
                  <a:lnTo>
                    <a:pt x="585" y="2985"/>
                  </a:lnTo>
                  <a:lnTo>
                    <a:pt x="585" y="2385"/>
                  </a:lnTo>
                  <a:lnTo>
                    <a:pt x="600" y="2370"/>
                  </a:lnTo>
                  <a:lnTo>
                    <a:pt x="600" y="1575"/>
                  </a:lnTo>
                  <a:lnTo>
                    <a:pt x="615" y="1560"/>
                  </a:lnTo>
                  <a:lnTo>
                    <a:pt x="615" y="810"/>
                  </a:lnTo>
                  <a:lnTo>
                    <a:pt x="630" y="795"/>
                  </a:lnTo>
                  <a:lnTo>
                    <a:pt x="630" y="240"/>
                  </a:lnTo>
                  <a:lnTo>
                    <a:pt x="645" y="225"/>
                  </a:lnTo>
                  <a:lnTo>
                    <a:pt x="645" y="30"/>
                  </a:lnTo>
                  <a:lnTo>
                    <a:pt x="660" y="45"/>
                  </a:lnTo>
                  <a:lnTo>
                    <a:pt x="660" y="240"/>
                  </a:lnTo>
                  <a:lnTo>
                    <a:pt x="675" y="255"/>
                  </a:lnTo>
                  <a:lnTo>
                    <a:pt x="675" y="795"/>
                  </a:lnTo>
                  <a:lnTo>
                    <a:pt x="690" y="810"/>
                  </a:lnTo>
                  <a:lnTo>
                    <a:pt x="690" y="1590"/>
                  </a:lnTo>
                  <a:lnTo>
                    <a:pt x="705" y="1605"/>
                  </a:lnTo>
                  <a:lnTo>
                    <a:pt x="705" y="2400"/>
                  </a:lnTo>
                  <a:lnTo>
                    <a:pt x="720" y="2415"/>
                  </a:lnTo>
                  <a:lnTo>
                    <a:pt x="720" y="3045"/>
                  </a:lnTo>
                  <a:lnTo>
                    <a:pt x="735" y="3060"/>
                  </a:lnTo>
                  <a:lnTo>
                    <a:pt x="735" y="3330"/>
                  </a:lnTo>
                  <a:lnTo>
                    <a:pt x="750" y="3315"/>
                  </a:lnTo>
                  <a:lnTo>
                    <a:pt x="750" y="3195"/>
                  </a:lnTo>
                  <a:lnTo>
                    <a:pt x="765" y="3180"/>
                  </a:lnTo>
                  <a:lnTo>
                    <a:pt x="765" y="2700"/>
                  </a:lnTo>
                  <a:lnTo>
                    <a:pt x="780" y="2685"/>
                  </a:lnTo>
                  <a:lnTo>
                    <a:pt x="780" y="1920"/>
                  </a:lnTo>
                  <a:lnTo>
                    <a:pt x="795" y="1905"/>
                  </a:lnTo>
                  <a:lnTo>
                    <a:pt x="795" y="1095"/>
                  </a:lnTo>
                  <a:lnTo>
                    <a:pt x="810" y="1080"/>
                  </a:lnTo>
                  <a:lnTo>
                    <a:pt x="810" y="405"/>
                  </a:lnTo>
                  <a:lnTo>
                    <a:pt x="825" y="390"/>
                  </a:lnTo>
                  <a:lnTo>
                    <a:pt x="825" y="30"/>
                  </a:lnTo>
                  <a:lnTo>
                    <a:pt x="840" y="15"/>
                  </a:lnTo>
                  <a:lnTo>
                    <a:pt x="840" y="0"/>
                  </a:lnTo>
                  <a:lnTo>
                    <a:pt x="840" y="75"/>
                  </a:lnTo>
                  <a:lnTo>
                    <a:pt x="855" y="9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80" name="Freeform 2547"/>
            <p:cNvSpPr>
              <a:spLocks/>
            </p:cNvSpPr>
            <p:nvPr/>
          </p:nvSpPr>
          <p:spPr bwMode="auto">
            <a:xfrm>
              <a:off x="3000375" y="466725"/>
              <a:ext cx="581025" cy="2114550"/>
            </a:xfrm>
            <a:custGeom>
              <a:avLst/>
              <a:gdLst>
                <a:gd name="T0" fmla="*/ 9525 w 915"/>
                <a:gd name="T1" fmla="*/ 323850 h 3330"/>
                <a:gd name="T2" fmla="*/ 19050 w 915"/>
                <a:gd name="T3" fmla="*/ 1314450 h 3330"/>
                <a:gd name="T4" fmla="*/ 38100 w 915"/>
                <a:gd name="T5" fmla="*/ 1790700 h 3330"/>
                <a:gd name="T6" fmla="*/ 47625 w 915"/>
                <a:gd name="T7" fmla="*/ 2114550 h 3330"/>
                <a:gd name="T8" fmla="*/ 57150 w 915"/>
                <a:gd name="T9" fmla="*/ 1866900 h 3330"/>
                <a:gd name="T10" fmla="*/ 76200 w 915"/>
                <a:gd name="T11" fmla="*/ 1428750 h 3330"/>
                <a:gd name="T12" fmla="*/ 85725 w 915"/>
                <a:gd name="T13" fmla="*/ 428625 h 3330"/>
                <a:gd name="T14" fmla="*/ 104775 w 915"/>
                <a:gd name="T15" fmla="*/ 85725 h 3330"/>
                <a:gd name="T16" fmla="*/ 114300 w 915"/>
                <a:gd name="T17" fmla="*/ 171450 h 3330"/>
                <a:gd name="T18" fmla="*/ 133350 w 915"/>
                <a:gd name="T19" fmla="*/ 571500 h 3330"/>
                <a:gd name="T20" fmla="*/ 142875 w 915"/>
                <a:gd name="T21" fmla="*/ 1571625 h 3330"/>
                <a:gd name="T22" fmla="*/ 161925 w 915"/>
                <a:gd name="T23" fmla="*/ 1952625 h 3330"/>
                <a:gd name="T24" fmla="*/ 171450 w 915"/>
                <a:gd name="T25" fmla="*/ 1981200 h 3330"/>
                <a:gd name="T26" fmla="*/ 190500 w 915"/>
                <a:gd name="T27" fmla="*/ 1628775 h 3330"/>
                <a:gd name="T28" fmla="*/ 200025 w 915"/>
                <a:gd name="T29" fmla="*/ 647700 h 3330"/>
                <a:gd name="T30" fmla="*/ 219075 w 915"/>
                <a:gd name="T31" fmla="*/ 228600 h 3330"/>
                <a:gd name="T32" fmla="*/ 228600 w 915"/>
                <a:gd name="T33" fmla="*/ 85725 h 3330"/>
                <a:gd name="T34" fmla="*/ 247650 w 915"/>
                <a:gd name="T35" fmla="*/ 390525 h 3330"/>
                <a:gd name="T36" fmla="*/ 257175 w 915"/>
                <a:gd name="T37" fmla="*/ 1333500 h 3330"/>
                <a:gd name="T38" fmla="*/ 276225 w 915"/>
                <a:gd name="T39" fmla="*/ 1781175 h 3330"/>
                <a:gd name="T40" fmla="*/ 285750 w 915"/>
                <a:gd name="T41" fmla="*/ 2057400 h 3330"/>
                <a:gd name="T42" fmla="*/ 295275 w 915"/>
                <a:gd name="T43" fmla="*/ 1800225 h 3330"/>
                <a:gd name="T44" fmla="*/ 314325 w 915"/>
                <a:gd name="T45" fmla="*/ 1381125 h 3330"/>
                <a:gd name="T46" fmla="*/ 323850 w 915"/>
                <a:gd name="T47" fmla="*/ 438150 h 3330"/>
                <a:gd name="T48" fmla="*/ 342900 w 915"/>
                <a:gd name="T49" fmla="*/ 123825 h 3330"/>
                <a:gd name="T50" fmla="*/ 352425 w 915"/>
                <a:gd name="T51" fmla="*/ 76200 h 3330"/>
                <a:gd name="T52" fmla="*/ 361950 w 915"/>
                <a:gd name="T53" fmla="*/ 609600 h 3330"/>
                <a:gd name="T54" fmla="*/ 381000 w 915"/>
                <a:gd name="T55" fmla="*/ 1104900 h 3330"/>
                <a:gd name="T56" fmla="*/ 390525 w 915"/>
                <a:gd name="T57" fmla="*/ 1905000 h 3330"/>
                <a:gd name="T58" fmla="*/ 409575 w 915"/>
                <a:gd name="T59" fmla="*/ 2028825 h 3330"/>
                <a:gd name="T60" fmla="*/ 419100 w 915"/>
                <a:gd name="T61" fmla="*/ 1590675 h 3330"/>
                <a:gd name="T62" fmla="*/ 438150 w 915"/>
                <a:gd name="T63" fmla="*/ 1123950 h 3330"/>
                <a:gd name="T64" fmla="*/ 447675 w 915"/>
                <a:gd name="T65" fmla="*/ 276225 h 3330"/>
                <a:gd name="T66" fmla="*/ 466725 w 915"/>
                <a:gd name="T67" fmla="*/ 76200 h 3330"/>
                <a:gd name="T68" fmla="*/ 476250 w 915"/>
                <a:gd name="T69" fmla="*/ 419100 h 3330"/>
                <a:gd name="T70" fmla="*/ 495300 w 915"/>
                <a:gd name="T71" fmla="*/ 866775 h 3330"/>
                <a:gd name="T72" fmla="*/ 504825 w 915"/>
                <a:gd name="T73" fmla="*/ 1752600 h 3330"/>
                <a:gd name="T74" fmla="*/ 523875 w 915"/>
                <a:gd name="T75" fmla="*/ 2000250 h 3330"/>
                <a:gd name="T76" fmla="*/ 533400 w 915"/>
                <a:gd name="T77" fmla="*/ 1990725 h 3330"/>
                <a:gd name="T78" fmla="*/ 542925 w 915"/>
                <a:gd name="T79" fmla="*/ 1362075 h 3330"/>
                <a:gd name="T80" fmla="*/ 561975 w 915"/>
                <a:gd name="T81" fmla="*/ 866775 h 3330"/>
                <a:gd name="T82" fmla="*/ 571500 w 915"/>
                <a:gd name="T83" fmla="*/ 152400 h 33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330">
                  <a:moveTo>
                    <a:pt x="0" y="75"/>
                  </a:moveTo>
                  <a:lnTo>
                    <a:pt x="0" y="495"/>
                  </a:lnTo>
                  <a:lnTo>
                    <a:pt x="15" y="510"/>
                  </a:lnTo>
                  <a:lnTo>
                    <a:pt x="15" y="1230"/>
                  </a:lnTo>
                  <a:lnTo>
                    <a:pt x="30" y="1245"/>
                  </a:lnTo>
                  <a:lnTo>
                    <a:pt x="30" y="2070"/>
                  </a:lnTo>
                  <a:lnTo>
                    <a:pt x="45" y="2085"/>
                  </a:lnTo>
                  <a:lnTo>
                    <a:pt x="45" y="2805"/>
                  </a:lnTo>
                  <a:lnTo>
                    <a:pt x="60" y="2820"/>
                  </a:lnTo>
                  <a:lnTo>
                    <a:pt x="60" y="3255"/>
                  </a:lnTo>
                  <a:lnTo>
                    <a:pt x="75" y="3270"/>
                  </a:lnTo>
                  <a:lnTo>
                    <a:pt x="75" y="3330"/>
                  </a:lnTo>
                  <a:lnTo>
                    <a:pt x="75" y="3300"/>
                  </a:lnTo>
                  <a:lnTo>
                    <a:pt x="90" y="3285"/>
                  </a:lnTo>
                  <a:lnTo>
                    <a:pt x="90" y="2940"/>
                  </a:lnTo>
                  <a:lnTo>
                    <a:pt x="105" y="2925"/>
                  </a:lnTo>
                  <a:lnTo>
                    <a:pt x="105" y="2265"/>
                  </a:lnTo>
                  <a:lnTo>
                    <a:pt x="120" y="2250"/>
                  </a:lnTo>
                  <a:lnTo>
                    <a:pt x="120" y="1440"/>
                  </a:lnTo>
                  <a:lnTo>
                    <a:pt x="135" y="1425"/>
                  </a:lnTo>
                  <a:lnTo>
                    <a:pt x="135" y="675"/>
                  </a:lnTo>
                  <a:lnTo>
                    <a:pt x="150" y="660"/>
                  </a:lnTo>
                  <a:lnTo>
                    <a:pt x="150" y="150"/>
                  </a:lnTo>
                  <a:lnTo>
                    <a:pt x="165" y="135"/>
                  </a:lnTo>
                  <a:lnTo>
                    <a:pt x="165" y="0"/>
                  </a:lnTo>
                  <a:lnTo>
                    <a:pt x="180" y="15"/>
                  </a:lnTo>
                  <a:lnTo>
                    <a:pt x="180" y="270"/>
                  </a:lnTo>
                  <a:lnTo>
                    <a:pt x="195" y="285"/>
                  </a:lnTo>
                  <a:lnTo>
                    <a:pt x="195" y="885"/>
                  </a:lnTo>
                  <a:lnTo>
                    <a:pt x="210" y="900"/>
                  </a:lnTo>
                  <a:lnTo>
                    <a:pt x="210" y="1680"/>
                  </a:lnTo>
                  <a:lnTo>
                    <a:pt x="225" y="1695"/>
                  </a:lnTo>
                  <a:lnTo>
                    <a:pt x="225" y="2475"/>
                  </a:lnTo>
                  <a:lnTo>
                    <a:pt x="240" y="2490"/>
                  </a:lnTo>
                  <a:lnTo>
                    <a:pt x="240" y="3060"/>
                  </a:lnTo>
                  <a:lnTo>
                    <a:pt x="255" y="3075"/>
                  </a:lnTo>
                  <a:lnTo>
                    <a:pt x="255" y="3300"/>
                  </a:lnTo>
                  <a:lnTo>
                    <a:pt x="270" y="3285"/>
                  </a:lnTo>
                  <a:lnTo>
                    <a:pt x="270" y="3120"/>
                  </a:lnTo>
                  <a:lnTo>
                    <a:pt x="285" y="3105"/>
                  </a:lnTo>
                  <a:lnTo>
                    <a:pt x="285" y="2580"/>
                  </a:lnTo>
                  <a:lnTo>
                    <a:pt x="300" y="2565"/>
                  </a:lnTo>
                  <a:lnTo>
                    <a:pt x="300" y="1815"/>
                  </a:lnTo>
                  <a:lnTo>
                    <a:pt x="315" y="1800"/>
                  </a:lnTo>
                  <a:lnTo>
                    <a:pt x="315" y="1020"/>
                  </a:lnTo>
                  <a:lnTo>
                    <a:pt x="330" y="1005"/>
                  </a:lnTo>
                  <a:lnTo>
                    <a:pt x="330" y="375"/>
                  </a:lnTo>
                  <a:lnTo>
                    <a:pt x="345" y="360"/>
                  </a:lnTo>
                  <a:lnTo>
                    <a:pt x="345" y="60"/>
                  </a:lnTo>
                  <a:lnTo>
                    <a:pt x="360" y="45"/>
                  </a:lnTo>
                  <a:lnTo>
                    <a:pt x="360" y="135"/>
                  </a:lnTo>
                  <a:lnTo>
                    <a:pt x="375" y="150"/>
                  </a:lnTo>
                  <a:lnTo>
                    <a:pt x="375" y="600"/>
                  </a:lnTo>
                  <a:lnTo>
                    <a:pt x="390" y="615"/>
                  </a:lnTo>
                  <a:lnTo>
                    <a:pt x="390" y="1305"/>
                  </a:lnTo>
                  <a:lnTo>
                    <a:pt x="405" y="1320"/>
                  </a:lnTo>
                  <a:lnTo>
                    <a:pt x="405" y="2100"/>
                  </a:lnTo>
                  <a:lnTo>
                    <a:pt x="420" y="2115"/>
                  </a:lnTo>
                  <a:lnTo>
                    <a:pt x="420" y="2790"/>
                  </a:lnTo>
                  <a:lnTo>
                    <a:pt x="435" y="2805"/>
                  </a:lnTo>
                  <a:lnTo>
                    <a:pt x="435" y="3180"/>
                  </a:lnTo>
                  <a:lnTo>
                    <a:pt x="450" y="3195"/>
                  </a:lnTo>
                  <a:lnTo>
                    <a:pt x="450" y="3240"/>
                  </a:lnTo>
                  <a:lnTo>
                    <a:pt x="450" y="3210"/>
                  </a:lnTo>
                  <a:lnTo>
                    <a:pt x="465" y="3195"/>
                  </a:lnTo>
                  <a:lnTo>
                    <a:pt x="465" y="2835"/>
                  </a:lnTo>
                  <a:lnTo>
                    <a:pt x="480" y="2820"/>
                  </a:lnTo>
                  <a:lnTo>
                    <a:pt x="480" y="2190"/>
                  </a:lnTo>
                  <a:lnTo>
                    <a:pt x="495" y="2175"/>
                  </a:lnTo>
                  <a:lnTo>
                    <a:pt x="495" y="1395"/>
                  </a:lnTo>
                  <a:lnTo>
                    <a:pt x="510" y="1380"/>
                  </a:lnTo>
                  <a:lnTo>
                    <a:pt x="510" y="690"/>
                  </a:lnTo>
                  <a:lnTo>
                    <a:pt x="525" y="675"/>
                  </a:lnTo>
                  <a:lnTo>
                    <a:pt x="525" y="210"/>
                  </a:lnTo>
                  <a:lnTo>
                    <a:pt x="540" y="195"/>
                  </a:lnTo>
                  <a:lnTo>
                    <a:pt x="540" y="90"/>
                  </a:lnTo>
                  <a:lnTo>
                    <a:pt x="540" y="105"/>
                  </a:lnTo>
                  <a:lnTo>
                    <a:pt x="555" y="120"/>
                  </a:lnTo>
                  <a:lnTo>
                    <a:pt x="555" y="375"/>
                  </a:lnTo>
                  <a:lnTo>
                    <a:pt x="570" y="390"/>
                  </a:lnTo>
                  <a:lnTo>
                    <a:pt x="570" y="960"/>
                  </a:lnTo>
                  <a:lnTo>
                    <a:pt x="585" y="975"/>
                  </a:lnTo>
                  <a:lnTo>
                    <a:pt x="585" y="1725"/>
                  </a:lnTo>
                  <a:lnTo>
                    <a:pt x="600" y="1740"/>
                  </a:lnTo>
                  <a:lnTo>
                    <a:pt x="600" y="2460"/>
                  </a:lnTo>
                  <a:lnTo>
                    <a:pt x="615" y="2475"/>
                  </a:lnTo>
                  <a:lnTo>
                    <a:pt x="615" y="3000"/>
                  </a:lnTo>
                  <a:lnTo>
                    <a:pt x="630" y="3015"/>
                  </a:lnTo>
                  <a:lnTo>
                    <a:pt x="630" y="3210"/>
                  </a:lnTo>
                  <a:lnTo>
                    <a:pt x="645" y="3195"/>
                  </a:lnTo>
                  <a:lnTo>
                    <a:pt x="645" y="3030"/>
                  </a:lnTo>
                  <a:lnTo>
                    <a:pt x="660" y="3015"/>
                  </a:lnTo>
                  <a:lnTo>
                    <a:pt x="660" y="2505"/>
                  </a:lnTo>
                  <a:lnTo>
                    <a:pt x="675" y="2490"/>
                  </a:lnTo>
                  <a:lnTo>
                    <a:pt x="675" y="1785"/>
                  </a:lnTo>
                  <a:lnTo>
                    <a:pt x="690" y="1770"/>
                  </a:lnTo>
                  <a:lnTo>
                    <a:pt x="690" y="1020"/>
                  </a:lnTo>
                  <a:lnTo>
                    <a:pt x="705" y="1005"/>
                  </a:lnTo>
                  <a:lnTo>
                    <a:pt x="705" y="435"/>
                  </a:lnTo>
                  <a:lnTo>
                    <a:pt x="720" y="420"/>
                  </a:lnTo>
                  <a:lnTo>
                    <a:pt x="720" y="135"/>
                  </a:lnTo>
                  <a:lnTo>
                    <a:pt x="735" y="120"/>
                  </a:lnTo>
                  <a:lnTo>
                    <a:pt x="735" y="210"/>
                  </a:lnTo>
                  <a:lnTo>
                    <a:pt x="750" y="225"/>
                  </a:lnTo>
                  <a:lnTo>
                    <a:pt x="750" y="660"/>
                  </a:lnTo>
                  <a:lnTo>
                    <a:pt x="765" y="675"/>
                  </a:lnTo>
                  <a:lnTo>
                    <a:pt x="765" y="1350"/>
                  </a:lnTo>
                  <a:lnTo>
                    <a:pt x="780" y="1365"/>
                  </a:lnTo>
                  <a:lnTo>
                    <a:pt x="780" y="2115"/>
                  </a:lnTo>
                  <a:lnTo>
                    <a:pt x="795" y="2130"/>
                  </a:lnTo>
                  <a:lnTo>
                    <a:pt x="795" y="2760"/>
                  </a:lnTo>
                  <a:lnTo>
                    <a:pt x="810" y="2775"/>
                  </a:lnTo>
                  <a:lnTo>
                    <a:pt x="810" y="3135"/>
                  </a:lnTo>
                  <a:lnTo>
                    <a:pt x="825" y="3150"/>
                  </a:lnTo>
                  <a:lnTo>
                    <a:pt x="825" y="3195"/>
                  </a:lnTo>
                  <a:lnTo>
                    <a:pt x="825" y="3150"/>
                  </a:lnTo>
                  <a:lnTo>
                    <a:pt x="840" y="3135"/>
                  </a:lnTo>
                  <a:lnTo>
                    <a:pt x="840" y="2790"/>
                  </a:lnTo>
                  <a:lnTo>
                    <a:pt x="855" y="2775"/>
                  </a:lnTo>
                  <a:lnTo>
                    <a:pt x="855" y="2145"/>
                  </a:lnTo>
                  <a:lnTo>
                    <a:pt x="870" y="2130"/>
                  </a:lnTo>
                  <a:lnTo>
                    <a:pt x="870" y="1380"/>
                  </a:lnTo>
                  <a:lnTo>
                    <a:pt x="885" y="1365"/>
                  </a:lnTo>
                  <a:lnTo>
                    <a:pt x="885" y="690"/>
                  </a:lnTo>
                  <a:lnTo>
                    <a:pt x="900" y="675"/>
                  </a:lnTo>
                  <a:lnTo>
                    <a:pt x="900" y="240"/>
                  </a:lnTo>
                  <a:lnTo>
                    <a:pt x="915" y="225"/>
                  </a:lnTo>
                  <a:lnTo>
                    <a:pt x="915" y="12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81" name="Freeform 2548"/>
            <p:cNvSpPr>
              <a:spLocks/>
            </p:cNvSpPr>
            <p:nvPr/>
          </p:nvSpPr>
          <p:spPr bwMode="auto">
            <a:xfrm>
              <a:off x="3581400" y="542925"/>
              <a:ext cx="514350" cy="1962150"/>
            </a:xfrm>
            <a:custGeom>
              <a:avLst/>
              <a:gdLst>
                <a:gd name="T0" fmla="*/ 9525 w 810"/>
                <a:gd name="T1" fmla="*/ 19050 h 3090"/>
                <a:gd name="T2" fmla="*/ 19050 w 810"/>
                <a:gd name="T3" fmla="*/ 552450 h 3090"/>
                <a:gd name="T4" fmla="*/ 38100 w 810"/>
                <a:gd name="T5" fmla="*/ 1038225 h 3090"/>
                <a:gd name="T6" fmla="*/ 47625 w 810"/>
                <a:gd name="T7" fmla="*/ 1828800 h 3090"/>
                <a:gd name="T8" fmla="*/ 66675 w 810"/>
                <a:gd name="T9" fmla="*/ 1952625 h 3090"/>
                <a:gd name="T10" fmla="*/ 76200 w 810"/>
                <a:gd name="T11" fmla="*/ 1724025 h 3090"/>
                <a:gd name="T12" fmla="*/ 85725 w 810"/>
                <a:gd name="T13" fmla="*/ 1352550 h 3090"/>
                <a:gd name="T14" fmla="*/ 85725 w 810"/>
                <a:gd name="T15" fmla="*/ 1019175 h 3090"/>
                <a:gd name="T16" fmla="*/ 104775 w 810"/>
                <a:gd name="T17" fmla="*/ 628650 h 3090"/>
                <a:gd name="T18" fmla="*/ 104775 w 810"/>
                <a:gd name="T19" fmla="*/ 361950 h 3090"/>
                <a:gd name="T20" fmla="*/ 123825 w 810"/>
                <a:gd name="T21" fmla="*/ 190500 h 3090"/>
                <a:gd name="T22" fmla="*/ 133350 w 810"/>
                <a:gd name="T23" fmla="*/ 276225 h 3090"/>
                <a:gd name="T24" fmla="*/ 133350 w 810"/>
                <a:gd name="T25" fmla="*/ 514350 h 3090"/>
                <a:gd name="T26" fmla="*/ 152400 w 810"/>
                <a:gd name="T27" fmla="*/ 895350 h 3090"/>
                <a:gd name="T28" fmla="*/ 161925 w 810"/>
                <a:gd name="T29" fmla="*/ 1266825 h 3090"/>
                <a:gd name="T30" fmla="*/ 171450 w 810"/>
                <a:gd name="T31" fmla="*/ 1752600 h 3090"/>
                <a:gd name="T32" fmla="*/ 180975 w 810"/>
                <a:gd name="T33" fmla="*/ 1771650 h 3090"/>
                <a:gd name="T34" fmla="*/ 190500 w 810"/>
                <a:gd name="T35" fmla="*/ 1724025 h 3090"/>
                <a:gd name="T36" fmla="*/ 200025 w 810"/>
                <a:gd name="T37" fmla="*/ 1514475 h 3090"/>
                <a:gd name="T38" fmla="*/ 209550 w 810"/>
                <a:gd name="T39" fmla="*/ 790575 h 3090"/>
                <a:gd name="T40" fmla="*/ 228600 w 810"/>
                <a:gd name="T41" fmla="*/ 447675 h 3090"/>
                <a:gd name="T42" fmla="*/ 238125 w 810"/>
                <a:gd name="T43" fmla="*/ 180975 h 3090"/>
                <a:gd name="T44" fmla="*/ 247650 w 810"/>
                <a:gd name="T45" fmla="*/ 361950 h 3090"/>
                <a:gd name="T46" fmla="*/ 266700 w 810"/>
                <a:gd name="T47" fmla="*/ 704850 h 3090"/>
                <a:gd name="T48" fmla="*/ 276225 w 810"/>
                <a:gd name="T49" fmla="*/ 1438275 h 3090"/>
                <a:gd name="T50" fmla="*/ 295275 w 810"/>
                <a:gd name="T51" fmla="*/ 1695450 h 3090"/>
                <a:gd name="T52" fmla="*/ 304800 w 810"/>
                <a:gd name="T53" fmla="*/ 1771650 h 3090"/>
                <a:gd name="T54" fmla="*/ 314325 w 810"/>
                <a:gd name="T55" fmla="*/ 1381125 h 3090"/>
                <a:gd name="T56" fmla="*/ 333375 w 810"/>
                <a:gd name="T57" fmla="*/ 990600 h 3090"/>
                <a:gd name="T58" fmla="*/ 342900 w 810"/>
                <a:gd name="T59" fmla="*/ 323850 h 3090"/>
                <a:gd name="T60" fmla="*/ 361950 w 810"/>
                <a:gd name="T61" fmla="*/ 171450 h 3090"/>
                <a:gd name="T62" fmla="*/ 371475 w 810"/>
                <a:gd name="T63" fmla="*/ 247650 h 3090"/>
                <a:gd name="T64" fmla="*/ 381000 w 810"/>
                <a:gd name="T65" fmla="*/ 838200 h 3090"/>
                <a:gd name="T66" fmla="*/ 400050 w 810"/>
                <a:gd name="T67" fmla="*/ 1238250 h 3090"/>
                <a:gd name="T68" fmla="*/ 409575 w 810"/>
                <a:gd name="T69" fmla="*/ 1752600 h 3090"/>
                <a:gd name="T70" fmla="*/ 419100 w 810"/>
                <a:gd name="T71" fmla="*/ 1752600 h 3090"/>
                <a:gd name="T72" fmla="*/ 438150 w 810"/>
                <a:gd name="T73" fmla="*/ 1552575 h 3090"/>
                <a:gd name="T74" fmla="*/ 447675 w 810"/>
                <a:gd name="T75" fmla="*/ 847725 h 3090"/>
                <a:gd name="T76" fmla="*/ 466725 w 810"/>
                <a:gd name="T77" fmla="*/ 485775 h 3090"/>
                <a:gd name="T78" fmla="*/ 476250 w 810"/>
                <a:gd name="T79" fmla="*/ 180975 h 3090"/>
                <a:gd name="T80" fmla="*/ 485775 w 810"/>
                <a:gd name="T81" fmla="*/ 323850 h 3090"/>
                <a:gd name="T82" fmla="*/ 504825 w 810"/>
                <a:gd name="T83" fmla="*/ 619125 h 30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810" h="3090">
                  <a:moveTo>
                    <a:pt x="0" y="0"/>
                  </a:moveTo>
                  <a:lnTo>
                    <a:pt x="0" y="15"/>
                  </a:lnTo>
                  <a:lnTo>
                    <a:pt x="15" y="30"/>
                  </a:lnTo>
                  <a:lnTo>
                    <a:pt x="15" y="285"/>
                  </a:lnTo>
                  <a:lnTo>
                    <a:pt x="30" y="300"/>
                  </a:lnTo>
                  <a:lnTo>
                    <a:pt x="30" y="870"/>
                  </a:lnTo>
                  <a:lnTo>
                    <a:pt x="45" y="885"/>
                  </a:lnTo>
                  <a:lnTo>
                    <a:pt x="45" y="1620"/>
                  </a:lnTo>
                  <a:lnTo>
                    <a:pt x="60" y="1635"/>
                  </a:lnTo>
                  <a:lnTo>
                    <a:pt x="60" y="2355"/>
                  </a:lnTo>
                  <a:lnTo>
                    <a:pt x="75" y="2370"/>
                  </a:lnTo>
                  <a:lnTo>
                    <a:pt x="75" y="2880"/>
                  </a:lnTo>
                  <a:lnTo>
                    <a:pt x="90" y="2895"/>
                  </a:lnTo>
                  <a:lnTo>
                    <a:pt x="90" y="3090"/>
                  </a:lnTo>
                  <a:lnTo>
                    <a:pt x="105" y="3075"/>
                  </a:lnTo>
                  <a:lnTo>
                    <a:pt x="105" y="2595"/>
                  </a:lnTo>
                  <a:lnTo>
                    <a:pt x="105" y="2730"/>
                  </a:lnTo>
                  <a:lnTo>
                    <a:pt x="120" y="2715"/>
                  </a:lnTo>
                  <a:lnTo>
                    <a:pt x="120" y="2100"/>
                  </a:lnTo>
                  <a:lnTo>
                    <a:pt x="120" y="2115"/>
                  </a:lnTo>
                  <a:lnTo>
                    <a:pt x="135" y="2130"/>
                  </a:lnTo>
                  <a:lnTo>
                    <a:pt x="135" y="2190"/>
                  </a:lnTo>
                  <a:lnTo>
                    <a:pt x="135" y="1590"/>
                  </a:lnTo>
                  <a:lnTo>
                    <a:pt x="135" y="1605"/>
                  </a:lnTo>
                  <a:lnTo>
                    <a:pt x="150" y="1575"/>
                  </a:lnTo>
                  <a:lnTo>
                    <a:pt x="150" y="975"/>
                  </a:lnTo>
                  <a:lnTo>
                    <a:pt x="165" y="990"/>
                  </a:lnTo>
                  <a:lnTo>
                    <a:pt x="165" y="1005"/>
                  </a:lnTo>
                  <a:lnTo>
                    <a:pt x="165" y="510"/>
                  </a:lnTo>
                  <a:lnTo>
                    <a:pt x="165" y="570"/>
                  </a:lnTo>
                  <a:lnTo>
                    <a:pt x="180" y="555"/>
                  </a:lnTo>
                  <a:lnTo>
                    <a:pt x="180" y="285"/>
                  </a:lnTo>
                  <a:lnTo>
                    <a:pt x="195" y="300"/>
                  </a:lnTo>
                  <a:lnTo>
                    <a:pt x="195" y="285"/>
                  </a:lnTo>
                  <a:lnTo>
                    <a:pt x="195" y="450"/>
                  </a:lnTo>
                  <a:lnTo>
                    <a:pt x="210" y="435"/>
                  </a:lnTo>
                  <a:lnTo>
                    <a:pt x="210" y="825"/>
                  </a:lnTo>
                  <a:lnTo>
                    <a:pt x="210" y="420"/>
                  </a:lnTo>
                  <a:lnTo>
                    <a:pt x="210" y="810"/>
                  </a:lnTo>
                  <a:lnTo>
                    <a:pt x="225" y="825"/>
                  </a:lnTo>
                  <a:lnTo>
                    <a:pt x="225" y="1425"/>
                  </a:lnTo>
                  <a:lnTo>
                    <a:pt x="240" y="1410"/>
                  </a:lnTo>
                  <a:lnTo>
                    <a:pt x="240" y="1995"/>
                  </a:lnTo>
                  <a:lnTo>
                    <a:pt x="240" y="1980"/>
                  </a:lnTo>
                  <a:lnTo>
                    <a:pt x="255" y="1995"/>
                  </a:lnTo>
                  <a:lnTo>
                    <a:pt x="255" y="2520"/>
                  </a:lnTo>
                  <a:lnTo>
                    <a:pt x="270" y="2505"/>
                  </a:lnTo>
                  <a:lnTo>
                    <a:pt x="270" y="2760"/>
                  </a:lnTo>
                  <a:lnTo>
                    <a:pt x="270" y="2745"/>
                  </a:lnTo>
                  <a:lnTo>
                    <a:pt x="285" y="2760"/>
                  </a:lnTo>
                  <a:lnTo>
                    <a:pt x="285" y="2790"/>
                  </a:lnTo>
                  <a:lnTo>
                    <a:pt x="285" y="2715"/>
                  </a:lnTo>
                  <a:lnTo>
                    <a:pt x="285" y="2730"/>
                  </a:lnTo>
                  <a:lnTo>
                    <a:pt x="300" y="2715"/>
                  </a:lnTo>
                  <a:lnTo>
                    <a:pt x="300" y="2385"/>
                  </a:lnTo>
                  <a:lnTo>
                    <a:pt x="315" y="2370"/>
                  </a:lnTo>
                  <a:lnTo>
                    <a:pt x="315" y="2385"/>
                  </a:lnTo>
                  <a:lnTo>
                    <a:pt x="315" y="1860"/>
                  </a:lnTo>
                  <a:lnTo>
                    <a:pt x="330" y="1845"/>
                  </a:lnTo>
                  <a:lnTo>
                    <a:pt x="330" y="1245"/>
                  </a:lnTo>
                  <a:lnTo>
                    <a:pt x="345" y="1230"/>
                  </a:lnTo>
                  <a:lnTo>
                    <a:pt x="345" y="720"/>
                  </a:lnTo>
                  <a:lnTo>
                    <a:pt x="360" y="705"/>
                  </a:lnTo>
                  <a:lnTo>
                    <a:pt x="360" y="360"/>
                  </a:lnTo>
                  <a:lnTo>
                    <a:pt x="375" y="345"/>
                  </a:lnTo>
                  <a:lnTo>
                    <a:pt x="375" y="285"/>
                  </a:lnTo>
                  <a:lnTo>
                    <a:pt x="375" y="315"/>
                  </a:lnTo>
                  <a:lnTo>
                    <a:pt x="390" y="330"/>
                  </a:lnTo>
                  <a:lnTo>
                    <a:pt x="390" y="570"/>
                  </a:lnTo>
                  <a:lnTo>
                    <a:pt x="405" y="585"/>
                  </a:lnTo>
                  <a:lnTo>
                    <a:pt x="405" y="1095"/>
                  </a:lnTo>
                  <a:lnTo>
                    <a:pt x="420" y="1110"/>
                  </a:lnTo>
                  <a:lnTo>
                    <a:pt x="420" y="1680"/>
                  </a:lnTo>
                  <a:lnTo>
                    <a:pt x="435" y="1695"/>
                  </a:lnTo>
                  <a:lnTo>
                    <a:pt x="435" y="2265"/>
                  </a:lnTo>
                  <a:lnTo>
                    <a:pt x="450" y="2280"/>
                  </a:lnTo>
                  <a:lnTo>
                    <a:pt x="450" y="2655"/>
                  </a:lnTo>
                  <a:lnTo>
                    <a:pt x="465" y="2670"/>
                  </a:lnTo>
                  <a:lnTo>
                    <a:pt x="465" y="2805"/>
                  </a:lnTo>
                  <a:lnTo>
                    <a:pt x="480" y="2790"/>
                  </a:lnTo>
                  <a:lnTo>
                    <a:pt x="480" y="2610"/>
                  </a:lnTo>
                  <a:lnTo>
                    <a:pt x="495" y="2595"/>
                  </a:lnTo>
                  <a:lnTo>
                    <a:pt x="495" y="2175"/>
                  </a:lnTo>
                  <a:lnTo>
                    <a:pt x="510" y="2160"/>
                  </a:lnTo>
                  <a:lnTo>
                    <a:pt x="510" y="1575"/>
                  </a:lnTo>
                  <a:lnTo>
                    <a:pt x="525" y="1560"/>
                  </a:lnTo>
                  <a:lnTo>
                    <a:pt x="525" y="990"/>
                  </a:lnTo>
                  <a:lnTo>
                    <a:pt x="540" y="975"/>
                  </a:lnTo>
                  <a:lnTo>
                    <a:pt x="540" y="510"/>
                  </a:lnTo>
                  <a:lnTo>
                    <a:pt x="555" y="495"/>
                  </a:lnTo>
                  <a:lnTo>
                    <a:pt x="555" y="285"/>
                  </a:lnTo>
                  <a:lnTo>
                    <a:pt x="570" y="270"/>
                  </a:lnTo>
                  <a:lnTo>
                    <a:pt x="570" y="375"/>
                  </a:lnTo>
                  <a:lnTo>
                    <a:pt x="585" y="390"/>
                  </a:lnTo>
                  <a:lnTo>
                    <a:pt x="585" y="750"/>
                  </a:lnTo>
                  <a:lnTo>
                    <a:pt x="600" y="765"/>
                  </a:lnTo>
                  <a:lnTo>
                    <a:pt x="600" y="1320"/>
                  </a:lnTo>
                  <a:lnTo>
                    <a:pt x="615" y="1335"/>
                  </a:lnTo>
                  <a:lnTo>
                    <a:pt x="615" y="1935"/>
                  </a:lnTo>
                  <a:lnTo>
                    <a:pt x="630" y="1950"/>
                  </a:lnTo>
                  <a:lnTo>
                    <a:pt x="630" y="2460"/>
                  </a:lnTo>
                  <a:lnTo>
                    <a:pt x="645" y="2475"/>
                  </a:lnTo>
                  <a:lnTo>
                    <a:pt x="645" y="2760"/>
                  </a:lnTo>
                  <a:lnTo>
                    <a:pt x="660" y="2775"/>
                  </a:lnTo>
                  <a:lnTo>
                    <a:pt x="660" y="2790"/>
                  </a:lnTo>
                  <a:lnTo>
                    <a:pt x="660" y="2760"/>
                  </a:lnTo>
                  <a:lnTo>
                    <a:pt x="675" y="2745"/>
                  </a:lnTo>
                  <a:lnTo>
                    <a:pt x="675" y="2460"/>
                  </a:lnTo>
                  <a:lnTo>
                    <a:pt x="690" y="2445"/>
                  </a:lnTo>
                  <a:lnTo>
                    <a:pt x="690" y="1935"/>
                  </a:lnTo>
                  <a:lnTo>
                    <a:pt x="705" y="1920"/>
                  </a:lnTo>
                  <a:lnTo>
                    <a:pt x="705" y="1335"/>
                  </a:lnTo>
                  <a:lnTo>
                    <a:pt x="720" y="1320"/>
                  </a:lnTo>
                  <a:lnTo>
                    <a:pt x="720" y="780"/>
                  </a:lnTo>
                  <a:lnTo>
                    <a:pt x="735" y="765"/>
                  </a:lnTo>
                  <a:lnTo>
                    <a:pt x="735" y="390"/>
                  </a:lnTo>
                  <a:lnTo>
                    <a:pt x="750" y="375"/>
                  </a:lnTo>
                  <a:lnTo>
                    <a:pt x="750" y="285"/>
                  </a:lnTo>
                  <a:lnTo>
                    <a:pt x="750" y="300"/>
                  </a:lnTo>
                  <a:lnTo>
                    <a:pt x="765" y="315"/>
                  </a:lnTo>
                  <a:lnTo>
                    <a:pt x="765" y="510"/>
                  </a:lnTo>
                  <a:lnTo>
                    <a:pt x="780" y="525"/>
                  </a:lnTo>
                  <a:lnTo>
                    <a:pt x="780" y="960"/>
                  </a:lnTo>
                  <a:lnTo>
                    <a:pt x="795" y="975"/>
                  </a:lnTo>
                  <a:lnTo>
                    <a:pt x="795" y="1560"/>
                  </a:lnTo>
                  <a:lnTo>
                    <a:pt x="810" y="157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82" name="Freeform 2549"/>
            <p:cNvSpPr>
              <a:spLocks/>
            </p:cNvSpPr>
            <p:nvPr/>
          </p:nvSpPr>
          <p:spPr bwMode="auto">
            <a:xfrm>
              <a:off x="4095750" y="752475"/>
              <a:ext cx="590550" cy="1543050"/>
            </a:xfrm>
            <a:custGeom>
              <a:avLst/>
              <a:gdLst>
                <a:gd name="T0" fmla="*/ 9525 w 930"/>
                <a:gd name="T1" fmla="*/ 1152525 h 2430"/>
                <a:gd name="T2" fmla="*/ 19050 w 930"/>
                <a:gd name="T3" fmla="*/ 1543050 h 2430"/>
                <a:gd name="T4" fmla="*/ 38100 w 930"/>
                <a:gd name="T5" fmla="*/ 1466850 h 2430"/>
                <a:gd name="T6" fmla="*/ 47625 w 930"/>
                <a:gd name="T7" fmla="*/ 876300 h 2430"/>
                <a:gd name="T8" fmla="*/ 66675 w 930"/>
                <a:gd name="T9" fmla="*/ 495300 h 2430"/>
                <a:gd name="T10" fmla="*/ 76200 w 930"/>
                <a:gd name="T11" fmla="*/ 19050 h 2430"/>
                <a:gd name="T12" fmla="*/ 85725 w 930"/>
                <a:gd name="T13" fmla="*/ 28575 h 2430"/>
                <a:gd name="T14" fmla="*/ 104775 w 930"/>
                <a:gd name="T15" fmla="*/ 228600 h 2430"/>
                <a:gd name="T16" fmla="*/ 114300 w 930"/>
                <a:gd name="T17" fmla="*/ 904875 h 2430"/>
                <a:gd name="T18" fmla="*/ 133350 w 930"/>
                <a:gd name="T19" fmla="*/ 1247775 h 2430"/>
                <a:gd name="T20" fmla="*/ 142875 w 930"/>
                <a:gd name="T21" fmla="*/ 1504950 h 2430"/>
                <a:gd name="T22" fmla="*/ 161925 w 930"/>
                <a:gd name="T23" fmla="*/ 1362075 h 2430"/>
                <a:gd name="T24" fmla="*/ 171450 w 930"/>
                <a:gd name="T25" fmla="*/ 742950 h 2430"/>
                <a:gd name="T26" fmla="*/ 190500 w 930"/>
                <a:gd name="T27" fmla="*/ 400050 h 2430"/>
                <a:gd name="T28" fmla="*/ 200025 w 930"/>
                <a:gd name="T29" fmla="*/ 47625 h 2430"/>
                <a:gd name="T30" fmla="*/ 219075 w 930"/>
                <a:gd name="T31" fmla="*/ 123825 h 2430"/>
                <a:gd name="T32" fmla="*/ 228600 w 930"/>
                <a:gd name="T33" fmla="*/ 666750 h 2430"/>
                <a:gd name="T34" fmla="*/ 247650 w 930"/>
                <a:gd name="T35" fmla="*/ 1019175 h 2430"/>
                <a:gd name="T36" fmla="*/ 257175 w 930"/>
                <a:gd name="T37" fmla="*/ 1447800 h 2430"/>
                <a:gd name="T38" fmla="*/ 266700 w 930"/>
                <a:gd name="T39" fmla="*/ 1438275 h 2430"/>
                <a:gd name="T40" fmla="*/ 285750 w 930"/>
                <a:gd name="T41" fmla="*/ 1247775 h 2430"/>
                <a:gd name="T42" fmla="*/ 295275 w 930"/>
                <a:gd name="T43" fmla="*/ 638175 h 2430"/>
                <a:gd name="T44" fmla="*/ 314325 w 930"/>
                <a:gd name="T45" fmla="*/ 323850 h 2430"/>
                <a:gd name="T46" fmla="*/ 323850 w 930"/>
                <a:gd name="T47" fmla="*/ 85725 h 2430"/>
                <a:gd name="T48" fmla="*/ 342900 w 930"/>
                <a:gd name="T49" fmla="*/ 219075 h 2430"/>
                <a:gd name="T50" fmla="*/ 352425 w 930"/>
                <a:gd name="T51" fmla="*/ 790575 h 2430"/>
                <a:gd name="T52" fmla="*/ 371475 w 930"/>
                <a:gd name="T53" fmla="*/ 1104900 h 2430"/>
                <a:gd name="T54" fmla="*/ 381000 w 930"/>
                <a:gd name="T55" fmla="*/ 1428750 h 2430"/>
                <a:gd name="T56" fmla="*/ 400050 w 930"/>
                <a:gd name="T57" fmla="*/ 1352550 h 2430"/>
                <a:gd name="T58" fmla="*/ 409575 w 930"/>
                <a:gd name="T59" fmla="*/ 847725 h 2430"/>
                <a:gd name="T60" fmla="*/ 428625 w 930"/>
                <a:gd name="T61" fmla="*/ 523875 h 2430"/>
                <a:gd name="T62" fmla="*/ 438150 w 930"/>
                <a:gd name="T63" fmla="*/ 123825 h 2430"/>
                <a:gd name="T64" fmla="*/ 457200 w 930"/>
                <a:gd name="T65" fmla="*/ 152400 h 2430"/>
                <a:gd name="T66" fmla="*/ 466725 w 930"/>
                <a:gd name="T67" fmla="*/ 590550 h 2430"/>
                <a:gd name="T68" fmla="*/ 485775 w 930"/>
                <a:gd name="T69" fmla="*/ 914400 h 2430"/>
                <a:gd name="T70" fmla="*/ 495300 w 930"/>
                <a:gd name="T71" fmla="*/ 1371600 h 2430"/>
                <a:gd name="T72" fmla="*/ 514350 w 930"/>
                <a:gd name="T73" fmla="*/ 1400175 h 2430"/>
                <a:gd name="T74" fmla="*/ 523875 w 930"/>
                <a:gd name="T75" fmla="*/ 1028700 h 2430"/>
                <a:gd name="T76" fmla="*/ 542925 w 930"/>
                <a:gd name="T77" fmla="*/ 704850 h 2430"/>
                <a:gd name="T78" fmla="*/ 552450 w 930"/>
                <a:gd name="T79" fmla="*/ 200025 h 2430"/>
                <a:gd name="T80" fmla="*/ 571500 w 930"/>
                <a:gd name="T81" fmla="*/ 123825 h 2430"/>
                <a:gd name="T82" fmla="*/ 581025 w 930"/>
                <a:gd name="T83" fmla="*/ 419100 h 24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2430">
                  <a:moveTo>
                    <a:pt x="0" y="1245"/>
                  </a:moveTo>
                  <a:lnTo>
                    <a:pt x="0" y="1800"/>
                  </a:lnTo>
                  <a:lnTo>
                    <a:pt x="15" y="1815"/>
                  </a:lnTo>
                  <a:lnTo>
                    <a:pt x="15" y="2250"/>
                  </a:lnTo>
                  <a:lnTo>
                    <a:pt x="30" y="2265"/>
                  </a:lnTo>
                  <a:lnTo>
                    <a:pt x="30" y="2430"/>
                  </a:lnTo>
                  <a:lnTo>
                    <a:pt x="45" y="2415"/>
                  </a:lnTo>
                  <a:lnTo>
                    <a:pt x="45" y="2325"/>
                  </a:lnTo>
                  <a:lnTo>
                    <a:pt x="60" y="2310"/>
                  </a:lnTo>
                  <a:lnTo>
                    <a:pt x="60" y="1935"/>
                  </a:lnTo>
                  <a:lnTo>
                    <a:pt x="75" y="1920"/>
                  </a:lnTo>
                  <a:lnTo>
                    <a:pt x="75" y="1380"/>
                  </a:lnTo>
                  <a:lnTo>
                    <a:pt x="90" y="1365"/>
                  </a:lnTo>
                  <a:lnTo>
                    <a:pt x="90" y="795"/>
                  </a:lnTo>
                  <a:lnTo>
                    <a:pt x="105" y="780"/>
                  </a:lnTo>
                  <a:lnTo>
                    <a:pt x="105" y="315"/>
                  </a:lnTo>
                  <a:lnTo>
                    <a:pt x="120" y="300"/>
                  </a:lnTo>
                  <a:lnTo>
                    <a:pt x="120" y="30"/>
                  </a:lnTo>
                  <a:lnTo>
                    <a:pt x="135" y="15"/>
                  </a:lnTo>
                  <a:lnTo>
                    <a:pt x="135" y="0"/>
                  </a:lnTo>
                  <a:lnTo>
                    <a:pt x="135" y="45"/>
                  </a:lnTo>
                  <a:lnTo>
                    <a:pt x="150" y="60"/>
                  </a:lnTo>
                  <a:lnTo>
                    <a:pt x="150" y="345"/>
                  </a:lnTo>
                  <a:lnTo>
                    <a:pt x="165" y="360"/>
                  </a:lnTo>
                  <a:lnTo>
                    <a:pt x="165" y="855"/>
                  </a:lnTo>
                  <a:lnTo>
                    <a:pt x="180" y="870"/>
                  </a:lnTo>
                  <a:lnTo>
                    <a:pt x="180" y="1425"/>
                  </a:lnTo>
                  <a:lnTo>
                    <a:pt x="195" y="1440"/>
                  </a:lnTo>
                  <a:lnTo>
                    <a:pt x="195" y="1950"/>
                  </a:lnTo>
                  <a:lnTo>
                    <a:pt x="210" y="1965"/>
                  </a:lnTo>
                  <a:lnTo>
                    <a:pt x="210" y="2295"/>
                  </a:lnTo>
                  <a:lnTo>
                    <a:pt x="225" y="2310"/>
                  </a:lnTo>
                  <a:lnTo>
                    <a:pt x="225" y="2370"/>
                  </a:lnTo>
                  <a:lnTo>
                    <a:pt x="240" y="2355"/>
                  </a:lnTo>
                  <a:lnTo>
                    <a:pt x="240" y="2160"/>
                  </a:lnTo>
                  <a:lnTo>
                    <a:pt x="255" y="2145"/>
                  </a:lnTo>
                  <a:lnTo>
                    <a:pt x="255" y="1725"/>
                  </a:lnTo>
                  <a:lnTo>
                    <a:pt x="270" y="1710"/>
                  </a:lnTo>
                  <a:lnTo>
                    <a:pt x="270" y="1170"/>
                  </a:lnTo>
                  <a:lnTo>
                    <a:pt x="285" y="1155"/>
                  </a:lnTo>
                  <a:lnTo>
                    <a:pt x="285" y="645"/>
                  </a:lnTo>
                  <a:lnTo>
                    <a:pt x="300" y="630"/>
                  </a:lnTo>
                  <a:lnTo>
                    <a:pt x="300" y="240"/>
                  </a:lnTo>
                  <a:lnTo>
                    <a:pt x="315" y="225"/>
                  </a:lnTo>
                  <a:lnTo>
                    <a:pt x="315" y="75"/>
                  </a:lnTo>
                  <a:lnTo>
                    <a:pt x="330" y="60"/>
                  </a:lnTo>
                  <a:lnTo>
                    <a:pt x="330" y="180"/>
                  </a:lnTo>
                  <a:lnTo>
                    <a:pt x="345" y="195"/>
                  </a:lnTo>
                  <a:lnTo>
                    <a:pt x="345" y="540"/>
                  </a:lnTo>
                  <a:lnTo>
                    <a:pt x="360" y="555"/>
                  </a:lnTo>
                  <a:lnTo>
                    <a:pt x="360" y="1050"/>
                  </a:lnTo>
                  <a:lnTo>
                    <a:pt x="375" y="1065"/>
                  </a:lnTo>
                  <a:lnTo>
                    <a:pt x="375" y="1590"/>
                  </a:lnTo>
                  <a:lnTo>
                    <a:pt x="390" y="1605"/>
                  </a:lnTo>
                  <a:lnTo>
                    <a:pt x="390" y="2040"/>
                  </a:lnTo>
                  <a:lnTo>
                    <a:pt x="405" y="2055"/>
                  </a:lnTo>
                  <a:lnTo>
                    <a:pt x="405" y="2280"/>
                  </a:lnTo>
                  <a:lnTo>
                    <a:pt x="420" y="2295"/>
                  </a:lnTo>
                  <a:lnTo>
                    <a:pt x="420" y="2310"/>
                  </a:lnTo>
                  <a:lnTo>
                    <a:pt x="420" y="2265"/>
                  </a:lnTo>
                  <a:lnTo>
                    <a:pt x="435" y="2250"/>
                  </a:lnTo>
                  <a:lnTo>
                    <a:pt x="435" y="1980"/>
                  </a:lnTo>
                  <a:lnTo>
                    <a:pt x="450" y="1965"/>
                  </a:lnTo>
                  <a:lnTo>
                    <a:pt x="450" y="1530"/>
                  </a:lnTo>
                  <a:lnTo>
                    <a:pt x="465" y="1515"/>
                  </a:lnTo>
                  <a:lnTo>
                    <a:pt x="465" y="1005"/>
                  </a:lnTo>
                  <a:lnTo>
                    <a:pt x="480" y="990"/>
                  </a:lnTo>
                  <a:lnTo>
                    <a:pt x="480" y="525"/>
                  </a:lnTo>
                  <a:lnTo>
                    <a:pt x="495" y="510"/>
                  </a:lnTo>
                  <a:lnTo>
                    <a:pt x="495" y="210"/>
                  </a:lnTo>
                  <a:lnTo>
                    <a:pt x="510" y="195"/>
                  </a:lnTo>
                  <a:lnTo>
                    <a:pt x="510" y="135"/>
                  </a:lnTo>
                  <a:lnTo>
                    <a:pt x="525" y="150"/>
                  </a:lnTo>
                  <a:lnTo>
                    <a:pt x="525" y="330"/>
                  </a:lnTo>
                  <a:lnTo>
                    <a:pt x="540" y="345"/>
                  </a:lnTo>
                  <a:lnTo>
                    <a:pt x="540" y="735"/>
                  </a:lnTo>
                  <a:lnTo>
                    <a:pt x="555" y="750"/>
                  </a:lnTo>
                  <a:lnTo>
                    <a:pt x="555" y="1245"/>
                  </a:lnTo>
                  <a:lnTo>
                    <a:pt x="570" y="1260"/>
                  </a:lnTo>
                  <a:lnTo>
                    <a:pt x="570" y="1725"/>
                  </a:lnTo>
                  <a:lnTo>
                    <a:pt x="585" y="1740"/>
                  </a:lnTo>
                  <a:lnTo>
                    <a:pt x="585" y="2100"/>
                  </a:lnTo>
                  <a:lnTo>
                    <a:pt x="600" y="2115"/>
                  </a:lnTo>
                  <a:lnTo>
                    <a:pt x="600" y="2250"/>
                  </a:lnTo>
                  <a:lnTo>
                    <a:pt x="615" y="2235"/>
                  </a:lnTo>
                  <a:lnTo>
                    <a:pt x="615" y="2145"/>
                  </a:lnTo>
                  <a:lnTo>
                    <a:pt x="630" y="2130"/>
                  </a:lnTo>
                  <a:lnTo>
                    <a:pt x="630" y="1800"/>
                  </a:lnTo>
                  <a:lnTo>
                    <a:pt x="645" y="1785"/>
                  </a:lnTo>
                  <a:lnTo>
                    <a:pt x="645" y="1335"/>
                  </a:lnTo>
                  <a:lnTo>
                    <a:pt x="660" y="1320"/>
                  </a:lnTo>
                  <a:lnTo>
                    <a:pt x="660" y="840"/>
                  </a:lnTo>
                  <a:lnTo>
                    <a:pt x="675" y="825"/>
                  </a:lnTo>
                  <a:lnTo>
                    <a:pt x="675" y="420"/>
                  </a:lnTo>
                  <a:lnTo>
                    <a:pt x="690" y="405"/>
                  </a:lnTo>
                  <a:lnTo>
                    <a:pt x="690" y="195"/>
                  </a:lnTo>
                  <a:lnTo>
                    <a:pt x="705" y="180"/>
                  </a:lnTo>
                  <a:lnTo>
                    <a:pt x="705" y="225"/>
                  </a:lnTo>
                  <a:lnTo>
                    <a:pt x="720" y="240"/>
                  </a:lnTo>
                  <a:lnTo>
                    <a:pt x="720" y="495"/>
                  </a:lnTo>
                  <a:lnTo>
                    <a:pt x="735" y="510"/>
                  </a:lnTo>
                  <a:lnTo>
                    <a:pt x="735" y="930"/>
                  </a:lnTo>
                  <a:lnTo>
                    <a:pt x="750" y="945"/>
                  </a:lnTo>
                  <a:lnTo>
                    <a:pt x="750" y="1425"/>
                  </a:lnTo>
                  <a:lnTo>
                    <a:pt x="765" y="1440"/>
                  </a:lnTo>
                  <a:lnTo>
                    <a:pt x="765" y="1875"/>
                  </a:lnTo>
                  <a:lnTo>
                    <a:pt x="780" y="1890"/>
                  </a:lnTo>
                  <a:lnTo>
                    <a:pt x="780" y="2160"/>
                  </a:lnTo>
                  <a:lnTo>
                    <a:pt x="795" y="2175"/>
                  </a:lnTo>
                  <a:lnTo>
                    <a:pt x="795" y="2220"/>
                  </a:lnTo>
                  <a:lnTo>
                    <a:pt x="810" y="2205"/>
                  </a:lnTo>
                  <a:lnTo>
                    <a:pt x="810" y="2010"/>
                  </a:lnTo>
                  <a:lnTo>
                    <a:pt x="825" y="1995"/>
                  </a:lnTo>
                  <a:lnTo>
                    <a:pt x="825" y="1620"/>
                  </a:lnTo>
                  <a:lnTo>
                    <a:pt x="840" y="1605"/>
                  </a:lnTo>
                  <a:lnTo>
                    <a:pt x="840" y="1125"/>
                  </a:lnTo>
                  <a:lnTo>
                    <a:pt x="855" y="1110"/>
                  </a:lnTo>
                  <a:lnTo>
                    <a:pt x="855" y="660"/>
                  </a:lnTo>
                  <a:lnTo>
                    <a:pt x="870" y="645"/>
                  </a:lnTo>
                  <a:lnTo>
                    <a:pt x="870" y="315"/>
                  </a:lnTo>
                  <a:lnTo>
                    <a:pt x="885" y="300"/>
                  </a:lnTo>
                  <a:lnTo>
                    <a:pt x="885" y="180"/>
                  </a:lnTo>
                  <a:lnTo>
                    <a:pt x="900" y="195"/>
                  </a:lnTo>
                  <a:lnTo>
                    <a:pt x="900" y="300"/>
                  </a:lnTo>
                  <a:lnTo>
                    <a:pt x="915" y="315"/>
                  </a:lnTo>
                  <a:lnTo>
                    <a:pt x="915" y="660"/>
                  </a:lnTo>
                  <a:lnTo>
                    <a:pt x="930" y="675"/>
                  </a:lnTo>
                  <a:lnTo>
                    <a:pt x="930" y="112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83" name="Freeform 2550"/>
            <p:cNvSpPr>
              <a:spLocks/>
            </p:cNvSpPr>
            <p:nvPr/>
          </p:nvSpPr>
          <p:spPr bwMode="auto">
            <a:xfrm>
              <a:off x="4686300" y="1104900"/>
              <a:ext cx="76200" cy="1066800"/>
            </a:xfrm>
            <a:custGeom>
              <a:avLst/>
              <a:gdLst>
                <a:gd name="T0" fmla="*/ 0 w 120"/>
                <a:gd name="T1" fmla="*/ 361950 h 1680"/>
                <a:gd name="T2" fmla="*/ 9525 w 120"/>
                <a:gd name="T3" fmla="*/ 371475 h 1680"/>
                <a:gd name="T4" fmla="*/ 9525 w 120"/>
                <a:gd name="T5" fmla="*/ 676275 h 1680"/>
                <a:gd name="T6" fmla="*/ 19050 w 120"/>
                <a:gd name="T7" fmla="*/ 685800 h 1680"/>
                <a:gd name="T8" fmla="*/ 19050 w 120"/>
                <a:gd name="T9" fmla="*/ 933450 h 1680"/>
                <a:gd name="T10" fmla="*/ 28575 w 120"/>
                <a:gd name="T11" fmla="*/ 942975 h 1680"/>
                <a:gd name="T12" fmla="*/ 28575 w 120"/>
                <a:gd name="T13" fmla="*/ 1057275 h 1680"/>
                <a:gd name="T14" fmla="*/ 38100 w 120"/>
                <a:gd name="T15" fmla="*/ 1066800 h 1680"/>
                <a:gd name="T16" fmla="*/ 38100 w 120"/>
                <a:gd name="T17" fmla="*/ 1028700 h 1680"/>
                <a:gd name="T18" fmla="*/ 47625 w 120"/>
                <a:gd name="T19" fmla="*/ 1019175 h 1680"/>
                <a:gd name="T20" fmla="*/ 47625 w 120"/>
                <a:gd name="T21" fmla="*/ 838200 h 1680"/>
                <a:gd name="T22" fmla="*/ 57150 w 120"/>
                <a:gd name="T23" fmla="*/ 828675 h 1680"/>
                <a:gd name="T24" fmla="*/ 57150 w 120"/>
                <a:gd name="T25" fmla="*/ 552450 h 1680"/>
                <a:gd name="T26" fmla="*/ 66675 w 120"/>
                <a:gd name="T27" fmla="*/ 542925 h 1680"/>
                <a:gd name="T28" fmla="*/ 66675 w 120"/>
                <a:gd name="T29" fmla="*/ 228600 h 1680"/>
                <a:gd name="T30" fmla="*/ 76200 w 120"/>
                <a:gd name="T31" fmla="*/ 219075 h 1680"/>
                <a:gd name="T32" fmla="*/ 76200 w 120"/>
                <a:gd name="T33" fmla="*/ 0 h 16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0" h="1680">
                  <a:moveTo>
                    <a:pt x="0" y="570"/>
                  </a:moveTo>
                  <a:lnTo>
                    <a:pt x="15" y="585"/>
                  </a:lnTo>
                  <a:lnTo>
                    <a:pt x="15" y="1065"/>
                  </a:lnTo>
                  <a:lnTo>
                    <a:pt x="30" y="1080"/>
                  </a:lnTo>
                  <a:lnTo>
                    <a:pt x="30" y="1470"/>
                  </a:lnTo>
                  <a:lnTo>
                    <a:pt x="45" y="1485"/>
                  </a:lnTo>
                  <a:lnTo>
                    <a:pt x="45" y="1665"/>
                  </a:lnTo>
                  <a:lnTo>
                    <a:pt x="60" y="1680"/>
                  </a:lnTo>
                  <a:lnTo>
                    <a:pt x="60" y="1620"/>
                  </a:lnTo>
                  <a:lnTo>
                    <a:pt x="75" y="1605"/>
                  </a:lnTo>
                  <a:lnTo>
                    <a:pt x="75" y="1320"/>
                  </a:lnTo>
                  <a:lnTo>
                    <a:pt x="90" y="1305"/>
                  </a:lnTo>
                  <a:lnTo>
                    <a:pt x="90" y="870"/>
                  </a:lnTo>
                  <a:lnTo>
                    <a:pt x="105" y="855"/>
                  </a:lnTo>
                  <a:lnTo>
                    <a:pt x="105" y="360"/>
                  </a:lnTo>
                  <a:lnTo>
                    <a:pt x="120" y="345"/>
                  </a:lnTo>
                  <a:lnTo>
                    <a:pt x="120" y="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9684" name="Rectangle 2551"/>
            <p:cNvSpPr>
              <a:spLocks noChangeArrowheads="1"/>
            </p:cNvSpPr>
            <p:nvPr/>
          </p:nvSpPr>
          <p:spPr bwMode="auto">
            <a:xfrm>
              <a:off x="1847850" y="194908"/>
              <a:ext cx="1686359" cy="14607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Struje</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pojedinih</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faza</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krute</a:t>
              </a:r>
              <a:r>
                <a:rPr kumimoji="0" lang="en-US" sz="9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9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mreže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685" name="Rectangle 2552"/>
            <p:cNvSpPr>
              <a:spLocks noChangeArrowheads="1"/>
            </p:cNvSpPr>
            <p:nvPr/>
          </p:nvSpPr>
          <p:spPr bwMode="auto">
            <a:xfrm>
              <a:off x="2447925" y="3524413"/>
              <a:ext cx="504825" cy="29135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9686" name="Rectangle 2553"/>
            <p:cNvSpPr>
              <a:spLocks noChangeArrowheads="1"/>
            </p:cNvSpPr>
            <p:nvPr/>
          </p:nvSpPr>
          <p:spPr bwMode="auto">
            <a:xfrm rot="-5400000">
              <a:off x="113525" y="1409093"/>
              <a:ext cx="580035" cy="2762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8"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29"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30"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a:t>
            </a:r>
            <a:r>
              <a:rPr lang="sr-Latn-CS" sz="2800" b="1" dirty="0" smtClean="0">
                <a:ln w="10541" cmpd="sng">
                  <a:solidFill>
                    <a:schemeClr val="accent1">
                      <a:shade val="88000"/>
                      <a:satMod val="110000"/>
                    </a:schemeClr>
                  </a:solidFill>
                  <a:prstDash val="solid"/>
                </a:ln>
                <a:solidFill>
                  <a:schemeClr val="tx1">
                    <a:lumMod val="75000"/>
                    <a:lumOff val="25000"/>
                  </a:schemeClr>
                </a:solidFill>
              </a:rPr>
              <a:t>simulacije - numerički</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0698" name="Rectangle 10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754" name="Rectangle 11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7" name="Table 126"/>
          <p:cNvGraphicFramePr>
            <a:graphicFrameLocks noGrp="1"/>
          </p:cNvGraphicFramePr>
          <p:nvPr/>
        </p:nvGraphicFramePr>
        <p:xfrm>
          <a:off x="381002" y="2590800"/>
          <a:ext cx="8381997" cy="2819402"/>
        </p:xfrm>
        <a:graphic>
          <a:graphicData uri="http://schemas.openxmlformats.org/drawingml/2006/table">
            <a:tbl>
              <a:tblPr>
                <a:tableStyleId>{22838BEF-8BB2-4498-84A7-C5851F593DF1}</a:tableStyleId>
              </a:tblPr>
              <a:tblGrid>
                <a:gridCol w="2115667"/>
                <a:gridCol w="1313331"/>
                <a:gridCol w="1193201"/>
                <a:gridCol w="1253266"/>
                <a:gridCol w="1253266"/>
                <a:gridCol w="1253266"/>
              </a:tblGrid>
              <a:tr h="594002">
                <a:tc rowSpan="2">
                  <a:txBody>
                    <a:bodyPr/>
                    <a:lstStyle/>
                    <a:p>
                      <a:pPr marL="0" marR="0">
                        <a:lnSpc>
                          <a:spcPct val="115000"/>
                        </a:lnSpc>
                        <a:spcBef>
                          <a:spcPts val="0"/>
                        </a:spcBef>
                        <a:spcAft>
                          <a:spcPts val="0"/>
                        </a:spcAft>
                      </a:pPr>
                      <a:r>
                        <a:rPr lang="sr-Latn-CS" sz="2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Parametri</a:t>
                      </a:r>
                      <a:endParaRPr lang="en-US" sz="2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600" b="1" kern="1200" dirty="0" smtClean="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Nominalne vrijednosti</a:t>
                      </a:r>
                      <a:endParaRPr kumimoji="0" lang="en-U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endParaRPr>
                    </a:p>
                  </a:txBody>
                  <a:tcPr marL="68580" marR="68580" marT="0" marB="0" anchor="ctr">
                    <a:cell3D prstMaterial="dkEdge">
                      <a:bevel/>
                      <a:lightRig rig="flood" dir="t"/>
                    </a:cell3D>
                    <a:noFill/>
                  </a:tcPr>
                </a:tc>
                <a:tc gridSpan="2">
                  <a:txBody>
                    <a:bodyPr/>
                    <a:lstStyle/>
                    <a:p>
                      <a:pPr marL="0" marR="0" algn="l" rtl="0" eaLnBrk="1" latinLnBrk="0" hangingPunct="1">
                        <a:lnSpc>
                          <a:spcPct val="115000"/>
                        </a:lnSpc>
                        <a:spcBef>
                          <a:spcPts val="0"/>
                        </a:spcBef>
                        <a:spcAft>
                          <a:spcPts val="0"/>
                        </a:spcAft>
                      </a:pPr>
                      <a:r>
                        <a:rPr kumimoji="0" lang="sr-Latn-C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Trofazni </a:t>
                      </a:r>
                      <a:r>
                        <a:rPr kumimoji="0" lang="sr-Latn-CS" sz="1600" b="1" kern="1200" dirty="0" smtClean="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kratki spoj na sabirnicama</a:t>
                      </a:r>
                      <a:endParaRPr kumimoji="0" lang="en-U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endParaRPr>
                    </a:p>
                  </a:txBody>
                  <a:tcPr marL="68580" marR="68580" marT="0" marB="0" anchor="ctr">
                    <a:cell3D prstMaterial="dkEdge">
                      <a:bevel/>
                      <a:lightRig rig="flood" dir="t"/>
                    </a:cell3D>
                    <a:noFill/>
                  </a:tcPr>
                </a:tc>
                <a:tc hMerge="1">
                  <a:txBody>
                    <a:bodyPr/>
                    <a:lstStyle/>
                    <a:p>
                      <a:endParaRPr lang="en-US"/>
                    </a:p>
                  </a:txBody>
                  <a:tcPr/>
                </a:tc>
                <a:tc gridSpan="2">
                  <a:txBody>
                    <a:bodyPr/>
                    <a:lstStyle/>
                    <a:p>
                      <a:pPr marL="0" marR="0" algn="l" rtl="0" eaLnBrk="1" latinLnBrk="0" hangingPunct="1">
                        <a:lnSpc>
                          <a:spcPct val="115000"/>
                        </a:lnSpc>
                        <a:spcBef>
                          <a:spcPts val="0"/>
                        </a:spcBef>
                        <a:spcAft>
                          <a:spcPts val="0"/>
                        </a:spcAft>
                      </a:pPr>
                      <a:r>
                        <a:rPr kumimoji="0" lang="sr-Latn-C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Jednofazni </a:t>
                      </a:r>
                      <a:r>
                        <a:rPr kumimoji="0" lang="sr-Latn-CS" sz="1600" b="1" kern="1200" dirty="0" smtClean="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kratki spoj na </a:t>
                      </a:r>
                      <a:r>
                        <a:rPr kumimoji="0" lang="sr-Latn-C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rPr>
                        <a:t>potrošaču</a:t>
                      </a:r>
                      <a:endParaRPr kumimoji="0" lang="en-US" sz="1600" b="1" kern="1200" dirty="0">
                        <a:ln w="10541" cmpd="sng">
                          <a:solidFill>
                            <a:schemeClr val="accent1">
                              <a:shade val="88000"/>
                              <a:satMod val="110000"/>
                            </a:schemeClr>
                          </a:solidFill>
                          <a:prstDash val="solid"/>
                        </a:ln>
                        <a:solidFill>
                          <a:schemeClr val="tx1"/>
                        </a:solidFill>
                        <a:latin typeface="Arial" pitchFamily="34" charset="0"/>
                        <a:ea typeface="+mn-ea"/>
                        <a:cs typeface="Arial" pitchFamily="34" charset="0"/>
                      </a:endParaRPr>
                    </a:p>
                  </a:txBody>
                  <a:tcPr marL="68580" marR="68580" marT="0" marB="0" anchor="ctr">
                    <a:cell3D prstMaterial="dkEdge">
                      <a:bevel/>
                      <a:lightRig rig="flood" dir="t"/>
                    </a:cell3D>
                    <a:noFill/>
                  </a:tcPr>
                </a:tc>
                <a:tc hMerge="1">
                  <a:txBody>
                    <a:bodyPr/>
                    <a:lstStyle/>
                    <a:p>
                      <a:endParaRPr lang="en-US"/>
                    </a:p>
                  </a:txBody>
                  <a:tcPr/>
                </a:tc>
              </a:tr>
              <a:tr h="556350">
                <a:tc vMerge="1">
                  <a:txBody>
                    <a:bodyPr/>
                    <a:lstStyle/>
                    <a:p>
                      <a:endParaRPr lang="en-US"/>
                    </a:p>
                  </a:txBody>
                  <a:tcPr/>
                </a:tc>
                <a:tc>
                  <a:txBody>
                    <a:bodyPr/>
                    <a:lstStyle/>
                    <a:p>
                      <a:pPr marL="0" marR="0" algn="l" rtl="0" eaLnBrk="1" latinLnBrk="0" hangingPunct="1">
                        <a:lnSpc>
                          <a:spcPct val="115000"/>
                        </a:lnSpc>
                        <a:spcBef>
                          <a:spcPts val="0"/>
                        </a:spcBef>
                        <a:spcAft>
                          <a:spcPts val="0"/>
                        </a:spcAft>
                      </a:pPr>
                      <a:r>
                        <a:rPr kumimoji="0" lang="sr-Latn-C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Ustaljeni režim</a:t>
                      </a:r>
                      <a:endParaRPr kumimoji="0" lang="en-U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BEZ APU</a:t>
                      </a:r>
                      <a:endParaRPr kumimoji="0" lang="en-U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SA APU</a:t>
                      </a:r>
                      <a:endParaRPr kumimoji="0" lang="en-U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BEZ APU</a:t>
                      </a:r>
                      <a:endParaRPr kumimoji="0" lang="en-U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SA APU</a:t>
                      </a:r>
                      <a:endParaRPr kumimoji="0" lang="en-US" sz="1400" b="1"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Napon mHE [V]</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2572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4046.3</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5953.7</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3087.2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4140.2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Struja mHE [A]</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196.8</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1105.4</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2022.1</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314.6</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341.4</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Struja krute mreže [A]</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3.6</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68.2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69.4</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8.1</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8.9</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Struja sabirnica [A]</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44.5</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766.3</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741.3</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99.7</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102.6</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Napon na potrošaču [V]</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318</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317.6</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317.7</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335.1</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335.1</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r h="278175">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Struja potrošača [A]</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550.2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549.7</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nchor="ctr">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550.0</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580.2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c>
                  <a:txBody>
                    <a:bodyPr/>
                    <a:lstStyle/>
                    <a:p>
                      <a:pPr marL="0" marR="0" algn="l" rtl="0" eaLnBrk="1" latinLnBrk="0" hangingPunct="1">
                        <a:lnSpc>
                          <a:spcPct val="115000"/>
                        </a:lnSpc>
                        <a:spcBef>
                          <a:spcPts val="0"/>
                        </a:spcBef>
                        <a:spcAft>
                          <a:spcPts val="0"/>
                        </a:spcAft>
                      </a:pPr>
                      <a:r>
                        <a:rPr kumimoji="0" lang="sr-Latn-C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rPr>
                        <a:t>580.2</a:t>
                      </a:r>
                      <a:endParaRPr kumimoji="0" lang="en-US" sz="1400" kern="1200" dirty="0">
                        <a:ln w="10541" cmpd="sng">
                          <a:solidFill>
                            <a:schemeClr val="accent1">
                              <a:shade val="88000"/>
                              <a:satMod val="110000"/>
                            </a:schemeClr>
                          </a:solidFill>
                          <a:prstDash val="solid"/>
                        </a:ln>
                        <a:solidFill>
                          <a:schemeClr val="accent4">
                            <a:lumMod val="50000"/>
                          </a:schemeClr>
                        </a:solidFill>
                        <a:latin typeface="Arial" pitchFamily="34" charset="0"/>
                        <a:ea typeface="+mn-ea"/>
                        <a:cs typeface="Arial" pitchFamily="34" charset="0"/>
                      </a:endParaRPr>
                    </a:p>
                  </a:txBody>
                  <a:tcPr marL="68580" marR="68580" marT="0" marB="0">
                    <a:cell3D prstMaterial="dkEdge">
                      <a:bevel/>
                      <a:lightRig rig="flood" dir="t"/>
                    </a:cell3D>
                    <a:noFill/>
                  </a:tcPr>
                </a:tc>
              </a:tr>
            </a:tbl>
          </a:graphicData>
        </a:graphic>
      </p:graphicFrame>
      <p:sp>
        <p:nvSpPr>
          <p:cNvPr id="16"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7"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8"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15" name="Flowchart: Alternate Process 14"/>
          <p:cNvSpPr/>
          <p:nvPr/>
        </p:nvSpPr>
        <p:spPr>
          <a:xfrm>
            <a:off x="3810000" y="2590800"/>
            <a:ext cx="2438400" cy="609600"/>
          </a:xfrm>
          <a:prstGeom prst="flowChartAlternate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Alternate Process 18"/>
          <p:cNvSpPr/>
          <p:nvPr/>
        </p:nvSpPr>
        <p:spPr>
          <a:xfrm>
            <a:off x="5029200" y="3200400"/>
            <a:ext cx="1219200" cy="533400"/>
          </a:xfrm>
          <a:prstGeom prst="flowChartAlternateProcess">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0698" name="Rectangle 10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754" name="Rectangle 11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7"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8" name="Picture 10" descr="UCG"/>
          <p:cNvPicPr>
            <a:picLocks noChangeAspect="1" noChangeArrowheads="1"/>
          </p:cNvPicPr>
          <p:nvPr/>
        </p:nvPicPr>
        <p:blipFill>
          <a:blip r:embed="rId3"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4" name="Picture 90" descr="BD15035_"/>
          <p:cNvPicPr>
            <a:picLocks noChangeArrowheads="1"/>
          </p:cNvPicPr>
          <p:nvPr/>
        </p:nvPicPr>
        <p:blipFill>
          <a:blip r:embed="rId4" cstate="print"/>
          <a:srcRect/>
          <a:stretch>
            <a:fillRect/>
          </a:stretch>
        </p:blipFill>
        <p:spPr bwMode="auto">
          <a:xfrm>
            <a:off x="581025" y="1979612"/>
            <a:ext cx="2854325" cy="77788"/>
          </a:xfrm>
          <a:prstGeom prst="rect">
            <a:avLst/>
          </a:prstGeom>
          <a:noFill/>
          <a:ln w="9525">
            <a:noFill/>
            <a:miter lim="800000"/>
            <a:headEnd/>
            <a:tailEnd/>
          </a:ln>
        </p:spPr>
      </p:pic>
      <p:sp>
        <p:nvSpPr>
          <p:cNvPr id="15" name="Rectangle 14"/>
          <p:cNvSpPr/>
          <p:nvPr/>
        </p:nvSpPr>
        <p:spPr>
          <a:xfrm>
            <a:off x="685800" y="1524000"/>
            <a:ext cx="1936749" cy="584775"/>
          </a:xfrm>
          <a:prstGeom prst="rect">
            <a:avLst/>
          </a:prstGeom>
        </p:spPr>
        <p:txBody>
          <a:bodyPr wrap="none">
            <a:spAutoFit/>
          </a:bodyPr>
          <a:lstStyle/>
          <a:p>
            <a:pPr eaLnBrk="0" hangingPunct="0"/>
            <a:r>
              <a:rPr lang="sr-Latn-CS" sz="3200" b="1" dirty="0" smtClean="0">
                <a:ln w="10541" cmpd="sng">
                  <a:solidFill>
                    <a:schemeClr val="accent1">
                      <a:shade val="88000"/>
                      <a:satMod val="110000"/>
                    </a:schemeClr>
                  </a:solidFill>
                  <a:prstDash val="solid"/>
                </a:ln>
                <a:solidFill>
                  <a:schemeClr val="tx1">
                    <a:lumMod val="75000"/>
                    <a:lumOff val="25000"/>
                  </a:schemeClr>
                </a:solidFill>
              </a:rPr>
              <a:t>Zaključci</a:t>
            </a:r>
            <a:endParaRPr lang="en-US" sz="3200" b="1" dirty="0" err="1">
              <a:ln w="10541" cmpd="sng">
                <a:solidFill>
                  <a:schemeClr val="accent1">
                    <a:shade val="88000"/>
                    <a:satMod val="110000"/>
                  </a:schemeClr>
                </a:solidFill>
                <a:prstDash val="solid"/>
              </a:ln>
              <a:solidFill>
                <a:schemeClr val="tx1">
                  <a:lumMod val="75000"/>
                  <a:lumOff val="25000"/>
                </a:schemeClr>
              </a:solidFill>
            </a:endParaRPr>
          </a:p>
        </p:txBody>
      </p:sp>
      <p:sp>
        <p:nvSpPr>
          <p:cNvPr id="19" name="AutoShape 52"/>
          <p:cNvSpPr>
            <a:spLocks noChangeArrowheads="1"/>
          </p:cNvSpPr>
          <p:nvPr/>
        </p:nvSpPr>
        <p:spPr bwMode="gray">
          <a:xfrm>
            <a:off x="1447800" y="5181600"/>
            <a:ext cx="7543800" cy="13716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just" defTabSz="912813" eaLnBrk="0" hangingPunct="0"/>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Simetrični kratki  spoj na 10 kV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sabirnicama predstavlja najnepovoljniji slučaj (struja mHE je oko 10 puta veća od nominalne, dok je stuja jake mreže skoro 20 puta veća od nominalne, što može izazvati </a:t>
            </a:r>
            <a:r>
              <a:rPr lang="sr-Latn-ME" sz="1600" smtClean="0">
                <a:solidFill>
                  <a:srgbClr val="FFFFFF"/>
                </a:solidFill>
                <a:effectLst>
                  <a:outerShdw blurRad="38100" dist="38100" dir="2700000" algn="tl">
                    <a:srgbClr val="050595"/>
                  </a:outerShdw>
                </a:effectLst>
                <a:latin typeface="Arial" pitchFamily="34" charset="0"/>
                <a:cs typeface="Arial" pitchFamily="34" charset="0"/>
              </a:rPr>
              <a:t>ozbiljne havarije).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Takođe se javljaju i značajni prenaponi prilikom djelovanja APU, pa je neophodna realizacija odgovarajuće prenaponske i prekostrujne zaštite postrojenja mHE.</a:t>
            </a:r>
            <a:endParaRPr lang="sr-Latn-ME" sz="1600" dirty="0" smtClean="0">
              <a:solidFill>
                <a:srgbClr val="FFFFFF"/>
              </a:solidFill>
              <a:effectLst>
                <a:outerShdw blurRad="38100" dist="38100" dir="2700000" algn="tl">
                  <a:srgbClr val="050595"/>
                </a:outerShdw>
              </a:effectLst>
              <a:latin typeface="Arial" pitchFamily="34" charset="0"/>
              <a:cs typeface="Arial" pitchFamily="34" charset="0"/>
            </a:endParaRPr>
          </a:p>
          <a:p>
            <a:pPr defTabSz="912813" eaLnBrk="0" hangingPunct="0"/>
            <a:endParaRPr lang="en-US" sz="16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5" name="AutoShape 52"/>
          <p:cNvSpPr>
            <a:spLocks noChangeArrowheads="1"/>
          </p:cNvSpPr>
          <p:nvPr/>
        </p:nvSpPr>
        <p:spPr bwMode="gray">
          <a:xfrm>
            <a:off x="609600" y="3124200"/>
            <a:ext cx="7620000" cy="9144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just" defTabSz="912813" eaLnBrk="0" hangingPunct="0"/>
            <a:r>
              <a:rPr lang="sr-Latn-ME" sz="1600" dirty="0" smtClean="0">
                <a:solidFill>
                  <a:srgbClr val="FF0000"/>
                </a:solidFill>
                <a:effectLst>
                  <a:outerShdw blurRad="38100" dist="38100" dir="2700000" algn="tl">
                    <a:srgbClr val="050595"/>
                  </a:outerShdw>
                </a:effectLst>
                <a:latin typeface="Arial" pitchFamily="34" charset="0"/>
                <a:cs typeface="Arial" pitchFamily="34" charset="0"/>
              </a:rPr>
              <a:t>Cilj</a:t>
            </a:r>
            <a:r>
              <a:rPr lang="en-US" sz="1600" dirty="0" smtClean="0">
                <a:solidFill>
                  <a:srgbClr val="FF0000"/>
                </a:solidFill>
                <a:effectLst>
                  <a:outerShdw blurRad="38100" dist="38100" dir="2700000" algn="tl">
                    <a:srgbClr val="050595"/>
                  </a:outerShdw>
                </a:effectLst>
                <a:latin typeface="Arial" pitchFamily="34" charset="0"/>
                <a:cs typeface="Arial" pitchFamily="34" charset="0"/>
              </a:rPr>
              <a:t>: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Analiza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tehnički mogućih i ekonomski isplativih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rješenja</a:t>
            </a:r>
            <a:r>
              <a:rPr lang="en-US" sz="1600" dirty="0" smtClean="0">
                <a:solidFill>
                  <a:srgbClr val="FFFFFF"/>
                </a:solidFill>
                <a:effectLst>
                  <a:outerShdw blurRad="38100" dist="38100" dir="2700000" algn="tl">
                    <a:srgbClr val="050595"/>
                  </a:outerShdw>
                </a:effectLst>
                <a:latin typeface="Arial" pitchFamily="34" charset="0"/>
                <a:cs typeface="Arial" pitchFamily="34" charset="0"/>
              </a:rPr>
              <a:t> </a:t>
            </a:r>
            <a:r>
              <a:rPr lang="en-US" sz="1600" dirty="0" err="1" smtClean="0">
                <a:solidFill>
                  <a:srgbClr val="FFFFFF"/>
                </a:solidFill>
                <a:effectLst>
                  <a:outerShdw blurRad="38100" dist="38100" dir="2700000" algn="tl">
                    <a:srgbClr val="050595"/>
                  </a:outerShdw>
                </a:effectLst>
                <a:latin typeface="Arial" pitchFamily="34" charset="0"/>
                <a:cs typeface="Arial" pitchFamily="34" charset="0"/>
              </a:rPr>
              <a:t>za</a:t>
            </a:r>
            <a:r>
              <a:rPr lang="en-US" sz="1600" dirty="0" smtClean="0">
                <a:solidFill>
                  <a:srgbClr val="FFFFFF"/>
                </a:solidFill>
                <a:effectLst>
                  <a:outerShdw blurRad="38100" dist="38100" dir="2700000" algn="tl">
                    <a:srgbClr val="050595"/>
                  </a:outerShdw>
                </a:effectLst>
                <a:latin typeface="Arial" pitchFamily="34" charset="0"/>
                <a:cs typeface="Arial" pitchFamily="34" charset="0"/>
              </a:rPr>
              <a:t> </a:t>
            </a:r>
            <a:r>
              <a:rPr lang="en-US" sz="1600" dirty="0" err="1" smtClean="0">
                <a:solidFill>
                  <a:srgbClr val="FFFFFF"/>
                </a:solidFill>
                <a:effectLst>
                  <a:outerShdw blurRad="38100" dist="38100" dir="2700000" algn="tl">
                    <a:srgbClr val="050595"/>
                  </a:outerShdw>
                </a:effectLst>
                <a:latin typeface="Arial" pitchFamily="34" charset="0"/>
                <a:cs typeface="Arial" pitchFamily="34" charset="0"/>
              </a:rPr>
              <a:t>priklju</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čenje mHE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i paralelan rad sa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ED mrežom. Analizu je potrebno uraditi za svaki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konkretni slučaj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kako bi se pravilno odredili </a:t>
            </a:r>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optimalni uslovi rada.</a:t>
            </a:r>
            <a:endParaRPr lang="en-US" sz="1600" dirty="0" smtClean="0">
              <a:solidFill>
                <a:srgbClr val="FFFFFF"/>
              </a:solidFill>
              <a:effectLst>
                <a:outerShdw blurRad="38100" dist="38100" dir="2700000" algn="tl">
                  <a:srgbClr val="050595"/>
                </a:outerShdw>
              </a:effectLst>
              <a:latin typeface="Arial" pitchFamily="34" charset="0"/>
              <a:cs typeface="Arial" pitchFamily="34" charset="0"/>
            </a:endParaRPr>
          </a:p>
          <a:p>
            <a:pPr defTabSz="912813" eaLnBrk="0" hangingPunct="0"/>
            <a:endParaRPr lang="en-US" sz="16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0" name="AutoShape 52"/>
          <p:cNvSpPr>
            <a:spLocks noChangeArrowheads="1"/>
          </p:cNvSpPr>
          <p:nvPr/>
        </p:nvSpPr>
        <p:spPr bwMode="gray">
          <a:xfrm>
            <a:off x="381000" y="2209800"/>
            <a:ext cx="7620000" cy="8382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just" defTabSz="912813" eaLnBrk="0" hangingPunct="0"/>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Crna Gora još uvijek nema sopstvenu tehničku regulativu za priključenje mHE na ED mrežu. Dugotrajne procedure za dobijanje svih neophodnih dozvola gavne su prepreke za investitore.</a:t>
            </a:r>
            <a:endParaRPr lang="en-US" sz="16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1" name="AutoShape 52"/>
          <p:cNvSpPr>
            <a:spLocks noChangeArrowheads="1"/>
          </p:cNvSpPr>
          <p:nvPr/>
        </p:nvSpPr>
        <p:spPr bwMode="gray">
          <a:xfrm>
            <a:off x="914400" y="4114800"/>
            <a:ext cx="7620000" cy="9906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just" defTabSz="912813" eaLnBrk="0" hangingPunct="0"/>
            <a:r>
              <a:rPr lang="sr-Latn-ME" sz="1600" dirty="0" smtClean="0">
                <a:solidFill>
                  <a:srgbClr val="FFFFFF"/>
                </a:solidFill>
                <a:effectLst>
                  <a:outerShdw blurRad="38100" dist="38100" dir="2700000" algn="tl">
                    <a:srgbClr val="050595"/>
                  </a:outerShdw>
                </a:effectLst>
                <a:latin typeface="Arial" pitchFamily="34" charset="0"/>
                <a:cs typeface="Arial" pitchFamily="34" charset="0"/>
              </a:rPr>
              <a:t>U radu je predstavljen realizovani Simulink model paralelnog rada mHE i ED mreže. Prikazani su grafički i numeriči rezultati napona i struja na različitim djelovima EES, kako u stacionarnim, tako i u dinamičkim stanjima (jednofazni i simetrični kratki spoj).</a:t>
            </a:r>
            <a:endParaRPr lang="en-US" sz="16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2000" fill="hold"/>
                                        <p:tgtEl>
                                          <p:spTgt spid="20"/>
                                        </p:tgtEl>
                                        <p:attrNameLst>
                                          <p:attrName>ppt_x</p:attrName>
                                        </p:attrNameLst>
                                      </p:cBhvr>
                                      <p:tavLst>
                                        <p:tav tm="0">
                                          <p:val>
                                            <p:strVal val="0-#ppt_w/2"/>
                                          </p:val>
                                        </p:tav>
                                        <p:tav tm="100000">
                                          <p:val>
                                            <p:strVal val="#ppt_x"/>
                                          </p:val>
                                        </p:tav>
                                      </p:tavLst>
                                    </p:anim>
                                    <p:anim calcmode="lin" valueType="num">
                                      <p:cBhvr additive="base">
                                        <p:cTn id="8" dur="20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2000" fill="hold"/>
                                        <p:tgtEl>
                                          <p:spTgt spid="25"/>
                                        </p:tgtEl>
                                        <p:attrNameLst>
                                          <p:attrName>ppt_x</p:attrName>
                                        </p:attrNameLst>
                                      </p:cBhvr>
                                      <p:tavLst>
                                        <p:tav tm="0">
                                          <p:val>
                                            <p:strVal val="0-#ppt_w/2"/>
                                          </p:val>
                                        </p:tav>
                                        <p:tav tm="100000">
                                          <p:val>
                                            <p:strVal val="#ppt_x"/>
                                          </p:val>
                                        </p:tav>
                                      </p:tavLst>
                                    </p:anim>
                                    <p:anim calcmode="lin" valueType="num">
                                      <p:cBhvr additive="base">
                                        <p:cTn id="13" dur="2000" fill="hold"/>
                                        <p:tgtEl>
                                          <p:spTgt spid="25"/>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2000" fill="hold"/>
                                        <p:tgtEl>
                                          <p:spTgt spid="21"/>
                                        </p:tgtEl>
                                        <p:attrNameLst>
                                          <p:attrName>ppt_x</p:attrName>
                                        </p:attrNameLst>
                                      </p:cBhvr>
                                      <p:tavLst>
                                        <p:tav tm="0">
                                          <p:val>
                                            <p:strVal val="0-#ppt_w/2"/>
                                          </p:val>
                                        </p:tav>
                                        <p:tav tm="100000">
                                          <p:val>
                                            <p:strVal val="#ppt_x"/>
                                          </p:val>
                                        </p:tav>
                                      </p:tavLst>
                                    </p:anim>
                                    <p:anim calcmode="lin" valueType="num">
                                      <p:cBhvr additive="base">
                                        <p:cTn id="18" dur="2000" fill="hold"/>
                                        <p:tgtEl>
                                          <p:spTgt spid="21"/>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2000" fill="hold"/>
                                        <p:tgtEl>
                                          <p:spTgt spid="19"/>
                                        </p:tgtEl>
                                        <p:attrNameLst>
                                          <p:attrName>ppt_x</p:attrName>
                                        </p:attrNameLst>
                                      </p:cBhvr>
                                      <p:tavLst>
                                        <p:tav tm="0">
                                          <p:val>
                                            <p:strVal val="0-#ppt_w/2"/>
                                          </p:val>
                                        </p:tav>
                                        <p:tav tm="100000">
                                          <p:val>
                                            <p:strVal val="#ppt_x"/>
                                          </p:val>
                                        </p:tav>
                                      </p:tavLst>
                                    </p:anim>
                                    <p:anim calcmode="lin" valueType="num">
                                      <p:cBhvr additive="base">
                                        <p:cTn id="23" dur="20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20" grpId="0" animBg="1"/>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a:xfrm>
            <a:off x="838200" y="3124200"/>
            <a:ext cx="7543800" cy="1431925"/>
          </a:xfrm>
        </p:spPr>
        <p:txBody>
          <a:bodyPr>
            <a:noAutofit/>
          </a:bodyPr>
          <a:lstStyle/>
          <a:p>
            <a:pPr algn="ctr" eaLnBrk="1" fontAlgn="auto" hangingPunct="1">
              <a:spcAft>
                <a:spcPts val="0"/>
              </a:spcAft>
              <a:defRPr/>
            </a:pPr>
            <a:r>
              <a:rPr lang="sr-Latn-CS" sz="4400" dirty="0" smtClean="0">
                <a:ln w="10541" cmpd="sng">
                  <a:solidFill>
                    <a:schemeClr val="accent1">
                      <a:shade val="88000"/>
                      <a:satMod val="110000"/>
                    </a:schemeClr>
                  </a:solidFill>
                  <a:prstDash val="solid"/>
                </a:ln>
                <a:solidFill>
                  <a:schemeClr val="tx1">
                    <a:lumMod val="75000"/>
                    <a:lumOff val="25000"/>
                  </a:schemeClr>
                </a:solidFill>
                <a:latin typeface="Arial" pitchFamily="34" charset="0"/>
                <a:ea typeface="+mn-ea"/>
                <a:cs typeface="Arial" pitchFamily="34" charset="0"/>
              </a:rPr>
              <a:t>Hvala na pažnji!</a:t>
            </a:r>
            <a:br>
              <a:rPr lang="sr-Latn-CS" sz="4400" dirty="0" smtClean="0">
                <a:ln w="10541" cmpd="sng">
                  <a:solidFill>
                    <a:schemeClr val="accent1">
                      <a:shade val="88000"/>
                      <a:satMod val="110000"/>
                    </a:schemeClr>
                  </a:solidFill>
                  <a:prstDash val="solid"/>
                </a:ln>
                <a:solidFill>
                  <a:schemeClr val="tx1">
                    <a:lumMod val="75000"/>
                    <a:lumOff val="25000"/>
                  </a:schemeClr>
                </a:solidFill>
                <a:latin typeface="Arial" pitchFamily="34" charset="0"/>
                <a:ea typeface="+mn-ea"/>
                <a:cs typeface="Arial" pitchFamily="34" charset="0"/>
              </a:rPr>
            </a:br>
            <a:r>
              <a:rPr lang="sr-Latn-CS" sz="4400" dirty="0" smtClean="0">
                <a:ln w="10541" cmpd="sng">
                  <a:solidFill>
                    <a:schemeClr val="accent1">
                      <a:shade val="88000"/>
                      <a:satMod val="110000"/>
                    </a:schemeClr>
                  </a:solidFill>
                  <a:prstDash val="solid"/>
                </a:ln>
                <a:solidFill>
                  <a:schemeClr val="tx1">
                    <a:lumMod val="75000"/>
                    <a:lumOff val="25000"/>
                  </a:schemeClr>
                </a:solidFill>
                <a:latin typeface="Arial" pitchFamily="34" charset="0"/>
                <a:ea typeface="+mn-ea"/>
                <a:cs typeface="Arial" pitchFamily="34" charset="0"/>
              </a:rPr>
              <a:t>Pitanja?</a:t>
            </a:r>
            <a:endParaRPr lang="en-US" sz="4400" dirty="0" smtClean="0">
              <a:ln w="10541" cmpd="sng">
                <a:solidFill>
                  <a:schemeClr val="accent1">
                    <a:shade val="88000"/>
                    <a:satMod val="110000"/>
                  </a:schemeClr>
                </a:solidFill>
                <a:prstDash val="solid"/>
              </a:ln>
              <a:solidFill>
                <a:schemeClr val="tx1">
                  <a:lumMod val="75000"/>
                  <a:lumOff val="25000"/>
                </a:schemeClr>
              </a:solidFill>
              <a:latin typeface="Arial" pitchFamily="34" charset="0"/>
              <a:ea typeface="+mn-ea"/>
              <a:cs typeface="Arial" pitchFamily="34" charset="0"/>
            </a:endParaRPr>
          </a:p>
        </p:txBody>
      </p:sp>
      <p:sp>
        <p:nvSpPr>
          <p:cNvPr id="13" name="Title 2"/>
          <p:cNvSpPr txBox="1">
            <a:spLocks/>
          </p:cNvSpPr>
          <p:nvPr/>
        </p:nvSpPr>
        <p:spPr>
          <a:xfrm>
            <a:off x="457200" y="274638"/>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defTabSz="912813"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Analiza</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naponskih</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strujnih</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prilika</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pri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paralelnom</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radu</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r>
            <a:b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b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elektrodistributivne</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mreže</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male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ea typeface="+mj-ea"/>
              </a:rPr>
              <a:t>hidroelektrane</a:t>
            </a:r>
            <a:r>
              <a:rPr kumimoji="0" lang="en-US" sz="1800" b="1"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t/>
            </a:r>
            <a:br>
              <a:rPr kumimoji="0" lang="en-US" sz="1800" b="1"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ea typeface="+mj-ea"/>
              </a:rPr>
            </a:br>
            <a:endParaRPr kumimoji="0" lang="en-US" sz="1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ea typeface="+mj-ea"/>
            </a:endParaRPr>
          </a:p>
        </p:txBody>
      </p:sp>
      <p:pic>
        <p:nvPicPr>
          <p:cNvPr id="16"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476162"/>
                                        </p:tgtEl>
                                        <p:attrNameLst>
                                          <p:attrName>style.visibility</p:attrName>
                                        </p:attrNameLst>
                                      </p:cBhvr>
                                      <p:to>
                                        <p:strVal val="visible"/>
                                      </p:to>
                                    </p:set>
                                    <p:animEffect transition="in" filter="diamond(in)">
                                      <p:cBhvr>
                                        <p:cTn id="7" dur="3000"/>
                                        <p:tgtEl>
                                          <p:spTgt spid="476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3"/>
          <p:cNvSpPr txBox="1">
            <a:spLocks noChangeArrowheads="1"/>
          </p:cNvSpPr>
          <p:nvPr/>
        </p:nvSpPr>
        <p:spPr bwMode="auto">
          <a:xfrm>
            <a:off x="1660525" y="722313"/>
            <a:ext cx="184150" cy="366712"/>
          </a:xfrm>
          <a:prstGeom prst="rect">
            <a:avLst/>
          </a:prstGeom>
          <a:noFill/>
          <a:ln w="9525">
            <a:noFill/>
            <a:miter lim="800000"/>
            <a:headEnd/>
            <a:tailEnd/>
          </a:ln>
        </p:spPr>
        <p:txBody>
          <a:bodyPr wrap="none">
            <a:spAutoFit/>
          </a:bodyPr>
          <a:lstStyle/>
          <a:p>
            <a:endParaRPr lang="en-US"/>
          </a:p>
        </p:txBody>
      </p:sp>
      <p:sp>
        <p:nvSpPr>
          <p:cNvPr id="27654" name="AutoShape 48"/>
          <p:cNvSpPr>
            <a:spLocks noChangeArrowheads="1"/>
          </p:cNvSpPr>
          <p:nvPr/>
        </p:nvSpPr>
        <p:spPr bwMode="gray">
          <a:xfrm>
            <a:off x="3810000" y="5664200"/>
            <a:ext cx="4419600" cy="5080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r>
              <a:rPr lang="sr-Latn-CS" sz="1600" dirty="0" err="1">
                <a:solidFill>
                  <a:srgbClr val="FFFFFF"/>
                </a:solidFill>
                <a:effectLst>
                  <a:outerShdw blurRad="38100" dist="38100" dir="2700000" algn="tl">
                    <a:srgbClr val="050595"/>
                  </a:outerShdw>
                </a:effectLst>
                <a:latin typeface="Arial" pitchFamily="34" charset="0"/>
                <a:cs typeface="Arial" pitchFamily="34" charset="0"/>
              </a:rPr>
              <a:t>Zaključci</a:t>
            </a:r>
            <a:endParaRPr lang="en-US" sz="16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7655" name="AutoShape 49"/>
          <p:cNvSpPr>
            <a:spLocks noChangeArrowheads="1"/>
          </p:cNvSpPr>
          <p:nvPr/>
        </p:nvSpPr>
        <p:spPr bwMode="gray">
          <a:xfrm>
            <a:off x="3200400" y="4826000"/>
            <a:ext cx="4419600" cy="5080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r>
              <a:rPr lang="sr-Latn-CS" sz="1600" dirty="0" smtClean="0">
                <a:solidFill>
                  <a:srgbClr val="FFFFFF"/>
                </a:solidFill>
                <a:effectLst>
                  <a:outerShdw blurRad="38100" dist="38100" dir="2700000" algn="tl">
                    <a:srgbClr val="050595"/>
                  </a:outerShdw>
                </a:effectLst>
                <a:latin typeface="Arial" pitchFamily="34" charset="0"/>
                <a:cs typeface="Arial" pitchFamily="34" charset="0"/>
              </a:rPr>
              <a:t>Analiza rezultata simulacije</a:t>
            </a:r>
            <a:endParaRPr lang="en-US" sz="16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7656" name="AutoShape 50"/>
          <p:cNvSpPr>
            <a:spLocks noChangeArrowheads="1"/>
          </p:cNvSpPr>
          <p:nvPr/>
        </p:nvSpPr>
        <p:spPr bwMode="gray">
          <a:xfrm>
            <a:off x="2819400" y="3992563"/>
            <a:ext cx="4419600" cy="5080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r>
              <a:rPr lang="sr-Latn-CS" sz="1600" dirty="0">
                <a:solidFill>
                  <a:srgbClr val="FFFFFF"/>
                </a:solidFill>
                <a:effectLst>
                  <a:outerShdw blurRad="38100" dist="38100" dir="2700000" algn="tl">
                    <a:srgbClr val="050595"/>
                  </a:outerShdw>
                </a:effectLst>
                <a:latin typeface="Arial" pitchFamily="34" charset="0"/>
                <a:cs typeface="Arial" pitchFamily="34" charset="0"/>
              </a:rPr>
              <a:t>Simulink model paralelnog rada </a:t>
            </a:r>
            <a:r>
              <a:rPr lang="sr-Latn-CS" sz="1600" dirty="0" smtClean="0">
                <a:solidFill>
                  <a:srgbClr val="FFFFFF"/>
                </a:solidFill>
                <a:effectLst>
                  <a:outerShdw blurRad="38100" dist="38100" dir="2700000" algn="tl">
                    <a:srgbClr val="050595"/>
                  </a:outerShdw>
                </a:effectLst>
                <a:latin typeface="Arial" pitchFamily="34" charset="0"/>
                <a:cs typeface="Arial" pitchFamily="34" charset="0"/>
              </a:rPr>
              <a:t>mHE </a:t>
            </a:r>
            <a:endParaRPr lang="sr-Latn-C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7657" name="AutoShape 51"/>
          <p:cNvSpPr>
            <a:spLocks noChangeArrowheads="1"/>
          </p:cNvSpPr>
          <p:nvPr/>
        </p:nvSpPr>
        <p:spPr bwMode="gray">
          <a:xfrm>
            <a:off x="2286000" y="3124200"/>
            <a:ext cx="4419600" cy="5080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r>
              <a:rPr lang="en-US" sz="1600" dirty="0" err="1">
                <a:solidFill>
                  <a:srgbClr val="FFFFFF"/>
                </a:solidFill>
                <a:effectLst>
                  <a:outerShdw blurRad="38100" dist="38100" dir="2700000" algn="tl">
                    <a:srgbClr val="050595"/>
                  </a:outerShdw>
                </a:effectLst>
                <a:latin typeface="Arial" pitchFamily="34" charset="0"/>
                <a:cs typeface="Arial" pitchFamily="34" charset="0"/>
              </a:rPr>
              <a:t>Paralelni rad mHE </a:t>
            </a:r>
            <a:r>
              <a:rPr lang="sr-Latn-ME" sz="1600" dirty="0" err="1">
                <a:solidFill>
                  <a:srgbClr val="FFFFFF"/>
                </a:solidFill>
                <a:effectLst>
                  <a:outerShdw blurRad="38100" dist="38100" dir="2700000" algn="tl">
                    <a:srgbClr val="050595"/>
                  </a:outerShdw>
                </a:effectLst>
                <a:latin typeface="Arial" pitchFamily="34" charset="0"/>
                <a:cs typeface="Arial" pitchFamily="34" charset="0"/>
              </a:rPr>
              <a:t>i</a:t>
            </a:r>
            <a:r>
              <a:rPr lang="en-US" sz="1600" dirty="0">
                <a:solidFill>
                  <a:srgbClr val="FFFFFF"/>
                </a:solidFill>
                <a:effectLst>
                  <a:outerShdw blurRad="38100" dist="38100" dir="2700000" algn="tl">
                    <a:srgbClr val="050595"/>
                  </a:outerShdw>
                </a:effectLst>
                <a:latin typeface="Arial" pitchFamily="34" charset="0"/>
                <a:cs typeface="Arial" pitchFamily="34" charset="0"/>
              </a:rPr>
              <a:t> ED </a:t>
            </a:r>
            <a:r>
              <a:rPr lang="en-US" sz="1600" dirty="0" err="1">
                <a:solidFill>
                  <a:srgbClr val="FFFFFF"/>
                </a:solidFill>
                <a:effectLst>
                  <a:outerShdw blurRad="38100" dist="38100" dir="2700000" algn="tl">
                    <a:srgbClr val="050595"/>
                  </a:outerShdw>
                </a:effectLst>
                <a:latin typeface="Arial" pitchFamily="34" charset="0"/>
                <a:cs typeface="Arial" pitchFamily="34" charset="0"/>
              </a:rPr>
              <a:t>mre</a:t>
            </a:r>
            <a:r>
              <a:rPr lang="sr-Latn-ME" sz="1600" dirty="0" err="1">
                <a:solidFill>
                  <a:srgbClr val="FFFFFF"/>
                </a:solidFill>
                <a:effectLst>
                  <a:outerShdw blurRad="38100" dist="38100" dir="2700000" algn="tl">
                    <a:srgbClr val="050595"/>
                  </a:outerShdw>
                </a:effectLst>
                <a:latin typeface="Arial" pitchFamily="34" charset="0"/>
                <a:cs typeface="Arial" pitchFamily="34" charset="0"/>
              </a:rPr>
              <a:t>že</a:t>
            </a:r>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7658" name="AutoShape 52"/>
          <p:cNvSpPr>
            <a:spLocks noChangeArrowheads="1"/>
          </p:cNvSpPr>
          <p:nvPr/>
        </p:nvSpPr>
        <p:spPr bwMode="gray">
          <a:xfrm>
            <a:off x="1828800" y="2235200"/>
            <a:ext cx="4419600" cy="5080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r>
              <a:rPr lang="en-US" sz="1600" dirty="0" err="1">
                <a:solidFill>
                  <a:srgbClr val="FFFFFF"/>
                </a:solidFill>
                <a:effectLst>
                  <a:outerShdw blurRad="38100" dist="38100" dir="2700000" algn="tl">
                    <a:srgbClr val="050595"/>
                  </a:outerShdw>
                </a:effectLst>
                <a:latin typeface="Arial" pitchFamily="34" charset="0"/>
                <a:cs typeface="Arial" pitchFamily="34" charset="0"/>
              </a:rPr>
              <a:t>Uvod</a:t>
            </a:r>
          </a:p>
        </p:txBody>
      </p:sp>
      <p:sp>
        <p:nvSpPr>
          <p:cNvPr id="27665" name="Text Box 89"/>
          <p:cNvSpPr txBox="1">
            <a:spLocks noChangeArrowheads="1"/>
          </p:cNvSpPr>
          <p:nvPr/>
        </p:nvSpPr>
        <p:spPr bwMode="auto">
          <a:xfrm>
            <a:off x="492125" y="1457980"/>
            <a:ext cx="3744913" cy="523220"/>
          </a:xfrm>
          <a:prstGeom prst="rect">
            <a:avLst/>
          </a:prstGeom>
          <a:noFill/>
          <a:ln w="9525">
            <a:noFill/>
            <a:miter lim="800000"/>
            <a:headEnd/>
            <a:tailEnd/>
          </a:ln>
        </p:spPr>
        <p:txBody>
          <a:bodyPr>
            <a:spAutoFit/>
          </a:bodyPr>
          <a:lstStyle/>
          <a:p>
            <a:pPr eaLnBrk="0" hangingPunct="0"/>
            <a:r>
              <a:rPr lang="sr-Latn-CS" sz="2800" b="1" dirty="0" err="1">
                <a:ln w="10541" cmpd="sng">
                  <a:solidFill>
                    <a:schemeClr val="accent1">
                      <a:shade val="88000"/>
                      <a:satMod val="110000"/>
                    </a:schemeClr>
                  </a:solidFill>
                  <a:prstDash val="solid"/>
                </a:ln>
                <a:solidFill>
                  <a:schemeClr val="tx1">
                    <a:lumMod val="75000"/>
                    <a:lumOff val="25000"/>
                  </a:schemeClr>
                </a:solidFill>
              </a:rPr>
              <a:t>Sadržaj</a:t>
            </a:r>
            <a:r>
              <a:rPr lang="sr-Latn-CS" sz="2800" b="1" dirty="0">
                <a:ln w="10541" cmpd="sng">
                  <a:solidFill>
                    <a:schemeClr val="accent1">
                      <a:shade val="88000"/>
                      <a:satMod val="110000"/>
                    </a:schemeClr>
                  </a:solidFill>
                  <a:prstDash val="solid"/>
                </a:ln>
                <a:solidFill>
                  <a:schemeClr val="tx1">
                    <a:lumMod val="75000"/>
                    <a:lumOff val="25000"/>
                  </a:schemeClr>
                </a:solidFill>
                <a:latin typeface="+mn-lt"/>
                <a:cs typeface="+mn-cs"/>
              </a:rPr>
              <a:t>:</a:t>
            </a:r>
            <a:endParaRPr lang="en-US" sz="2800" b="1" dirty="0">
              <a:ln w="10541" cmpd="sng">
                <a:solidFill>
                  <a:schemeClr val="accent1">
                    <a:shade val="88000"/>
                    <a:satMod val="110000"/>
                  </a:schemeClr>
                </a:solidFill>
                <a:prstDash val="solid"/>
              </a:ln>
              <a:solidFill>
                <a:schemeClr val="tx1">
                  <a:lumMod val="75000"/>
                  <a:lumOff val="25000"/>
                </a:schemeClr>
              </a:solidFill>
              <a:latin typeface="+mn-lt"/>
              <a:cs typeface="+mn-cs"/>
            </a:endParaRPr>
          </a:p>
        </p:txBody>
      </p:sp>
      <p:pic>
        <p:nvPicPr>
          <p:cNvPr id="27666" name="Picture 90" descr="BD15035_"/>
          <p:cNvPicPr>
            <a:picLocks noChangeArrowheads="1"/>
          </p:cNvPicPr>
          <p:nvPr/>
        </p:nvPicPr>
        <p:blipFill>
          <a:blip r:embed="rId2" cstate="print"/>
          <a:srcRect/>
          <a:stretch>
            <a:fillRect/>
          </a:stretch>
        </p:blipFill>
        <p:spPr bwMode="auto">
          <a:xfrm>
            <a:off x="581025" y="1979612"/>
            <a:ext cx="2854325" cy="77788"/>
          </a:xfrm>
          <a:prstGeom prst="rect">
            <a:avLst/>
          </a:prstGeom>
          <a:noFill/>
          <a:ln w="9525">
            <a:noFill/>
            <a:miter lim="800000"/>
            <a:headEnd/>
            <a:tailEnd/>
          </a:ln>
        </p:spPr>
      </p:pic>
      <p:sp>
        <p:nvSpPr>
          <p:cNvPr id="39"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a:t>
            </a:r>
            <a:r>
              <a:rPr lang="sr-Latn-ME"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ž</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40" name="Picture 88" descr="header"/>
          <p:cNvPicPr>
            <a:picLocks noChangeAspect="1" noChangeArrowheads="1"/>
          </p:cNvPicPr>
          <p:nvPr/>
        </p:nvPicPr>
        <p:blipFill>
          <a:blip r:embed="rId3"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41"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7658"/>
                                        </p:tgtEl>
                                        <p:attrNameLst>
                                          <p:attrName>style.visibility</p:attrName>
                                        </p:attrNameLst>
                                      </p:cBhvr>
                                      <p:to>
                                        <p:strVal val="visible"/>
                                      </p:to>
                                    </p:set>
                                    <p:anim calcmode="lin" valueType="num">
                                      <p:cBhvr additive="base">
                                        <p:cTn id="7" dur="2000" fill="hold"/>
                                        <p:tgtEl>
                                          <p:spTgt spid="27658"/>
                                        </p:tgtEl>
                                        <p:attrNameLst>
                                          <p:attrName>ppt_x</p:attrName>
                                        </p:attrNameLst>
                                      </p:cBhvr>
                                      <p:tavLst>
                                        <p:tav tm="0">
                                          <p:val>
                                            <p:strVal val="0-#ppt_w/2"/>
                                          </p:val>
                                        </p:tav>
                                        <p:tav tm="100000">
                                          <p:val>
                                            <p:strVal val="#ppt_x"/>
                                          </p:val>
                                        </p:tav>
                                      </p:tavLst>
                                    </p:anim>
                                    <p:anim calcmode="lin" valueType="num">
                                      <p:cBhvr additive="base">
                                        <p:cTn id="8" dur="2000" fill="hold"/>
                                        <p:tgtEl>
                                          <p:spTgt spid="2765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 presetClass="entr" presetSubtype="8" fill="hold" grpId="0" nodeType="afterEffect">
                                  <p:stCondLst>
                                    <p:cond delay="0"/>
                                  </p:stCondLst>
                                  <p:childTnLst>
                                    <p:set>
                                      <p:cBhvr>
                                        <p:cTn id="11" dur="1" fill="hold">
                                          <p:stCondLst>
                                            <p:cond delay="0"/>
                                          </p:stCondLst>
                                        </p:cTn>
                                        <p:tgtEl>
                                          <p:spTgt spid="27657"/>
                                        </p:tgtEl>
                                        <p:attrNameLst>
                                          <p:attrName>style.visibility</p:attrName>
                                        </p:attrNameLst>
                                      </p:cBhvr>
                                      <p:to>
                                        <p:strVal val="visible"/>
                                      </p:to>
                                    </p:set>
                                    <p:anim calcmode="lin" valueType="num">
                                      <p:cBhvr additive="base">
                                        <p:cTn id="12" dur="2000" fill="hold"/>
                                        <p:tgtEl>
                                          <p:spTgt spid="27657"/>
                                        </p:tgtEl>
                                        <p:attrNameLst>
                                          <p:attrName>ppt_x</p:attrName>
                                        </p:attrNameLst>
                                      </p:cBhvr>
                                      <p:tavLst>
                                        <p:tav tm="0">
                                          <p:val>
                                            <p:strVal val="0-#ppt_w/2"/>
                                          </p:val>
                                        </p:tav>
                                        <p:tav tm="100000">
                                          <p:val>
                                            <p:strVal val="#ppt_x"/>
                                          </p:val>
                                        </p:tav>
                                      </p:tavLst>
                                    </p:anim>
                                    <p:anim calcmode="lin" valueType="num">
                                      <p:cBhvr additive="base">
                                        <p:cTn id="13" dur="2000" fill="hold"/>
                                        <p:tgtEl>
                                          <p:spTgt spid="27657"/>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27656"/>
                                        </p:tgtEl>
                                        <p:attrNameLst>
                                          <p:attrName>style.visibility</p:attrName>
                                        </p:attrNameLst>
                                      </p:cBhvr>
                                      <p:to>
                                        <p:strVal val="visible"/>
                                      </p:to>
                                    </p:set>
                                    <p:anim calcmode="lin" valueType="num">
                                      <p:cBhvr additive="base">
                                        <p:cTn id="17" dur="2000" fill="hold"/>
                                        <p:tgtEl>
                                          <p:spTgt spid="27656"/>
                                        </p:tgtEl>
                                        <p:attrNameLst>
                                          <p:attrName>ppt_x</p:attrName>
                                        </p:attrNameLst>
                                      </p:cBhvr>
                                      <p:tavLst>
                                        <p:tav tm="0">
                                          <p:val>
                                            <p:strVal val="0-#ppt_w/2"/>
                                          </p:val>
                                        </p:tav>
                                        <p:tav tm="100000">
                                          <p:val>
                                            <p:strVal val="#ppt_x"/>
                                          </p:val>
                                        </p:tav>
                                      </p:tavLst>
                                    </p:anim>
                                    <p:anim calcmode="lin" valueType="num">
                                      <p:cBhvr additive="base">
                                        <p:cTn id="18" dur="2000" fill="hold"/>
                                        <p:tgtEl>
                                          <p:spTgt spid="27656"/>
                                        </p:tgtEl>
                                        <p:attrNameLst>
                                          <p:attrName>ppt_y</p:attrName>
                                        </p:attrNameLst>
                                      </p:cBhvr>
                                      <p:tavLst>
                                        <p:tav tm="0">
                                          <p:val>
                                            <p:strVal val="#ppt_y"/>
                                          </p:val>
                                        </p:tav>
                                        <p:tav tm="100000">
                                          <p:val>
                                            <p:strVal val="#ppt_y"/>
                                          </p:val>
                                        </p:tav>
                                      </p:tavLst>
                                    </p:anim>
                                  </p:childTnLst>
                                </p:cTn>
                              </p:par>
                            </p:childTnLst>
                          </p:cTn>
                        </p:par>
                        <p:par>
                          <p:cTn id="19" fill="hold">
                            <p:stCondLst>
                              <p:cond delay="6000"/>
                            </p:stCondLst>
                            <p:childTnLst>
                              <p:par>
                                <p:cTn id="20" presetID="2" presetClass="entr" presetSubtype="8" fill="hold" grpId="0" nodeType="afterEffect">
                                  <p:stCondLst>
                                    <p:cond delay="0"/>
                                  </p:stCondLst>
                                  <p:childTnLst>
                                    <p:set>
                                      <p:cBhvr>
                                        <p:cTn id="21" dur="1" fill="hold">
                                          <p:stCondLst>
                                            <p:cond delay="0"/>
                                          </p:stCondLst>
                                        </p:cTn>
                                        <p:tgtEl>
                                          <p:spTgt spid="27655"/>
                                        </p:tgtEl>
                                        <p:attrNameLst>
                                          <p:attrName>style.visibility</p:attrName>
                                        </p:attrNameLst>
                                      </p:cBhvr>
                                      <p:to>
                                        <p:strVal val="visible"/>
                                      </p:to>
                                    </p:set>
                                    <p:anim calcmode="lin" valueType="num">
                                      <p:cBhvr additive="base">
                                        <p:cTn id="22" dur="2000" fill="hold"/>
                                        <p:tgtEl>
                                          <p:spTgt spid="27655"/>
                                        </p:tgtEl>
                                        <p:attrNameLst>
                                          <p:attrName>ppt_x</p:attrName>
                                        </p:attrNameLst>
                                      </p:cBhvr>
                                      <p:tavLst>
                                        <p:tav tm="0">
                                          <p:val>
                                            <p:strVal val="0-#ppt_w/2"/>
                                          </p:val>
                                        </p:tav>
                                        <p:tav tm="100000">
                                          <p:val>
                                            <p:strVal val="#ppt_x"/>
                                          </p:val>
                                        </p:tav>
                                      </p:tavLst>
                                    </p:anim>
                                    <p:anim calcmode="lin" valueType="num">
                                      <p:cBhvr additive="base">
                                        <p:cTn id="23" dur="2000" fill="hold"/>
                                        <p:tgtEl>
                                          <p:spTgt spid="27655"/>
                                        </p:tgtEl>
                                        <p:attrNameLst>
                                          <p:attrName>ppt_y</p:attrName>
                                        </p:attrNameLst>
                                      </p:cBhvr>
                                      <p:tavLst>
                                        <p:tav tm="0">
                                          <p:val>
                                            <p:strVal val="#ppt_y"/>
                                          </p:val>
                                        </p:tav>
                                        <p:tav tm="100000">
                                          <p:val>
                                            <p:strVal val="#ppt_y"/>
                                          </p:val>
                                        </p:tav>
                                      </p:tavLst>
                                    </p:anim>
                                  </p:childTnLst>
                                </p:cTn>
                              </p:par>
                            </p:childTnLst>
                          </p:cTn>
                        </p:par>
                        <p:par>
                          <p:cTn id="24" fill="hold">
                            <p:stCondLst>
                              <p:cond delay="8000"/>
                            </p:stCondLst>
                            <p:childTnLst>
                              <p:par>
                                <p:cTn id="25" presetID="2" presetClass="entr" presetSubtype="8" fill="hold" grpId="0" nodeType="afterEffect">
                                  <p:stCondLst>
                                    <p:cond delay="0"/>
                                  </p:stCondLst>
                                  <p:childTnLst>
                                    <p:set>
                                      <p:cBhvr>
                                        <p:cTn id="26" dur="1" fill="hold">
                                          <p:stCondLst>
                                            <p:cond delay="0"/>
                                          </p:stCondLst>
                                        </p:cTn>
                                        <p:tgtEl>
                                          <p:spTgt spid="27654"/>
                                        </p:tgtEl>
                                        <p:attrNameLst>
                                          <p:attrName>style.visibility</p:attrName>
                                        </p:attrNameLst>
                                      </p:cBhvr>
                                      <p:to>
                                        <p:strVal val="visible"/>
                                      </p:to>
                                    </p:set>
                                    <p:anim calcmode="lin" valueType="num">
                                      <p:cBhvr additive="base">
                                        <p:cTn id="27" dur="2000" fill="hold"/>
                                        <p:tgtEl>
                                          <p:spTgt spid="27654"/>
                                        </p:tgtEl>
                                        <p:attrNameLst>
                                          <p:attrName>ppt_x</p:attrName>
                                        </p:attrNameLst>
                                      </p:cBhvr>
                                      <p:tavLst>
                                        <p:tav tm="0">
                                          <p:val>
                                            <p:strVal val="0-#ppt_w/2"/>
                                          </p:val>
                                        </p:tav>
                                        <p:tav tm="100000">
                                          <p:val>
                                            <p:strVal val="#ppt_x"/>
                                          </p:val>
                                        </p:tav>
                                      </p:tavLst>
                                    </p:anim>
                                    <p:anim calcmode="lin" valueType="num">
                                      <p:cBhvr additive="base">
                                        <p:cTn id="28" dur="2000" fill="hold"/>
                                        <p:tgtEl>
                                          <p:spTgt spid="276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animBg="1"/>
      <p:bldP spid="27655" grpId="0" animBg="1"/>
      <p:bldP spid="27656" grpId="0" animBg="1"/>
      <p:bldP spid="27657" grpId="0" animBg="1"/>
      <p:bldP spid="2765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143000"/>
          </a:xfrm>
        </p:spPr>
        <p:txBody>
          <a:bodyPr>
            <a:normAutofit/>
          </a:bodyPr>
          <a:lstStyle/>
          <a:p>
            <a:pPr algn="ctr" defTabSz="912813">
              <a:defRPr/>
            </a:pP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3744913" cy="523220"/>
          </a:xfrm>
          <a:prstGeom prst="rect">
            <a:avLst/>
          </a:prstGeom>
          <a:noFill/>
          <a:ln w="9525">
            <a:noFill/>
            <a:miter lim="800000"/>
            <a:headEnd/>
            <a:tailEnd/>
          </a:ln>
        </p:spPr>
        <p:txBody>
          <a:bodyPr>
            <a:spAutoFit/>
          </a:bodyPr>
          <a:lstStyle/>
          <a:p>
            <a:pPr eaLnBrk="0" hangingPunct="0"/>
            <a:r>
              <a:rPr lang="sr-Latn-CS" sz="2800" b="1" dirty="0" smtClean="0">
                <a:ln w="10541" cmpd="sng">
                  <a:solidFill>
                    <a:schemeClr val="accent1">
                      <a:shade val="88000"/>
                      <a:satMod val="110000"/>
                    </a:schemeClr>
                  </a:solidFill>
                  <a:prstDash val="solid"/>
                </a:ln>
                <a:solidFill>
                  <a:schemeClr val="tx1">
                    <a:lumMod val="75000"/>
                    <a:lumOff val="25000"/>
                  </a:schemeClr>
                </a:solidFill>
              </a:rPr>
              <a:t>Uvod</a:t>
            </a:r>
            <a:r>
              <a:rPr lang="sr-Latn-CS" sz="2800" b="1" dirty="0" smtClean="0">
                <a:ln w="10541" cmpd="sng">
                  <a:solidFill>
                    <a:schemeClr val="accent1">
                      <a:shade val="88000"/>
                      <a:satMod val="110000"/>
                    </a:schemeClr>
                  </a:solidFill>
                  <a:prstDash val="solid"/>
                </a:ln>
                <a:solidFill>
                  <a:schemeClr val="tx1">
                    <a:lumMod val="75000"/>
                    <a:lumOff val="25000"/>
                  </a:schemeClr>
                </a:solidFill>
                <a:latin typeface="+mn-lt"/>
                <a:cs typeface="+mn-cs"/>
              </a:rPr>
              <a:t>:</a:t>
            </a:r>
            <a:endParaRPr lang="en-US" sz="2800" b="1" dirty="0">
              <a:ln w="10541" cmpd="sng">
                <a:solidFill>
                  <a:schemeClr val="accent1">
                    <a:shade val="88000"/>
                    <a:satMod val="110000"/>
                  </a:schemeClr>
                </a:solidFill>
                <a:prstDash val="solid"/>
              </a:ln>
              <a:solidFill>
                <a:schemeClr val="tx1">
                  <a:lumMod val="75000"/>
                  <a:lumOff val="25000"/>
                </a:schemeClr>
              </a:solidFill>
              <a:latin typeface="+mn-lt"/>
              <a:cs typeface="+mn-cs"/>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16" name="TextBox 15"/>
          <p:cNvSpPr txBox="1"/>
          <p:nvPr/>
        </p:nvSpPr>
        <p:spPr>
          <a:xfrm>
            <a:off x="685800" y="2514600"/>
            <a:ext cx="7924800" cy="6555641"/>
          </a:xfrm>
          <a:prstGeom prst="rect">
            <a:avLst/>
          </a:prstGeom>
          <a:noFill/>
        </p:spPr>
        <p:txBody>
          <a:bodyPr wrap="square" rtlCol="0">
            <a:spAutoFit/>
          </a:bodyPr>
          <a:lstStyle/>
          <a:p>
            <a:r>
              <a:rPr lang="sr-Latn-ME" sz="2400" b="1" dirty="0">
                <a:ln w="10541" cmpd="sng">
                  <a:solidFill>
                    <a:schemeClr val="accent1">
                      <a:shade val="88000"/>
                      <a:satMod val="110000"/>
                    </a:schemeClr>
                  </a:solidFill>
                  <a:prstDash val="solid"/>
                </a:ln>
              </a:rPr>
              <a:t>Male hidroelektrane </a:t>
            </a:r>
            <a:r>
              <a:rPr lang="sr-Latn-ME" sz="2400" dirty="0">
                <a:ln w="10541" cmpd="sng">
                  <a:solidFill>
                    <a:schemeClr val="accent1">
                      <a:shade val="88000"/>
                      <a:satMod val="110000"/>
                    </a:schemeClr>
                  </a:solidFill>
                  <a:prstDash val="solid"/>
                </a:ln>
              </a:rPr>
              <a:t>–</a:t>
            </a:r>
            <a:r>
              <a:rPr lang="en-US" sz="2400" dirty="0">
                <a:ln w="10541" cmpd="sng">
                  <a:solidFill>
                    <a:schemeClr val="accent1">
                      <a:shade val="88000"/>
                      <a:satMod val="110000"/>
                    </a:schemeClr>
                  </a:solidFill>
                  <a:prstDash val="solid"/>
                </a:ln>
              </a:rPr>
              <a:t> </a:t>
            </a:r>
            <a:r>
              <a:rPr lang="en-US" sz="2400" dirty="0" err="1">
                <a:ln w="10541" cmpd="sng">
                  <a:solidFill>
                    <a:schemeClr val="accent1">
                      <a:shade val="88000"/>
                      <a:satMod val="110000"/>
                    </a:schemeClr>
                  </a:solidFill>
                  <a:prstDash val="solid"/>
                </a:ln>
              </a:rPr>
              <a:t>instalisana</a:t>
            </a:r>
            <a:r>
              <a:rPr lang="en-US" sz="2400" dirty="0">
                <a:ln w="10541" cmpd="sng">
                  <a:solidFill>
                    <a:schemeClr val="accent1">
                      <a:shade val="88000"/>
                      <a:satMod val="110000"/>
                    </a:schemeClr>
                  </a:solidFill>
                  <a:prstDash val="solid"/>
                </a:ln>
              </a:rPr>
              <a:t> </a:t>
            </a:r>
            <a:r>
              <a:rPr lang="en-US" sz="2400" dirty="0" err="1">
                <a:ln w="10541" cmpd="sng">
                  <a:solidFill>
                    <a:schemeClr val="accent1">
                      <a:shade val="88000"/>
                      <a:satMod val="110000"/>
                    </a:schemeClr>
                  </a:solidFill>
                  <a:prstDash val="solid"/>
                </a:ln>
              </a:rPr>
              <a:t>snaga</a:t>
            </a:r>
            <a:r>
              <a:rPr lang="en-US" sz="2400" dirty="0">
                <a:ln w="10541" cmpd="sng">
                  <a:solidFill>
                    <a:schemeClr val="accent1">
                      <a:shade val="88000"/>
                      <a:satMod val="110000"/>
                    </a:schemeClr>
                  </a:solidFill>
                  <a:prstDash val="solid"/>
                </a:ln>
              </a:rPr>
              <a:t> </a:t>
            </a:r>
            <a:r>
              <a:rPr lang="en-US" sz="2400" b="1" dirty="0">
                <a:ln w="10541" cmpd="sng">
                  <a:solidFill>
                    <a:schemeClr val="accent1">
                      <a:shade val="88000"/>
                      <a:satMod val="110000"/>
                    </a:schemeClr>
                  </a:solidFill>
                  <a:prstDash val="solid"/>
                </a:ln>
              </a:rPr>
              <a:t>do</a:t>
            </a:r>
            <a:r>
              <a:rPr lang="sr-Latn-ME" sz="2400" b="1" dirty="0">
                <a:ln w="10541" cmpd="sng">
                  <a:solidFill>
                    <a:schemeClr val="accent1">
                      <a:shade val="88000"/>
                      <a:satMod val="110000"/>
                    </a:schemeClr>
                  </a:solidFill>
                  <a:prstDash val="solid"/>
                </a:ln>
              </a:rPr>
              <a:t> 10 </a:t>
            </a:r>
            <a:r>
              <a:rPr lang="sr-Latn-ME" sz="2400" b="1" dirty="0" smtClean="0">
                <a:ln w="10541" cmpd="sng">
                  <a:solidFill>
                    <a:schemeClr val="accent1">
                      <a:shade val="88000"/>
                      <a:satMod val="110000"/>
                    </a:schemeClr>
                  </a:solidFill>
                  <a:prstDash val="solid"/>
                </a:ln>
              </a:rPr>
              <a:t>MW</a:t>
            </a:r>
          </a:p>
          <a:p>
            <a:endParaRPr lang="sr-Latn-ME" sz="800" dirty="0">
              <a:ln w="10541" cmpd="sng">
                <a:solidFill>
                  <a:schemeClr val="accent1">
                    <a:shade val="88000"/>
                    <a:satMod val="110000"/>
                  </a:schemeClr>
                </a:solidFill>
                <a:prstDash val="solid"/>
              </a:ln>
            </a:endParaRPr>
          </a:p>
          <a:p>
            <a:r>
              <a:rPr lang="sr-Latn-ME" sz="2400" dirty="0">
                <a:ln w="10541" cmpd="sng">
                  <a:solidFill>
                    <a:schemeClr val="accent1">
                      <a:shade val="88000"/>
                      <a:satMod val="110000"/>
                    </a:schemeClr>
                  </a:solidFill>
                  <a:prstDash val="solid"/>
                </a:ln>
              </a:rPr>
              <a:t>Regulativa vezna za priključenje mHE u Crnoj </a:t>
            </a:r>
            <a:r>
              <a:rPr lang="sr-Latn-ME" sz="2400" dirty="0" smtClean="0">
                <a:ln w="10541" cmpd="sng">
                  <a:solidFill>
                    <a:schemeClr val="accent1">
                      <a:shade val="88000"/>
                      <a:satMod val="110000"/>
                    </a:schemeClr>
                  </a:solidFill>
                  <a:prstDash val="solid"/>
                </a:ln>
              </a:rPr>
              <a:t>Gori</a:t>
            </a:r>
          </a:p>
          <a:p>
            <a:endParaRPr lang="sr-Latn-ME" sz="800" dirty="0">
              <a:ln w="10541" cmpd="sng">
                <a:solidFill>
                  <a:schemeClr val="accent1">
                    <a:shade val="88000"/>
                    <a:satMod val="110000"/>
                  </a:schemeClr>
                </a:solidFill>
                <a:prstDash val="solid"/>
              </a:ln>
            </a:endParaRPr>
          </a:p>
          <a:p>
            <a:r>
              <a:rPr lang="sr-Latn-ME" sz="2400" dirty="0">
                <a:ln w="10541" cmpd="sng">
                  <a:solidFill>
                    <a:schemeClr val="accent1">
                      <a:shade val="88000"/>
                      <a:satMod val="110000"/>
                    </a:schemeClr>
                  </a:solidFill>
                  <a:prstDash val="solid"/>
                </a:ln>
              </a:rPr>
              <a:t>Uticaj priključene mHE</a:t>
            </a:r>
            <a:r>
              <a:rPr lang="en-US" sz="2400" dirty="0">
                <a:ln w="10541" cmpd="sng">
                  <a:solidFill>
                    <a:schemeClr val="accent1">
                      <a:shade val="88000"/>
                      <a:satMod val="110000"/>
                    </a:schemeClr>
                  </a:solidFill>
                  <a:prstDash val="solid"/>
                </a:ln>
              </a:rPr>
              <a:t> </a:t>
            </a:r>
            <a:r>
              <a:rPr lang="en-US" sz="2400" dirty="0" err="1">
                <a:ln w="10541" cmpd="sng">
                  <a:solidFill>
                    <a:schemeClr val="accent1">
                      <a:shade val="88000"/>
                      <a:satMod val="110000"/>
                    </a:schemeClr>
                  </a:solidFill>
                  <a:prstDash val="solid"/>
                </a:ln>
              </a:rPr>
              <a:t>na</a:t>
            </a:r>
            <a:r>
              <a:rPr lang="en-US" sz="2400" dirty="0">
                <a:ln w="10541" cmpd="sng">
                  <a:solidFill>
                    <a:schemeClr val="accent1">
                      <a:shade val="88000"/>
                      <a:satMod val="110000"/>
                    </a:schemeClr>
                  </a:solidFill>
                  <a:prstDash val="solid"/>
                </a:ln>
              </a:rPr>
              <a:t> ED </a:t>
            </a:r>
            <a:r>
              <a:rPr lang="en-US" sz="2400" dirty="0" err="1">
                <a:ln w="10541" cmpd="sng">
                  <a:solidFill>
                    <a:schemeClr val="accent1">
                      <a:shade val="88000"/>
                      <a:satMod val="110000"/>
                    </a:schemeClr>
                  </a:solidFill>
                  <a:prstDash val="solid"/>
                </a:ln>
              </a:rPr>
              <a:t>mre</a:t>
            </a:r>
            <a:r>
              <a:rPr lang="sr-Latn-ME" sz="2400" dirty="0">
                <a:ln w="10541" cmpd="sng">
                  <a:solidFill>
                    <a:schemeClr val="accent1">
                      <a:shade val="88000"/>
                      <a:satMod val="110000"/>
                    </a:schemeClr>
                  </a:solidFill>
                  <a:prstDash val="solid"/>
                </a:ln>
              </a:rPr>
              <a:t>žu u</a:t>
            </a:r>
            <a:r>
              <a:rPr lang="en-US" sz="2400" dirty="0">
                <a:ln w="10541" cmpd="sng">
                  <a:solidFill>
                    <a:schemeClr val="accent1">
                      <a:shade val="88000"/>
                      <a:satMod val="110000"/>
                    </a:schemeClr>
                  </a:solidFill>
                  <a:prstDash val="solid"/>
                </a:ln>
              </a:rPr>
              <a:t>: </a:t>
            </a:r>
          </a:p>
          <a:p>
            <a:r>
              <a:rPr lang="en-US" sz="2400" dirty="0">
                <a:ln w="10541" cmpd="sng">
                  <a:solidFill>
                    <a:schemeClr val="accent1">
                      <a:shade val="88000"/>
                      <a:satMod val="110000"/>
                    </a:schemeClr>
                  </a:solidFill>
                  <a:prstDash val="solid"/>
                </a:ln>
              </a:rPr>
              <a:t>	</a:t>
            </a:r>
            <a:r>
              <a:rPr lang="sr-Latn-ME" sz="2400" dirty="0">
                <a:ln w="10541" cmpd="sng">
                  <a:solidFill>
                    <a:schemeClr val="accent1">
                      <a:shade val="88000"/>
                      <a:satMod val="110000"/>
                    </a:schemeClr>
                  </a:solidFill>
                  <a:prstDash val="solid"/>
                </a:ln>
              </a:rPr>
              <a:t> stacionarnim </a:t>
            </a:r>
            <a:r>
              <a:rPr lang="sr-Latn-ME" sz="2400" dirty="0" smtClean="0">
                <a:ln w="10541" cmpd="sng">
                  <a:solidFill>
                    <a:schemeClr val="accent1">
                      <a:shade val="88000"/>
                      <a:satMod val="110000"/>
                    </a:schemeClr>
                  </a:solidFill>
                  <a:prstDash val="solid"/>
                </a:ln>
              </a:rPr>
              <a:t>stanjima i</a:t>
            </a:r>
            <a:endParaRPr lang="en-US" sz="2400" dirty="0">
              <a:ln w="10541" cmpd="sng">
                <a:solidFill>
                  <a:schemeClr val="accent1">
                    <a:shade val="88000"/>
                    <a:satMod val="110000"/>
                  </a:schemeClr>
                </a:solidFill>
                <a:prstDash val="solid"/>
              </a:ln>
            </a:endParaRPr>
          </a:p>
          <a:p>
            <a:r>
              <a:rPr lang="en-US" sz="2400" dirty="0">
                <a:ln w="10541" cmpd="sng">
                  <a:solidFill>
                    <a:schemeClr val="accent1">
                      <a:shade val="88000"/>
                      <a:satMod val="110000"/>
                    </a:schemeClr>
                  </a:solidFill>
                  <a:prstDash val="solid"/>
                </a:ln>
              </a:rPr>
              <a:t>	</a:t>
            </a:r>
            <a:r>
              <a:rPr lang="sr-Latn-ME" sz="2400" dirty="0">
                <a:ln w="10541" cmpd="sng">
                  <a:solidFill>
                    <a:schemeClr val="accent1">
                      <a:shade val="88000"/>
                      <a:satMod val="110000"/>
                    </a:schemeClr>
                  </a:solidFill>
                  <a:prstDash val="solid"/>
                </a:ln>
              </a:rPr>
              <a:t> dinamičkim </a:t>
            </a:r>
            <a:r>
              <a:rPr lang="sr-Latn-ME" sz="2400" dirty="0" smtClean="0">
                <a:ln w="10541" cmpd="sng">
                  <a:solidFill>
                    <a:schemeClr val="accent1">
                      <a:shade val="88000"/>
                      <a:satMod val="110000"/>
                    </a:schemeClr>
                  </a:solidFill>
                  <a:prstDash val="solid"/>
                </a:ln>
              </a:rPr>
              <a:t>stanjima</a:t>
            </a:r>
          </a:p>
          <a:p>
            <a:endParaRPr lang="sr-Latn-ME" sz="800" dirty="0">
              <a:ln w="10541" cmpd="sng">
                <a:solidFill>
                  <a:schemeClr val="accent1">
                    <a:shade val="88000"/>
                    <a:satMod val="110000"/>
                  </a:schemeClr>
                </a:solidFill>
                <a:prstDash val="solid"/>
              </a:ln>
            </a:endParaRPr>
          </a:p>
          <a:p>
            <a:r>
              <a:rPr lang="sr-Latn-ME" sz="2400" b="1" dirty="0">
                <a:ln w="10541" cmpd="sng">
                  <a:solidFill>
                    <a:schemeClr val="accent1">
                      <a:shade val="88000"/>
                      <a:satMod val="110000"/>
                    </a:schemeClr>
                  </a:solidFill>
                  <a:prstDash val="solid"/>
                </a:ln>
              </a:rPr>
              <a:t>Paralelni rad</a:t>
            </a:r>
            <a:r>
              <a:rPr lang="sr-Latn-ME" sz="2400" dirty="0">
                <a:ln w="10541" cmpd="sng">
                  <a:solidFill>
                    <a:schemeClr val="accent1">
                      <a:shade val="88000"/>
                      <a:satMod val="110000"/>
                    </a:schemeClr>
                  </a:solidFill>
                  <a:prstDash val="solid"/>
                </a:ln>
              </a:rPr>
              <a:t> </a:t>
            </a:r>
            <a:r>
              <a:rPr lang="sr-Latn-ME" sz="2400" dirty="0" smtClean="0">
                <a:ln w="10541" cmpd="sng">
                  <a:solidFill>
                    <a:schemeClr val="accent1">
                      <a:shade val="88000"/>
                      <a:satMod val="110000"/>
                    </a:schemeClr>
                  </a:solidFill>
                  <a:prstDash val="solid"/>
                </a:ln>
              </a:rPr>
              <a:t>mHE </a:t>
            </a:r>
            <a:r>
              <a:rPr lang="sr-Latn-ME" sz="2400" dirty="0">
                <a:ln w="10541" cmpd="sng">
                  <a:solidFill>
                    <a:schemeClr val="accent1">
                      <a:shade val="88000"/>
                      <a:satMod val="110000"/>
                    </a:schemeClr>
                  </a:solidFill>
                  <a:prstDash val="solid"/>
                </a:ln>
              </a:rPr>
              <a:t>i ED </a:t>
            </a:r>
            <a:r>
              <a:rPr lang="sr-Latn-ME" sz="2400" dirty="0" smtClean="0">
                <a:ln w="10541" cmpd="sng">
                  <a:solidFill>
                    <a:schemeClr val="accent1">
                      <a:shade val="88000"/>
                      <a:satMod val="110000"/>
                    </a:schemeClr>
                  </a:solidFill>
                  <a:prstDash val="solid"/>
                </a:ln>
              </a:rPr>
              <a:t>mreže – Matlab Simulink model</a:t>
            </a:r>
          </a:p>
          <a:p>
            <a:endParaRPr lang="sr-Latn-ME" sz="800" dirty="0" smtClean="0">
              <a:ln w="10541" cmpd="sng">
                <a:solidFill>
                  <a:schemeClr val="accent1">
                    <a:shade val="88000"/>
                    <a:satMod val="110000"/>
                  </a:schemeClr>
                </a:solidFill>
                <a:prstDash val="solid"/>
              </a:ln>
            </a:endParaRPr>
          </a:p>
          <a:p>
            <a:r>
              <a:rPr lang="sr-Latn-ME" sz="2400" dirty="0" smtClean="0">
                <a:ln w="10541" cmpd="sng">
                  <a:solidFill>
                    <a:schemeClr val="accent1">
                      <a:shade val="88000"/>
                      <a:satMod val="110000"/>
                    </a:schemeClr>
                  </a:solidFill>
                  <a:prstDash val="solid"/>
                </a:ln>
              </a:rPr>
              <a:t>Analiza naponskih i strujnih prilika u sistemu kojim se modeluje paralelan rad ED mreže sa mHE</a:t>
            </a:r>
          </a:p>
          <a:p>
            <a:endParaRPr lang="sr-Latn-ME" sz="2400" dirty="0">
              <a:ln w="10541" cmpd="sng">
                <a:solidFill>
                  <a:schemeClr val="accent1">
                    <a:shade val="88000"/>
                    <a:satMod val="110000"/>
                  </a:schemeClr>
                </a:solidFill>
                <a:prstDash val="solid"/>
              </a:ln>
              <a:solidFill>
                <a:schemeClr val="tx1">
                  <a:lumMod val="75000"/>
                  <a:lumOff val="25000"/>
                </a:schemeClr>
              </a:solidFill>
              <a:latin typeface="+mn-lt"/>
              <a:cs typeface="+mn-cs"/>
            </a:endParaRPr>
          </a:p>
          <a:p>
            <a:endParaRPr lang="sr-Latn-ME" sz="2400" b="1" dirty="0" smtClean="0">
              <a:ln w="10541" cmpd="sng">
                <a:solidFill>
                  <a:schemeClr val="accent1">
                    <a:shade val="88000"/>
                    <a:satMod val="110000"/>
                  </a:schemeClr>
                </a:solidFill>
                <a:prstDash val="solid"/>
              </a:ln>
              <a:solidFill>
                <a:schemeClr val="tx1">
                  <a:lumMod val="75000"/>
                  <a:lumOff val="25000"/>
                </a:schemeClr>
              </a:solidFill>
            </a:endParaRPr>
          </a:p>
          <a:p>
            <a:endParaRPr lang="sr-Latn-ME" sz="2400" b="1" dirty="0" smtClean="0">
              <a:ln w="10541" cmpd="sng">
                <a:solidFill>
                  <a:schemeClr val="accent1">
                    <a:shade val="88000"/>
                    <a:satMod val="110000"/>
                  </a:schemeClr>
                </a:solidFill>
                <a:prstDash val="solid"/>
              </a:ln>
              <a:solidFill>
                <a:schemeClr val="tx1">
                  <a:lumMod val="75000"/>
                  <a:lumOff val="25000"/>
                </a:schemeClr>
              </a:solidFill>
            </a:endParaRPr>
          </a:p>
          <a:p>
            <a:endParaRPr lang="en-US" sz="2400" b="1" dirty="0">
              <a:ln w="10541" cmpd="sng">
                <a:solidFill>
                  <a:schemeClr val="accent1">
                    <a:shade val="88000"/>
                    <a:satMod val="110000"/>
                  </a:schemeClr>
                </a:solidFill>
                <a:prstDash val="solid"/>
              </a:ln>
              <a:solidFill>
                <a:schemeClr val="tx1">
                  <a:lumMod val="75000"/>
                  <a:lumOff val="25000"/>
                </a:schemeClr>
              </a:solidFill>
            </a:endParaRPr>
          </a:p>
          <a:p>
            <a:endParaRPr lang="sr-Latn-ME" sz="2400" b="1" dirty="0" smtClean="0">
              <a:ln w="10541" cmpd="sng">
                <a:solidFill>
                  <a:schemeClr val="accent1">
                    <a:shade val="88000"/>
                    <a:satMod val="110000"/>
                  </a:schemeClr>
                </a:solidFill>
                <a:prstDash val="solid"/>
              </a:ln>
              <a:solidFill>
                <a:schemeClr val="tx1">
                  <a:lumMod val="75000"/>
                  <a:lumOff val="25000"/>
                </a:schemeClr>
              </a:solidFill>
              <a:latin typeface="+mn-lt"/>
              <a:cs typeface="+mn-cs"/>
            </a:endParaRPr>
          </a:p>
          <a:p>
            <a:endParaRPr lang="sr-Latn-ME" sz="2400" b="1" dirty="0">
              <a:ln w="10541" cmpd="sng">
                <a:solidFill>
                  <a:schemeClr val="accent1">
                    <a:shade val="88000"/>
                    <a:satMod val="110000"/>
                  </a:schemeClr>
                </a:solidFill>
                <a:prstDash val="solid"/>
              </a:ln>
              <a:solidFill>
                <a:schemeClr val="tx1">
                  <a:lumMod val="75000"/>
                  <a:lumOff val="25000"/>
                </a:schemeClr>
              </a:solidFill>
            </a:endParaRPr>
          </a:p>
          <a:p>
            <a:pPr marL="342900" indent="-342900"/>
            <a:endParaRPr lang="sr-Latn-ME" dirty="0"/>
          </a:p>
          <a:p>
            <a:pPr marL="342900" indent="-342900"/>
            <a:endParaRPr lang="en-US" dirty="0"/>
          </a:p>
        </p:txBody>
      </p:sp>
      <p:sp>
        <p:nvSpPr>
          <p:cNvPr id="17" name="Diamond 16"/>
          <p:cNvSpPr/>
          <p:nvPr/>
        </p:nvSpPr>
        <p:spPr>
          <a:xfrm>
            <a:off x="381000" y="25908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8" name="Diamond 17"/>
          <p:cNvSpPr/>
          <p:nvPr/>
        </p:nvSpPr>
        <p:spPr>
          <a:xfrm>
            <a:off x="381000" y="31410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9" name="Diamond 18"/>
          <p:cNvSpPr/>
          <p:nvPr/>
        </p:nvSpPr>
        <p:spPr>
          <a:xfrm>
            <a:off x="381000" y="53508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5" name="Diamond 14"/>
          <p:cNvSpPr/>
          <p:nvPr/>
        </p:nvSpPr>
        <p:spPr>
          <a:xfrm>
            <a:off x="381000" y="35982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1" name="Diamond 20"/>
          <p:cNvSpPr/>
          <p:nvPr/>
        </p:nvSpPr>
        <p:spPr>
          <a:xfrm>
            <a:off x="381000" y="48006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0" name="Title 2"/>
          <p:cNvSpPr txBox="1">
            <a:spLocks/>
          </p:cNvSpPr>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pPr marL="0" marR="0" lvl="0" indent="0" algn="ctr" defTabSz="912813"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Analiza</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naponskih</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strujnih</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prilika</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pri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paralelnom</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radu</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r>
            <a:b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b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elektrodistributivne</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mre</a:t>
            </a:r>
            <a:r>
              <a:rPr kumimoji="0" lang="sr-Latn-ME"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ž</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e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i</a:t>
            </a:r>
            <a:r>
              <a:rPr kumimoji="0" lang="en-US" sz="1800" b="0"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male </a:t>
            </a:r>
            <a:r>
              <a:rPr kumimoji="0" lang="en-US" sz="1800" b="0" i="0" u="none" strike="noStrike" kern="1200" cap="none" spc="0" normalizeH="0" baseline="0" noProof="0" dirty="0" err="1"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hidroelektrane</a:t>
            </a:r>
            <a:r>
              <a:rPr kumimoji="0" lang="en-US" sz="1800" b="1"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t/>
            </a:r>
            <a:br>
              <a:rPr kumimoji="0" lang="en-US" sz="1800" b="1" i="0" u="none" strike="noStrike" kern="1200" cap="none" spc="0" normalizeH="0" baseline="0" noProof="0" dirty="0" smtClean="0">
                <a:ln>
                  <a:noFill/>
                </a:ln>
                <a:solidFill>
                  <a:schemeClr val="tx2">
                    <a:lumMod val="40000"/>
                    <a:lumOff val="60000"/>
                  </a:schemeClr>
                </a:solidFill>
                <a:effectLst>
                  <a:outerShdw blurRad="38100" dist="38100" dir="2700000" algn="tl">
                    <a:srgbClr val="000000"/>
                  </a:outerShdw>
                </a:effectLst>
                <a:uLnTx/>
                <a:uFillTx/>
                <a:latin typeface="Arial" pitchFamily="34" charset="0"/>
                <a:ea typeface="+mj-ea"/>
                <a:cs typeface="Arial" pitchFamily="34" charset="0"/>
              </a:rPr>
            </a:br>
            <a:endParaRPr kumimoji="0" lang="en-US" sz="1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Arial" pitchFamily="34" charset="0"/>
              <a:ea typeface="+mj-ea"/>
              <a:cs typeface="Arial" pitchFamily="34" charset="0"/>
            </a:endParaRPr>
          </a:p>
        </p:txBody>
      </p:sp>
      <p:pic>
        <p:nvPicPr>
          <p:cNvPr id="22"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23"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en-US" sz="2800" b="1" dirty="0" err="1">
                <a:ln w="10541" cmpd="sng">
                  <a:solidFill>
                    <a:schemeClr val="accent1">
                      <a:shade val="88000"/>
                      <a:satMod val="110000"/>
                    </a:schemeClr>
                  </a:solidFill>
                  <a:prstDash val="solid"/>
                </a:ln>
                <a:solidFill>
                  <a:schemeClr val="tx1">
                    <a:lumMod val="75000"/>
                    <a:lumOff val="25000"/>
                  </a:schemeClr>
                </a:solidFill>
              </a:rPr>
              <a:t>Paralelni</a:t>
            </a:r>
            <a:r>
              <a:rPr lang="en-US" sz="2800" b="1" dirty="0">
                <a:ln w="10541" cmpd="sng">
                  <a:solidFill>
                    <a:schemeClr val="accent1">
                      <a:shade val="88000"/>
                      <a:satMod val="110000"/>
                    </a:schemeClr>
                  </a:solidFill>
                  <a:prstDash val="solid"/>
                </a:ln>
                <a:solidFill>
                  <a:schemeClr val="tx1">
                    <a:lumMod val="75000"/>
                    <a:lumOff val="25000"/>
                  </a:schemeClr>
                </a:solidFill>
              </a:rPr>
              <a:t> </a:t>
            </a:r>
            <a:r>
              <a:rPr lang="en-US" sz="2800" b="1" dirty="0" err="1">
                <a:ln w="10541" cmpd="sng">
                  <a:solidFill>
                    <a:schemeClr val="accent1">
                      <a:shade val="88000"/>
                      <a:satMod val="110000"/>
                    </a:schemeClr>
                  </a:solidFill>
                  <a:prstDash val="solid"/>
                </a:ln>
                <a:solidFill>
                  <a:schemeClr val="tx1">
                    <a:lumMod val="75000"/>
                    <a:lumOff val="25000"/>
                  </a:schemeClr>
                </a:solidFill>
              </a:rPr>
              <a:t>rad</a:t>
            </a:r>
            <a:r>
              <a:rPr lang="en-US" sz="2800" b="1" dirty="0">
                <a:ln w="10541" cmpd="sng">
                  <a:solidFill>
                    <a:schemeClr val="accent1">
                      <a:shade val="88000"/>
                      <a:satMod val="110000"/>
                    </a:schemeClr>
                  </a:solidFill>
                  <a:prstDash val="solid"/>
                </a:ln>
                <a:solidFill>
                  <a:schemeClr val="tx1">
                    <a:lumMod val="75000"/>
                    <a:lumOff val="25000"/>
                  </a:schemeClr>
                </a:solidFill>
              </a:rPr>
              <a:t> </a:t>
            </a:r>
            <a:r>
              <a:rPr lang="en-US" sz="2800" b="1" dirty="0" err="1">
                <a:ln w="10541" cmpd="sng">
                  <a:solidFill>
                    <a:schemeClr val="accent1">
                      <a:shade val="88000"/>
                      <a:satMod val="110000"/>
                    </a:schemeClr>
                  </a:solidFill>
                  <a:prstDash val="solid"/>
                </a:ln>
                <a:solidFill>
                  <a:schemeClr val="tx1">
                    <a:lumMod val="75000"/>
                    <a:lumOff val="25000"/>
                  </a:schemeClr>
                </a:solidFill>
              </a:rPr>
              <a:t>mHE</a:t>
            </a:r>
            <a:r>
              <a:rPr lang="en-US" sz="2800" b="1" dirty="0">
                <a:ln w="10541" cmpd="sng">
                  <a:solidFill>
                    <a:schemeClr val="accent1">
                      <a:shade val="88000"/>
                      <a:satMod val="110000"/>
                    </a:schemeClr>
                  </a:solidFill>
                  <a:prstDash val="solid"/>
                </a:ln>
                <a:solidFill>
                  <a:schemeClr val="tx1">
                    <a:lumMod val="75000"/>
                    <a:lumOff val="25000"/>
                  </a:schemeClr>
                </a:solidFill>
              </a:rPr>
              <a:t> </a:t>
            </a:r>
            <a:r>
              <a:rPr lang="sr-Latn-ME" sz="2800" b="1" dirty="0">
                <a:ln w="10541" cmpd="sng">
                  <a:solidFill>
                    <a:schemeClr val="accent1">
                      <a:shade val="88000"/>
                      <a:satMod val="110000"/>
                    </a:schemeClr>
                  </a:solidFill>
                  <a:prstDash val="solid"/>
                </a:ln>
                <a:solidFill>
                  <a:schemeClr val="tx1">
                    <a:lumMod val="75000"/>
                    <a:lumOff val="25000"/>
                  </a:schemeClr>
                </a:solidFill>
              </a:rPr>
              <a:t>i</a:t>
            </a:r>
            <a:r>
              <a:rPr lang="en-US" sz="2800" b="1" dirty="0">
                <a:ln w="10541" cmpd="sng">
                  <a:solidFill>
                    <a:schemeClr val="accent1">
                      <a:shade val="88000"/>
                      <a:satMod val="110000"/>
                    </a:schemeClr>
                  </a:solidFill>
                  <a:prstDash val="solid"/>
                </a:ln>
                <a:solidFill>
                  <a:schemeClr val="tx1">
                    <a:lumMod val="75000"/>
                    <a:lumOff val="25000"/>
                  </a:schemeClr>
                </a:solidFill>
              </a:rPr>
              <a:t> ED </a:t>
            </a:r>
            <a:r>
              <a:rPr lang="en-US" sz="2800" b="1" dirty="0" err="1">
                <a:ln w="10541" cmpd="sng">
                  <a:solidFill>
                    <a:schemeClr val="accent1">
                      <a:shade val="88000"/>
                      <a:satMod val="110000"/>
                    </a:schemeClr>
                  </a:solidFill>
                  <a:prstDash val="solid"/>
                </a:ln>
                <a:solidFill>
                  <a:schemeClr val="tx1">
                    <a:lumMod val="75000"/>
                    <a:lumOff val="25000"/>
                  </a:schemeClr>
                </a:solidFill>
              </a:rPr>
              <a:t>mre</a:t>
            </a:r>
            <a:r>
              <a:rPr lang="sr-Latn-ME" sz="2800" b="1" dirty="0" smtClean="0">
                <a:ln w="10541" cmpd="sng">
                  <a:solidFill>
                    <a:schemeClr val="accent1">
                      <a:shade val="88000"/>
                      <a:satMod val="110000"/>
                    </a:schemeClr>
                  </a:solidFill>
                  <a:prstDash val="solid"/>
                </a:ln>
                <a:solidFill>
                  <a:schemeClr val="tx1">
                    <a:lumMod val="75000"/>
                    <a:lumOff val="25000"/>
                  </a:schemeClr>
                </a:solidFill>
              </a:rPr>
              <a:t>že</a:t>
            </a:r>
            <a:r>
              <a:rPr lang="sr-Latn-CS" sz="2800" b="1" dirty="0" smtClean="0">
                <a:ln w="10541" cmpd="sng">
                  <a:solidFill>
                    <a:schemeClr val="accent1">
                      <a:shade val="88000"/>
                      <a:satMod val="110000"/>
                    </a:schemeClr>
                  </a:solidFill>
                  <a:prstDash val="solid"/>
                </a:ln>
                <a:solidFill>
                  <a:schemeClr val="tx1">
                    <a:lumMod val="75000"/>
                    <a:lumOff val="25000"/>
                  </a:schemeClr>
                </a:solidFill>
              </a:rPr>
              <a:t>:</a:t>
            </a:r>
            <a:endParaRPr lang="en-US" sz="2800" b="1" dirty="0">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16" name="TextBox 15"/>
          <p:cNvSpPr txBox="1"/>
          <p:nvPr/>
        </p:nvSpPr>
        <p:spPr>
          <a:xfrm>
            <a:off x="685800" y="2640211"/>
            <a:ext cx="7924800" cy="3385542"/>
          </a:xfrm>
          <a:prstGeom prst="rect">
            <a:avLst/>
          </a:prstGeom>
          <a:noFill/>
        </p:spPr>
        <p:txBody>
          <a:bodyPr wrap="square" rtlCol="0">
            <a:spAutoFit/>
          </a:bodyPr>
          <a:lstStyle/>
          <a:p>
            <a:pPr marL="342900" indent="-342900"/>
            <a:r>
              <a:rPr lang="sr-Latn-ME" sz="2400" b="1" dirty="0">
                <a:ln w="10541" cmpd="sng">
                  <a:solidFill>
                    <a:schemeClr val="accent1">
                      <a:shade val="88000"/>
                      <a:satMod val="110000"/>
                    </a:schemeClr>
                  </a:solidFill>
                  <a:prstDash val="solid"/>
                </a:ln>
              </a:rPr>
              <a:t>Režimi rada </a:t>
            </a:r>
            <a:r>
              <a:rPr lang="sr-Latn-ME" sz="2400" dirty="0">
                <a:ln w="10541" cmpd="sng">
                  <a:solidFill>
                    <a:schemeClr val="accent1">
                      <a:shade val="88000"/>
                      <a:satMod val="110000"/>
                    </a:schemeClr>
                  </a:solidFill>
                  <a:prstDash val="solid"/>
                </a:ln>
              </a:rPr>
              <a:t>male </a:t>
            </a:r>
            <a:r>
              <a:rPr lang="sr-Latn-ME" sz="2400" dirty="0" smtClean="0">
                <a:ln w="10541" cmpd="sng">
                  <a:solidFill>
                    <a:schemeClr val="accent1">
                      <a:shade val="88000"/>
                      <a:satMod val="110000"/>
                    </a:schemeClr>
                  </a:solidFill>
                  <a:prstDash val="solid"/>
                </a:ln>
              </a:rPr>
              <a:t>hidroelektrane</a:t>
            </a:r>
            <a:r>
              <a:rPr lang="en-US" sz="2400" dirty="0" smtClean="0">
                <a:ln w="10541" cmpd="sng">
                  <a:solidFill>
                    <a:schemeClr val="accent1">
                      <a:shade val="88000"/>
                      <a:satMod val="110000"/>
                    </a:schemeClr>
                  </a:solidFill>
                  <a:prstDash val="solid"/>
                </a:ln>
              </a:rPr>
              <a:t>:</a:t>
            </a:r>
            <a:r>
              <a:rPr lang="sr-Latn-ME" sz="2400" dirty="0" smtClean="0">
                <a:ln w="10541" cmpd="sng">
                  <a:solidFill>
                    <a:schemeClr val="accent1">
                      <a:shade val="88000"/>
                      <a:satMod val="110000"/>
                    </a:schemeClr>
                  </a:solidFill>
                  <a:prstDash val="solid"/>
                </a:ln>
              </a:rPr>
              <a:t> </a:t>
            </a:r>
          </a:p>
          <a:p>
            <a:r>
              <a:rPr lang="sr-Latn-ME"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izolovani</a:t>
            </a:r>
            <a:r>
              <a:rPr lang="en-US"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rad</a:t>
            </a:r>
            <a:r>
              <a:rPr lang="en-US" sz="2400" dirty="0" smtClean="0">
                <a:ln w="10541" cmpd="sng">
                  <a:solidFill>
                    <a:schemeClr val="accent1">
                      <a:shade val="88000"/>
                      <a:satMod val="110000"/>
                    </a:schemeClr>
                  </a:solidFill>
                  <a:prstDash val="solid"/>
                </a:ln>
              </a:rPr>
              <a:t> </a:t>
            </a:r>
            <a:r>
              <a:rPr lang="sr-Latn-ME" sz="2400" dirty="0" smtClean="0">
                <a:ln w="10541" cmpd="sng">
                  <a:solidFill>
                    <a:schemeClr val="accent1">
                      <a:shade val="88000"/>
                      <a:satMod val="110000"/>
                    </a:schemeClr>
                  </a:solidFill>
                  <a:prstDash val="solid"/>
                </a:ln>
              </a:rPr>
              <a:t>i</a:t>
            </a:r>
            <a:endParaRPr lang="en-US" sz="2400" dirty="0" smtClean="0">
              <a:ln w="10541" cmpd="sng">
                <a:solidFill>
                  <a:schemeClr val="accent1">
                    <a:shade val="88000"/>
                    <a:satMod val="110000"/>
                  </a:schemeClr>
                </a:solidFill>
                <a:prstDash val="solid"/>
              </a:ln>
            </a:endParaRPr>
          </a:p>
          <a:p>
            <a:r>
              <a:rPr lang="sr-Latn-ME" sz="2400" dirty="0" smtClean="0">
                <a:ln w="10541" cmpd="sng">
                  <a:solidFill>
                    <a:schemeClr val="accent1">
                      <a:shade val="88000"/>
                      <a:satMod val="110000"/>
                    </a:schemeClr>
                  </a:solidFill>
                  <a:prstDash val="solid"/>
                </a:ln>
              </a:rPr>
              <a:t>	p</a:t>
            </a:r>
            <a:r>
              <a:rPr lang="en-US" sz="2400" dirty="0" err="1" smtClean="0">
                <a:ln w="10541" cmpd="sng">
                  <a:solidFill>
                    <a:schemeClr val="accent1">
                      <a:shade val="88000"/>
                      <a:satMod val="110000"/>
                    </a:schemeClr>
                  </a:solidFill>
                  <a:prstDash val="solid"/>
                </a:ln>
              </a:rPr>
              <a:t>aralelni</a:t>
            </a:r>
            <a:r>
              <a:rPr lang="en-US"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rad</a:t>
            </a:r>
            <a:r>
              <a:rPr lang="en-US" sz="2400" dirty="0" smtClean="0">
                <a:ln w="10541" cmpd="sng">
                  <a:solidFill>
                    <a:schemeClr val="accent1">
                      <a:shade val="88000"/>
                      <a:satMod val="110000"/>
                    </a:schemeClr>
                  </a:solidFill>
                  <a:prstDash val="solid"/>
                </a:ln>
              </a:rPr>
              <a:t> </a:t>
            </a:r>
            <a:r>
              <a:rPr lang="sr-Latn-ME" sz="2400" dirty="0" smtClean="0">
                <a:ln w="10541" cmpd="sng">
                  <a:solidFill>
                    <a:schemeClr val="accent1">
                      <a:shade val="88000"/>
                      <a:satMod val="110000"/>
                    </a:schemeClr>
                  </a:solidFill>
                  <a:prstDash val="solid"/>
                </a:ln>
              </a:rPr>
              <a:t>mHE </a:t>
            </a:r>
            <a:r>
              <a:rPr lang="en-US" sz="2400" dirty="0" err="1" smtClean="0">
                <a:ln w="10541" cmpd="sng">
                  <a:solidFill>
                    <a:schemeClr val="accent1">
                      <a:shade val="88000"/>
                      <a:satMod val="110000"/>
                    </a:schemeClr>
                  </a:solidFill>
                  <a:prstDash val="solid"/>
                </a:ln>
              </a:rPr>
              <a:t>sa</a:t>
            </a:r>
            <a:r>
              <a:rPr lang="en-US"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mre</a:t>
            </a:r>
            <a:r>
              <a:rPr lang="sr-Latn-ME" sz="2400" dirty="0" smtClean="0">
                <a:ln w="10541" cmpd="sng">
                  <a:solidFill>
                    <a:schemeClr val="accent1">
                      <a:shade val="88000"/>
                      <a:satMod val="110000"/>
                    </a:schemeClr>
                  </a:solidFill>
                  <a:prstDash val="solid"/>
                </a:ln>
              </a:rPr>
              <a:t>žom</a:t>
            </a:r>
          </a:p>
          <a:p>
            <a:pPr marL="342900" indent="-342900"/>
            <a:endParaRPr lang="sr-Latn-ME" sz="1400" dirty="0" smtClean="0">
              <a:ln w="10541" cmpd="sng">
                <a:solidFill>
                  <a:schemeClr val="accent1">
                    <a:shade val="88000"/>
                    <a:satMod val="110000"/>
                  </a:schemeClr>
                </a:solidFill>
                <a:prstDash val="solid"/>
              </a:ln>
            </a:endParaRPr>
          </a:p>
          <a:p>
            <a:pPr marL="342900" indent="-342900"/>
            <a:r>
              <a:rPr lang="sr-Latn-ME" sz="2400" b="1" dirty="0" smtClean="0">
                <a:ln w="10541" cmpd="sng">
                  <a:solidFill>
                    <a:schemeClr val="accent1">
                      <a:shade val="88000"/>
                      <a:satMod val="110000"/>
                    </a:schemeClr>
                  </a:solidFill>
                  <a:prstDash val="solid"/>
                </a:ln>
              </a:rPr>
              <a:t>Uslovi </a:t>
            </a:r>
            <a:r>
              <a:rPr lang="sr-Latn-ME" sz="2400" b="1" dirty="0">
                <a:ln w="10541" cmpd="sng">
                  <a:solidFill>
                    <a:schemeClr val="accent1">
                      <a:shade val="88000"/>
                      <a:satMod val="110000"/>
                    </a:schemeClr>
                  </a:solidFill>
                  <a:prstDash val="solid"/>
                </a:ln>
              </a:rPr>
              <a:t>paralelnog rada </a:t>
            </a:r>
            <a:r>
              <a:rPr lang="sr-Latn-ME" sz="2400" dirty="0" smtClean="0">
                <a:ln w="10541" cmpd="sng">
                  <a:solidFill>
                    <a:schemeClr val="accent1">
                      <a:shade val="88000"/>
                      <a:satMod val="110000"/>
                    </a:schemeClr>
                  </a:solidFill>
                  <a:prstDash val="solid"/>
                </a:ln>
              </a:rPr>
              <a:t>(neophodno postojanje prekidača za pouzdano odvajanje mHE i ED mreže)</a:t>
            </a:r>
            <a:endParaRPr lang="sr-Latn-ME" sz="2400" dirty="0">
              <a:ln w="10541" cmpd="sng">
                <a:solidFill>
                  <a:schemeClr val="accent1">
                    <a:shade val="88000"/>
                    <a:satMod val="110000"/>
                  </a:schemeClr>
                </a:solidFill>
                <a:prstDash val="solid"/>
              </a:ln>
            </a:endParaRPr>
          </a:p>
          <a:p>
            <a:pPr marL="342900" indent="-342900"/>
            <a:endParaRPr lang="sr-Latn-ME" sz="1400" dirty="0">
              <a:ln w="10541" cmpd="sng">
                <a:solidFill>
                  <a:schemeClr val="accent1">
                    <a:shade val="88000"/>
                    <a:satMod val="110000"/>
                  </a:schemeClr>
                </a:solidFill>
                <a:prstDash val="solid"/>
              </a:ln>
            </a:endParaRPr>
          </a:p>
          <a:p>
            <a:pPr marL="342900" indent="-342900"/>
            <a:r>
              <a:rPr lang="sr-Latn-ME" sz="2400" b="1" dirty="0">
                <a:ln w="10541" cmpd="sng">
                  <a:solidFill>
                    <a:schemeClr val="accent1">
                      <a:shade val="88000"/>
                      <a:satMod val="110000"/>
                    </a:schemeClr>
                  </a:solidFill>
                  <a:prstDash val="solid"/>
                </a:ln>
              </a:rPr>
              <a:t>Rad mHE </a:t>
            </a:r>
            <a:r>
              <a:rPr lang="sr-Latn-ME" sz="2400" dirty="0">
                <a:ln w="10541" cmpd="sng">
                  <a:solidFill>
                    <a:schemeClr val="accent1">
                      <a:shade val="88000"/>
                      <a:satMod val="110000"/>
                    </a:schemeClr>
                  </a:solidFill>
                  <a:prstDash val="solid"/>
                </a:ln>
              </a:rPr>
              <a:t>ne smije prouzrokovati smetnje u mreži elektroenergetskog </a:t>
            </a:r>
            <a:r>
              <a:rPr lang="sr-Latn-ME" sz="2400" dirty="0" smtClean="0">
                <a:ln w="10541" cmpd="sng">
                  <a:solidFill>
                    <a:schemeClr val="accent1">
                      <a:shade val="88000"/>
                      <a:satMod val="110000"/>
                    </a:schemeClr>
                  </a:solidFill>
                  <a:prstDash val="solid"/>
                </a:ln>
              </a:rPr>
              <a:t>sistema </a:t>
            </a:r>
            <a:endParaRPr lang="sr-Latn-ME" sz="2400" dirty="0">
              <a:ln w="10541" cmpd="sng">
                <a:solidFill>
                  <a:schemeClr val="accent1">
                    <a:shade val="88000"/>
                    <a:satMod val="110000"/>
                  </a:schemeClr>
                </a:solidFill>
                <a:prstDash val="solid"/>
              </a:ln>
            </a:endParaRPr>
          </a:p>
          <a:p>
            <a:pPr marL="342900" indent="-342900"/>
            <a:endParaRPr lang="en-US" dirty="0"/>
          </a:p>
        </p:txBody>
      </p:sp>
      <p:sp>
        <p:nvSpPr>
          <p:cNvPr id="17" name="Diamond 16"/>
          <p:cNvSpPr/>
          <p:nvPr/>
        </p:nvSpPr>
        <p:spPr>
          <a:xfrm>
            <a:off x="381000" y="27432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5" name="Diamond 14"/>
          <p:cNvSpPr/>
          <p:nvPr/>
        </p:nvSpPr>
        <p:spPr>
          <a:xfrm>
            <a:off x="381000" y="40386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1" name="Diamond 20"/>
          <p:cNvSpPr/>
          <p:nvPr/>
        </p:nvSpPr>
        <p:spPr>
          <a:xfrm>
            <a:off x="381000" y="50292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4"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a:t>
            </a:r>
            <a:r>
              <a:rPr lang="sr-Latn-ME"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ž</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8"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9"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Oval 11"/>
          <p:cNvSpPr/>
          <p:nvPr/>
        </p:nvSpPr>
        <p:spPr>
          <a:xfrm>
            <a:off x="3886200" y="1676400"/>
            <a:ext cx="1066800" cy="381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START</a:t>
            </a:r>
            <a:endParaRPr lang="en-US" sz="14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4" name="Trapezoid 13"/>
          <p:cNvSpPr/>
          <p:nvPr/>
        </p:nvSpPr>
        <p:spPr>
          <a:xfrm>
            <a:off x="2667000" y="5638800"/>
            <a:ext cx="3505200" cy="533400"/>
          </a:xfrm>
          <a:prstGeom prst="trapezoid">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Izlazni podaci</a:t>
            </a:r>
          </a:p>
          <a:p>
            <a:pPr algn="ctr" defTabSz="912813"/>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 </a:t>
            </a:r>
            <a:r>
              <a:rPr lang="sr-Latn-ME" sz="1200" dirty="0" smtClean="0">
                <a:solidFill>
                  <a:srgbClr val="FFFFFF"/>
                </a:solidFill>
                <a:effectLst>
                  <a:outerShdw blurRad="38100" dist="38100" dir="2700000" algn="tl">
                    <a:srgbClr val="050595"/>
                  </a:outerShdw>
                </a:effectLst>
                <a:latin typeface="Arial" pitchFamily="34" charset="0"/>
                <a:cs typeface="Arial" pitchFamily="34" charset="0"/>
              </a:rPr>
              <a:t>(grafički i numerički rezultati napona i struja)</a:t>
            </a:r>
            <a:endParaRPr lang="en-US" sz="1400" dirty="0" err="1">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5" name="Flowchart: Manual Operation 14"/>
          <p:cNvSpPr/>
          <p:nvPr/>
        </p:nvSpPr>
        <p:spPr>
          <a:xfrm>
            <a:off x="2438400" y="2209800"/>
            <a:ext cx="4038600" cy="533400"/>
          </a:xfrm>
          <a:prstGeom prst="flowChartManualOperation">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Učitavanje ulaznih podataka</a:t>
            </a:r>
          </a:p>
          <a:p>
            <a:pPr algn="ctr" defTabSz="912813"/>
            <a:r>
              <a:rPr lang="sr-Latn-ME" sz="1200" dirty="0" smtClean="0">
                <a:solidFill>
                  <a:srgbClr val="FFFFFF"/>
                </a:solidFill>
                <a:effectLst>
                  <a:outerShdw blurRad="38100" dist="38100" dir="2700000" algn="tl">
                    <a:srgbClr val="050595"/>
                  </a:outerShdw>
                </a:effectLst>
                <a:latin typeface="Arial" pitchFamily="34" charset="0"/>
                <a:cs typeface="Arial" pitchFamily="34" charset="0"/>
              </a:rPr>
              <a:t> (G, TS, DV, KS, APU, ...)</a:t>
            </a:r>
          </a:p>
        </p:txBody>
      </p:sp>
      <p:sp>
        <p:nvSpPr>
          <p:cNvPr id="16" name="Rectangle 15"/>
          <p:cNvSpPr/>
          <p:nvPr/>
        </p:nvSpPr>
        <p:spPr>
          <a:xfrm>
            <a:off x="2590800" y="2971800"/>
            <a:ext cx="3581400" cy="5334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r>
              <a:rPr lang="sr-Latn-CS" sz="1400" dirty="0" smtClean="0">
                <a:solidFill>
                  <a:srgbClr val="FFFFFF"/>
                </a:solidFill>
                <a:effectLst>
                  <a:outerShdw blurRad="38100" dist="38100" dir="2700000" algn="tl">
                    <a:srgbClr val="050595"/>
                  </a:outerShdw>
                </a:effectLst>
                <a:latin typeface="Arial" pitchFamily="34" charset="0"/>
                <a:cs typeface="Arial" pitchFamily="34" charset="0"/>
              </a:rPr>
              <a:t>Proračun ustaljenog režima rada prije nastanka KS</a:t>
            </a:r>
          </a:p>
        </p:txBody>
      </p:sp>
      <p:sp>
        <p:nvSpPr>
          <p:cNvPr id="19" name="Diamond 18"/>
          <p:cNvSpPr/>
          <p:nvPr/>
        </p:nvSpPr>
        <p:spPr>
          <a:xfrm>
            <a:off x="4038600" y="4876800"/>
            <a:ext cx="762000" cy="685800"/>
          </a:xfrm>
          <a:prstGeom prst="diamond">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endParaRPr lang="en-US" sz="1600" dirty="0" err="1">
              <a:solidFill>
                <a:srgbClr val="FFFFFF"/>
              </a:solidFill>
              <a:effectLst>
                <a:outerShdw blurRad="38100" dist="38100" dir="2700000" algn="tl">
                  <a:srgbClr val="050595"/>
                </a:outerShdw>
              </a:effectLst>
              <a:cs typeface="Arial" pitchFamily="34" charset="0"/>
            </a:endParaRPr>
          </a:p>
        </p:txBody>
      </p:sp>
      <p:sp>
        <p:nvSpPr>
          <p:cNvPr id="21" name="Rectangle 20"/>
          <p:cNvSpPr/>
          <p:nvPr/>
        </p:nvSpPr>
        <p:spPr>
          <a:xfrm>
            <a:off x="3962400" y="3657600"/>
            <a:ext cx="838200" cy="3810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endParaRPr lang="en-US" sz="1600" dirty="0">
              <a:solidFill>
                <a:schemeClr val="bg1"/>
              </a:solidFill>
              <a:effectLst>
                <a:outerShdw blurRad="38100" dist="38100" dir="2700000" algn="tl">
                  <a:srgbClr val="050595"/>
                </a:outerShdw>
              </a:effectLst>
              <a:cs typeface="Arial" pitchFamily="34" charset="0"/>
            </a:endParaRPr>
          </a:p>
        </p:txBody>
      </p:sp>
      <p:sp>
        <p:nvSpPr>
          <p:cNvPr id="22" name="Rectangle 21"/>
          <p:cNvSpPr/>
          <p:nvPr/>
        </p:nvSpPr>
        <p:spPr>
          <a:xfrm>
            <a:off x="6705600" y="4419600"/>
            <a:ext cx="838200" cy="3810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endParaRPr lang="en-US" sz="1600" dirty="0" err="1">
              <a:solidFill>
                <a:srgbClr val="FFFFFF"/>
              </a:solidFill>
              <a:effectLst>
                <a:outerShdw blurRad="38100" dist="38100" dir="2700000" algn="tl">
                  <a:srgbClr val="050595"/>
                </a:outerShdw>
              </a:effectLst>
              <a:cs typeface="Arial" pitchFamily="34" charset="0"/>
            </a:endParaRPr>
          </a:p>
        </p:txBody>
      </p:sp>
      <p:graphicFrame>
        <p:nvGraphicFramePr>
          <p:cNvPr id="23" name="Object 22"/>
          <p:cNvGraphicFramePr>
            <a:graphicFrameLocks noChangeAspect="1"/>
          </p:cNvGraphicFramePr>
          <p:nvPr/>
        </p:nvGraphicFramePr>
        <p:xfrm>
          <a:off x="4103259" y="3685348"/>
          <a:ext cx="544942" cy="505652"/>
        </p:xfrm>
        <a:graphic>
          <a:graphicData uri="http://schemas.openxmlformats.org/presentationml/2006/ole">
            <p:oleObj spid="_x0000_s45058" name="Equation" r:id="rId3" imgW="355320" imgH="330120" progId="Equation.3">
              <p:embed/>
            </p:oleObj>
          </a:graphicData>
        </a:graphic>
      </p:graphicFrame>
      <p:graphicFrame>
        <p:nvGraphicFramePr>
          <p:cNvPr id="28" name="Object 27"/>
          <p:cNvGraphicFramePr>
            <a:graphicFrameLocks noChangeAspect="1"/>
          </p:cNvGraphicFramePr>
          <p:nvPr/>
        </p:nvGraphicFramePr>
        <p:xfrm>
          <a:off x="6705600" y="4472093"/>
          <a:ext cx="838200" cy="633307"/>
        </p:xfrm>
        <a:graphic>
          <a:graphicData uri="http://schemas.openxmlformats.org/presentationml/2006/ole">
            <p:oleObj spid="_x0000_s45059" name="Equation" r:id="rId4" imgW="571320" imgH="431640" progId="Equation.3">
              <p:embed/>
            </p:oleObj>
          </a:graphicData>
        </a:graphic>
      </p:graphicFrame>
      <p:graphicFrame>
        <p:nvGraphicFramePr>
          <p:cNvPr id="29" name="Object 28"/>
          <p:cNvGraphicFramePr>
            <a:graphicFrameLocks noChangeAspect="1"/>
          </p:cNvGraphicFramePr>
          <p:nvPr/>
        </p:nvGraphicFramePr>
        <p:xfrm>
          <a:off x="4091354" y="5020236"/>
          <a:ext cx="633046" cy="484093"/>
        </p:xfrm>
        <a:graphic>
          <a:graphicData uri="http://schemas.openxmlformats.org/presentationml/2006/ole">
            <p:oleObj spid="_x0000_s45060" name="Equation" r:id="rId5" imgW="431640" imgH="330120" progId="Equation.3">
              <p:embed/>
            </p:oleObj>
          </a:graphicData>
        </a:graphic>
      </p:graphicFrame>
      <p:sp>
        <p:nvSpPr>
          <p:cNvPr id="30" name="Oval 29"/>
          <p:cNvSpPr/>
          <p:nvPr/>
        </p:nvSpPr>
        <p:spPr>
          <a:xfrm>
            <a:off x="3886200" y="6400800"/>
            <a:ext cx="1066800" cy="381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2813"/>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KRAJ</a:t>
            </a:r>
          </a:p>
        </p:txBody>
      </p:sp>
      <p:sp>
        <p:nvSpPr>
          <p:cNvPr id="31" name="Rectangle 30"/>
          <p:cNvSpPr/>
          <p:nvPr/>
        </p:nvSpPr>
        <p:spPr>
          <a:xfrm>
            <a:off x="2743200" y="4267200"/>
            <a:ext cx="3200400" cy="5334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r>
              <a:rPr lang="en-US" sz="1400" dirty="0" err="1" smtClean="0">
                <a:solidFill>
                  <a:srgbClr val="FFFFFF"/>
                </a:solidFill>
                <a:effectLst>
                  <a:outerShdw blurRad="38100" dist="38100" dir="2700000" algn="tl">
                    <a:srgbClr val="050595"/>
                  </a:outerShdw>
                </a:effectLst>
                <a:latin typeface="Arial" pitchFamily="34" charset="0"/>
                <a:cs typeface="Arial" pitchFamily="34" charset="0"/>
              </a:rPr>
              <a:t>Prora</a:t>
            </a:r>
            <a:r>
              <a:rPr lang="sr-Latn-ME" sz="1400" dirty="0" smtClean="0">
                <a:solidFill>
                  <a:srgbClr val="FFFFFF"/>
                </a:solidFill>
                <a:effectLst>
                  <a:outerShdw blurRad="38100" dist="38100" dir="2700000" algn="tl">
                    <a:srgbClr val="050595"/>
                  </a:outerShdw>
                </a:effectLst>
                <a:latin typeface="Arial" pitchFamily="34" charset="0"/>
                <a:cs typeface="Arial" pitchFamily="34" charset="0"/>
              </a:rPr>
              <a:t>čun napona i struja u trenutku “t" </a:t>
            </a: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4"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smtClean="0">
                <a:ln w="10541" cmpd="sng">
                  <a:solidFill>
                    <a:schemeClr val="accent1">
                      <a:shade val="88000"/>
                      <a:satMod val="110000"/>
                    </a:schemeClr>
                  </a:solidFill>
                  <a:prstDash val="solid"/>
                </a:ln>
                <a:solidFill>
                  <a:schemeClr val="tx1">
                    <a:lumMod val="75000"/>
                    <a:lumOff val="25000"/>
                  </a:schemeClr>
                </a:solidFill>
              </a:rPr>
              <a:t>Algoritam</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35" name="Picture 90" descr="BD15035_"/>
          <p:cNvPicPr>
            <a:picLocks noChangeArrowheads="1"/>
          </p:cNvPicPr>
          <p:nvPr/>
        </p:nvPicPr>
        <p:blipFill>
          <a:blip r:embed="rId6" cstate="print"/>
          <a:srcRect/>
          <a:stretch>
            <a:fillRect/>
          </a:stretch>
        </p:blipFill>
        <p:spPr bwMode="auto">
          <a:xfrm>
            <a:off x="581025" y="1979612"/>
            <a:ext cx="2854325" cy="77788"/>
          </a:xfrm>
          <a:prstGeom prst="rect">
            <a:avLst/>
          </a:prstGeom>
          <a:noFill/>
          <a:ln w="9525">
            <a:noFill/>
            <a:miter lim="800000"/>
            <a:headEnd/>
            <a:tailEnd/>
          </a:ln>
        </p:spPr>
      </p:pic>
      <p:sp>
        <p:nvSpPr>
          <p:cNvPr id="17"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sr-Latn-ME"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endParaRPr lang="en-US" sz="1800" dirty="0">
              <a:latin typeface="Arial" pitchFamily="34" charset="0"/>
              <a:cs typeface="Arial" pitchFamily="34" charset="0"/>
            </a:endParaRPr>
          </a:p>
        </p:txBody>
      </p:sp>
      <p:sp>
        <p:nvSpPr>
          <p:cNvPr id="25" name="Down Arrow 24"/>
          <p:cNvSpPr/>
          <p:nvPr/>
        </p:nvSpPr>
        <p:spPr>
          <a:xfrm>
            <a:off x="4343400" y="2057400"/>
            <a:ext cx="152400" cy="2286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6" name="Down Arrow 25"/>
          <p:cNvSpPr/>
          <p:nvPr/>
        </p:nvSpPr>
        <p:spPr>
          <a:xfrm>
            <a:off x="4343400" y="2743200"/>
            <a:ext cx="152400" cy="2286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7" name="Down Arrow 26"/>
          <p:cNvSpPr/>
          <p:nvPr/>
        </p:nvSpPr>
        <p:spPr>
          <a:xfrm>
            <a:off x="4343400" y="3505200"/>
            <a:ext cx="152400" cy="1524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2" name="Down Arrow 31"/>
          <p:cNvSpPr/>
          <p:nvPr/>
        </p:nvSpPr>
        <p:spPr>
          <a:xfrm>
            <a:off x="4343400" y="5486400"/>
            <a:ext cx="152400" cy="2286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3" name="Down Arrow 32"/>
          <p:cNvSpPr/>
          <p:nvPr/>
        </p:nvSpPr>
        <p:spPr>
          <a:xfrm>
            <a:off x="4343400" y="4800600"/>
            <a:ext cx="152400" cy="1524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6" name="Down Arrow 35"/>
          <p:cNvSpPr/>
          <p:nvPr/>
        </p:nvSpPr>
        <p:spPr>
          <a:xfrm>
            <a:off x="4343400" y="6172200"/>
            <a:ext cx="152400" cy="2286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7" name="Down Arrow 36"/>
          <p:cNvSpPr/>
          <p:nvPr/>
        </p:nvSpPr>
        <p:spPr>
          <a:xfrm>
            <a:off x="4343400" y="4038600"/>
            <a:ext cx="152400" cy="304800"/>
          </a:xfrm>
          <a:prstGeom prst="down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38" name="Rectangle 37"/>
          <p:cNvSpPr/>
          <p:nvPr/>
        </p:nvSpPr>
        <p:spPr>
          <a:xfrm>
            <a:off x="4495800" y="5334000"/>
            <a:ext cx="383438" cy="307777"/>
          </a:xfrm>
          <a:prstGeom prst="rect">
            <a:avLst/>
          </a:prstGeom>
        </p:spPr>
        <p:txBody>
          <a:bodyPr wrap="none">
            <a:spAutoFit/>
          </a:bodyPr>
          <a:lstStyle/>
          <a:p>
            <a:r>
              <a:rPr lang="sr-Latn-ME" sz="1400" dirty="0" smtClean="0">
                <a:ln w="10541" cmpd="sng">
                  <a:solidFill>
                    <a:schemeClr val="accent1">
                      <a:shade val="88000"/>
                      <a:satMod val="110000"/>
                    </a:schemeClr>
                  </a:solidFill>
                  <a:prstDash val="solid"/>
                </a:ln>
              </a:rPr>
              <a:t>da</a:t>
            </a:r>
            <a:endParaRPr lang="en-US" dirty="0"/>
          </a:p>
        </p:txBody>
      </p:sp>
      <p:sp>
        <p:nvSpPr>
          <p:cNvPr id="39" name="Rectangle 38"/>
          <p:cNvSpPr/>
          <p:nvPr/>
        </p:nvSpPr>
        <p:spPr>
          <a:xfrm>
            <a:off x="5129468" y="4873823"/>
            <a:ext cx="433132" cy="307777"/>
          </a:xfrm>
          <a:prstGeom prst="rect">
            <a:avLst/>
          </a:prstGeom>
        </p:spPr>
        <p:txBody>
          <a:bodyPr wrap="none">
            <a:spAutoFit/>
          </a:bodyPr>
          <a:lstStyle/>
          <a:p>
            <a:r>
              <a:rPr lang="sr-Latn-ME" sz="1400" dirty="0" smtClean="0">
                <a:ln w="10541" cmpd="sng">
                  <a:solidFill>
                    <a:schemeClr val="accent1">
                      <a:shade val="88000"/>
                      <a:satMod val="110000"/>
                    </a:schemeClr>
                  </a:solidFill>
                  <a:prstDash val="solid"/>
                </a:ln>
              </a:rPr>
              <a:t>ne </a:t>
            </a:r>
            <a:endParaRPr lang="en-US" dirty="0"/>
          </a:p>
        </p:txBody>
      </p:sp>
      <p:sp>
        <p:nvSpPr>
          <p:cNvPr id="41" name="Bent-Up Arrow 40"/>
          <p:cNvSpPr/>
          <p:nvPr/>
        </p:nvSpPr>
        <p:spPr>
          <a:xfrm>
            <a:off x="4724400" y="4800600"/>
            <a:ext cx="2514600" cy="457200"/>
          </a:xfrm>
          <a:prstGeom prst="bentUpArrow">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44" name="Bent-Up Arrow 43"/>
          <p:cNvSpPr/>
          <p:nvPr/>
        </p:nvSpPr>
        <p:spPr>
          <a:xfrm rot="16200000">
            <a:off x="5600699" y="2857499"/>
            <a:ext cx="381000" cy="2743201"/>
          </a:xfrm>
          <a:prstGeom prst="bentUpArrow">
            <a:avLst>
              <a:gd name="adj1" fmla="val 27778"/>
              <a:gd name="adj2" fmla="val 25000"/>
              <a:gd name="adj3" fmla="val 25000"/>
            </a:avLst>
          </a:prstGeom>
          <a:solidFill>
            <a:schemeClr val="bg2"/>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a:endParaRPr lang="en-US" sz="1400" dirty="0" smtClean="0">
              <a:solidFill>
                <a:srgbClr val="FFFFFF"/>
              </a:solidFill>
              <a:effectLst>
                <a:outerShdw blurRad="38100" dist="38100" dir="2700000" algn="tl">
                  <a:srgbClr val="050595"/>
                </a:outerShdw>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Simulink model paralelnog rada </a:t>
            </a:r>
            <a:r>
              <a:rPr lang="sr-Latn-CS" sz="2800" b="1" dirty="0" smtClean="0">
                <a:ln w="10541" cmpd="sng">
                  <a:solidFill>
                    <a:schemeClr val="accent1">
                      <a:shade val="88000"/>
                      <a:satMod val="110000"/>
                    </a:schemeClr>
                  </a:solidFill>
                  <a:prstDash val="solid"/>
                </a:ln>
                <a:solidFill>
                  <a:schemeClr val="tx1">
                    <a:lumMod val="75000"/>
                    <a:lumOff val="25000"/>
                  </a:schemeClr>
                </a:solidFill>
              </a:rPr>
              <a:t>mHE</a:t>
            </a:r>
            <a:r>
              <a:rPr lang="en-US" sz="2800" b="1" dirty="0" smtClean="0">
                <a:ln w="10541" cmpd="sng">
                  <a:solidFill>
                    <a:schemeClr val="accent1">
                      <a:shade val="88000"/>
                      <a:satMod val="110000"/>
                    </a:schemeClr>
                  </a:solidFill>
                  <a:prstDash val="solid"/>
                </a:ln>
                <a:solidFill>
                  <a:schemeClr val="tx1">
                    <a:lumMod val="75000"/>
                    <a:lumOff val="25000"/>
                  </a:schemeClr>
                </a:solidFill>
              </a:rPr>
              <a:t>:</a:t>
            </a:r>
            <a:endParaRPr lang="sr-Latn-CS" sz="2800" b="1" dirty="0" smtClean="0">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pic>
        <p:nvPicPr>
          <p:cNvPr id="13" name="Picture 39" descr="Description: finalni dijagram"/>
          <p:cNvPicPr>
            <a:picLocks noChangeAspect="1" noChangeArrowheads="1"/>
          </p:cNvPicPr>
          <p:nvPr/>
        </p:nvPicPr>
        <p:blipFill>
          <a:blip r:embed="rId4" cstate="print"/>
          <a:srcRect l="795" t="10574" r="2544" b="7251"/>
          <a:stretch>
            <a:fillRect/>
          </a:stretch>
        </p:blipFill>
        <p:spPr bwMode="auto">
          <a:xfrm>
            <a:off x="990600" y="2323877"/>
            <a:ext cx="7588624" cy="3772123"/>
          </a:xfrm>
          <a:prstGeom prst="rect">
            <a:avLst/>
          </a:prstGeom>
          <a:ln>
            <a:noFill/>
          </a:ln>
          <a:effectLst>
            <a:outerShdw blurRad="292100" dist="139700" dir="2700000" algn="tl" rotWithShape="0">
              <a:srgbClr val="333333">
                <a:alpha val="65000"/>
              </a:srgbClr>
            </a:outerShdw>
          </a:effectLst>
        </p:spPr>
      </p:pic>
      <p:sp>
        <p:nvSpPr>
          <p:cNvPr id="14"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6" name="Picture 10" descr="UCG"/>
          <p:cNvPicPr>
            <a:picLocks noChangeAspect="1" noChangeArrowheads="1"/>
          </p:cNvPicPr>
          <p:nvPr/>
        </p:nvPicPr>
        <p:blipFill>
          <a:blip r:embed="rId5"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Simulink model paralelnog rada </a:t>
            </a:r>
            <a:r>
              <a:rPr lang="sr-Latn-CS" sz="2800" b="1" dirty="0" smtClean="0">
                <a:ln w="10541" cmpd="sng">
                  <a:solidFill>
                    <a:schemeClr val="accent1">
                      <a:shade val="88000"/>
                      <a:satMod val="110000"/>
                    </a:schemeClr>
                  </a:solidFill>
                  <a:prstDash val="solid"/>
                </a:ln>
                <a:solidFill>
                  <a:schemeClr val="tx1">
                    <a:lumMod val="75000"/>
                    <a:lumOff val="25000"/>
                  </a:schemeClr>
                </a:solidFill>
              </a:rPr>
              <a:t>mHE</a:t>
            </a:r>
            <a:r>
              <a:rPr lang="en-US" sz="2800" b="1" dirty="0" smtClean="0">
                <a:ln w="10541" cmpd="sng">
                  <a:solidFill>
                    <a:schemeClr val="accent1">
                      <a:shade val="88000"/>
                      <a:satMod val="110000"/>
                    </a:schemeClr>
                  </a:solidFill>
                  <a:prstDash val="solid"/>
                </a:ln>
                <a:solidFill>
                  <a:schemeClr val="tx1">
                    <a:lumMod val="75000"/>
                    <a:lumOff val="25000"/>
                  </a:schemeClr>
                </a:solidFill>
              </a:rPr>
              <a:t>:</a:t>
            </a:r>
            <a:endParaRPr lang="sr-Latn-CS" sz="2800" b="1" dirty="0" smtClean="0">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16" name="TextBox 15"/>
          <p:cNvSpPr txBox="1"/>
          <p:nvPr/>
        </p:nvSpPr>
        <p:spPr>
          <a:xfrm>
            <a:off x="685800" y="2640211"/>
            <a:ext cx="7924800" cy="3508653"/>
          </a:xfrm>
          <a:prstGeom prst="rect">
            <a:avLst/>
          </a:prstGeom>
          <a:noFill/>
        </p:spPr>
        <p:txBody>
          <a:bodyPr wrap="square" rtlCol="0">
            <a:spAutoFit/>
          </a:bodyPr>
          <a:lstStyle/>
          <a:p>
            <a:pPr marL="342900" indent="-342900"/>
            <a:r>
              <a:rPr lang="en-US" sz="2400" dirty="0" err="1" smtClean="0">
                <a:ln w="10541" cmpd="sng">
                  <a:solidFill>
                    <a:schemeClr val="accent1">
                      <a:shade val="88000"/>
                      <a:satMod val="110000"/>
                    </a:schemeClr>
                  </a:solidFill>
                  <a:prstDash val="solid"/>
                </a:ln>
              </a:rPr>
              <a:t>Instalisana</a:t>
            </a:r>
            <a:r>
              <a:rPr lang="en-US"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snaga</a:t>
            </a:r>
            <a:r>
              <a:rPr lang="en-US" sz="2400" dirty="0" smtClean="0">
                <a:ln w="10541" cmpd="sng">
                  <a:solidFill>
                    <a:schemeClr val="accent1">
                      <a:shade val="88000"/>
                      <a:satMod val="110000"/>
                    </a:schemeClr>
                  </a:solidFill>
                  <a:prstDash val="solid"/>
                </a:ln>
              </a:rPr>
              <a:t> </a:t>
            </a:r>
            <a:r>
              <a:rPr lang="sr-Latn-ME" sz="2400" dirty="0" smtClean="0">
                <a:ln w="10541" cmpd="sng">
                  <a:solidFill>
                    <a:schemeClr val="accent1">
                      <a:shade val="88000"/>
                      <a:satMod val="110000"/>
                    </a:schemeClr>
                  </a:solidFill>
                  <a:prstDash val="solid"/>
                </a:ln>
              </a:rPr>
              <a:t>male hidroelektrane</a:t>
            </a:r>
            <a:r>
              <a:rPr lang="en-US" sz="2400" dirty="0" smtClean="0">
                <a:ln w="10541" cmpd="sng">
                  <a:solidFill>
                    <a:schemeClr val="accent1">
                      <a:shade val="88000"/>
                      <a:satMod val="110000"/>
                    </a:schemeClr>
                  </a:solidFill>
                  <a:prstDash val="solid"/>
                </a:ln>
              </a:rPr>
              <a:t> </a:t>
            </a:r>
            <a:r>
              <a:rPr lang="en-US" sz="2400" b="1" dirty="0" smtClean="0">
                <a:ln w="10541" cmpd="sng">
                  <a:solidFill>
                    <a:schemeClr val="accent1">
                      <a:shade val="88000"/>
                      <a:satMod val="110000"/>
                    </a:schemeClr>
                  </a:solidFill>
                  <a:prstDash val="solid"/>
                </a:ln>
              </a:rPr>
              <a:t>1 MVA</a:t>
            </a:r>
            <a:r>
              <a:rPr lang="sr-Latn-ME" sz="2400" b="1" dirty="0" smtClean="0">
                <a:ln w="10541" cmpd="sng">
                  <a:solidFill>
                    <a:schemeClr val="accent1">
                      <a:shade val="88000"/>
                      <a:satMod val="110000"/>
                    </a:schemeClr>
                  </a:solidFill>
                  <a:prstDash val="solid"/>
                </a:ln>
              </a:rPr>
              <a:t> </a:t>
            </a:r>
          </a:p>
          <a:p>
            <a:pPr marL="342900" indent="-342900"/>
            <a:endParaRPr lang="sr-Latn-ME" dirty="0" smtClean="0">
              <a:ln w="10541" cmpd="sng">
                <a:solidFill>
                  <a:schemeClr val="accent1">
                    <a:shade val="88000"/>
                    <a:satMod val="110000"/>
                  </a:schemeClr>
                </a:solidFill>
                <a:prstDash val="solid"/>
              </a:ln>
              <a:solidFill>
                <a:schemeClr val="tx1">
                  <a:lumMod val="75000"/>
                  <a:lumOff val="25000"/>
                </a:schemeClr>
              </a:solidFill>
              <a:latin typeface="+mn-lt"/>
              <a:cs typeface="+mn-cs"/>
            </a:endParaRPr>
          </a:p>
          <a:p>
            <a:pPr marL="342900" indent="-342900"/>
            <a:r>
              <a:rPr lang="en-US" sz="2400" dirty="0" err="1" smtClean="0">
                <a:ln w="10541" cmpd="sng">
                  <a:solidFill>
                    <a:schemeClr val="accent1">
                      <a:shade val="88000"/>
                      <a:satMod val="110000"/>
                    </a:schemeClr>
                  </a:solidFill>
                  <a:prstDash val="solid"/>
                </a:ln>
              </a:rPr>
              <a:t>Nazivni</a:t>
            </a:r>
            <a:r>
              <a:rPr lang="en-US" sz="2400" dirty="0" smtClean="0">
                <a:ln w="10541" cmpd="sng">
                  <a:solidFill>
                    <a:schemeClr val="accent1">
                      <a:shade val="88000"/>
                      <a:satMod val="110000"/>
                    </a:schemeClr>
                  </a:solidFill>
                  <a:prstDash val="solid"/>
                </a:ln>
              </a:rPr>
              <a:t> </a:t>
            </a:r>
            <a:r>
              <a:rPr lang="en-US" sz="2400" dirty="0" err="1" smtClean="0">
                <a:ln w="10541" cmpd="sng">
                  <a:solidFill>
                    <a:schemeClr val="accent1">
                      <a:shade val="88000"/>
                      <a:satMod val="110000"/>
                    </a:schemeClr>
                  </a:solidFill>
                  <a:prstDash val="solid"/>
                </a:ln>
              </a:rPr>
              <a:t>napon</a:t>
            </a:r>
            <a:r>
              <a:rPr lang="en-US" sz="2400" dirty="0" smtClean="0">
                <a:ln w="10541" cmpd="sng">
                  <a:solidFill>
                    <a:schemeClr val="accent1">
                      <a:shade val="88000"/>
                      <a:satMod val="110000"/>
                    </a:schemeClr>
                  </a:solidFill>
                  <a:prstDash val="solid"/>
                </a:ln>
              </a:rPr>
              <a:t> </a:t>
            </a:r>
            <a:r>
              <a:rPr lang="en-US" sz="2400" b="1" dirty="0" smtClean="0">
                <a:ln w="10541" cmpd="sng">
                  <a:solidFill>
                    <a:schemeClr val="accent1">
                      <a:shade val="88000"/>
                      <a:satMod val="110000"/>
                    </a:schemeClr>
                  </a:solidFill>
                  <a:prstDash val="solid"/>
                </a:ln>
              </a:rPr>
              <a:t>3.15 kV</a:t>
            </a:r>
            <a:endParaRPr lang="sr-Latn-ME" sz="2400" b="1" dirty="0">
              <a:ln w="10541" cmpd="sng">
                <a:solidFill>
                  <a:schemeClr val="accent1">
                    <a:shade val="88000"/>
                    <a:satMod val="110000"/>
                  </a:schemeClr>
                </a:solidFill>
                <a:prstDash val="solid"/>
              </a:ln>
            </a:endParaRPr>
          </a:p>
          <a:p>
            <a:pPr marL="342900" indent="-342900"/>
            <a:endParaRPr lang="sr-Latn-ME" dirty="0">
              <a:ln w="10541" cmpd="sng">
                <a:solidFill>
                  <a:schemeClr val="accent1">
                    <a:shade val="88000"/>
                    <a:satMod val="110000"/>
                  </a:schemeClr>
                </a:solidFill>
                <a:prstDash val="solid"/>
              </a:ln>
              <a:solidFill>
                <a:schemeClr val="tx1">
                  <a:lumMod val="75000"/>
                  <a:lumOff val="25000"/>
                </a:schemeClr>
              </a:solidFill>
              <a:latin typeface="+mn-lt"/>
              <a:cs typeface="+mn-cs"/>
            </a:endParaRPr>
          </a:p>
          <a:p>
            <a:pPr marL="342900" indent="-342900"/>
            <a:r>
              <a:rPr lang="sr-Latn-ME" sz="2400" dirty="0" smtClean="0">
                <a:ln w="10541" cmpd="sng">
                  <a:solidFill>
                    <a:schemeClr val="accent1">
                      <a:shade val="88000"/>
                      <a:satMod val="110000"/>
                    </a:schemeClr>
                  </a:solidFill>
                  <a:prstDash val="solid"/>
                </a:ln>
              </a:rPr>
              <a:t>MHE</a:t>
            </a:r>
            <a:r>
              <a:rPr lang="en-US" sz="2400" dirty="0" smtClean="0">
                <a:ln w="10541" cmpd="sng">
                  <a:solidFill>
                    <a:schemeClr val="accent1">
                      <a:shade val="88000"/>
                      <a:satMod val="110000"/>
                    </a:schemeClr>
                  </a:solidFill>
                  <a:prstDash val="solid"/>
                </a:ln>
              </a:rPr>
              <a:t> je </a:t>
            </a:r>
            <a:r>
              <a:rPr lang="en-US" sz="2400" dirty="0" err="1" smtClean="0">
                <a:ln w="10541" cmpd="sng">
                  <a:solidFill>
                    <a:schemeClr val="accent1">
                      <a:shade val="88000"/>
                      <a:satMod val="110000"/>
                    </a:schemeClr>
                  </a:solidFill>
                  <a:prstDash val="solid"/>
                </a:ln>
              </a:rPr>
              <a:t>priklju</a:t>
            </a:r>
            <a:r>
              <a:rPr lang="sr-Latn-ME" sz="2400" dirty="0" smtClean="0">
                <a:ln w="10541" cmpd="sng">
                  <a:solidFill>
                    <a:schemeClr val="accent1">
                      <a:shade val="88000"/>
                      <a:satMod val="110000"/>
                    </a:schemeClr>
                  </a:solidFill>
                  <a:prstDash val="solid"/>
                </a:ln>
              </a:rPr>
              <a:t>čena na </a:t>
            </a:r>
            <a:r>
              <a:rPr lang="sr-Latn-ME" sz="2400" b="1" dirty="0" smtClean="0">
                <a:ln w="10541" cmpd="sng">
                  <a:solidFill>
                    <a:schemeClr val="accent1">
                      <a:shade val="88000"/>
                      <a:satMod val="110000"/>
                    </a:schemeClr>
                  </a:solidFill>
                  <a:prstDash val="solid"/>
                </a:ln>
              </a:rPr>
              <a:t>10 kV </a:t>
            </a:r>
            <a:r>
              <a:rPr lang="sr-Latn-ME" sz="2400" dirty="0" smtClean="0">
                <a:ln w="10541" cmpd="sng">
                  <a:solidFill>
                    <a:schemeClr val="accent1">
                      <a:shade val="88000"/>
                      <a:satMod val="110000"/>
                    </a:schemeClr>
                  </a:solidFill>
                  <a:prstDash val="solid"/>
                </a:ln>
              </a:rPr>
              <a:t>elektrodistributivnu mrežu</a:t>
            </a:r>
          </a:p>
          <a:p>
            <a:pPr marL="342900" indent="-342900"/>
            <a:endParaRPr lang="sr-Latn-ME" sz="2400" dirty="0" smtClean="0">
              <a:ln w="10541" cmpd="sng">
                <a:solidFill>
                  <a:schemeClr val="accent1">
                    <a:shade val="88000"/>
                    <a:satMod val="110000"/>
                  </a:schemeClr>
                </a:solidFill>
                <a:prstDash val="solid"/>
              </a:ln>
              <a:solidFill>
                <a:schemeClr val="tx1">
                  <a:lumMod val="75000"/>
                  <a:lumOff val="25000"/>
                </a:schemeClr>
              </a:solidFill>
            </a:endParaRPr>
          </a:p>
          <a:p>
            <a:pPr marL="342900" indent="-342900"/>
            <a:r>
              <a:rPr lang="sr-Latn-ME" sz="2400" b="1" dirty="0" smtClean="0">
                <a:ln w="10541" cmpd="sng">
                  <a:solidFill>
                    <a:schemeClr val="accent1">
                      <a:shade val="88000"/>
                      <a:satMod val="110000"/>
                    </a:schemeClr>
                  </a:solidFill>
                  <a:prstDash val="solid"/>
                </a:ln>
              </a:rPr>
              <a:t>Trofazni</a:t>
            </a:r>
            <a:r>
              <a:rPr lang="sr-Latn-ME" sz="2400" dirty="0" smtClean="0">
                <a:ln w="10541" cmpd="sng">
                  <a:solidFill>
                    <a:schemeClr val="accent1">
                      <a:shade val="88000"/>
                      <a:satMod val="110000"/>
                    </a:schemeClr>
                  </a:solidFill>
                  <a:prstDash val="solid"/>
                </a:ln>
              </a:rPr>
              <a:t> kratki spoj na 10 kV sabirnicama i </a:t>
            </a:r>
            <a:r>
              <a:rPr lang="sr-Latn-ME" sz="2400" b="1" dirty="0" smtClean="0">
                <a:ln w="10541" cmpd="sng">
                  <a:solidFill>
                    <a:schemeClr val="accent1">
                      <a:shade val="88000"/>
                      <a:satMod val="110000"/>
                    </a:schemeClr>
                  </a:solidFill>
                  <a:prstDash val="solid"/>
                </a:ln>
              </a:rPr>
              <a:t>jednofazni</a:t>
            </a:r>
            <a:r>
              <a:rPr lang="sr-Latn-ME" sz="2400" dirty="0" smtClean="0">
                <a:ln w="10541" cmpd="sng">
                  <a:solidFill>
                    <a:schemeClr val="accent1">
                      <a:shade val="88000"/>
                      <a:satMod val="110000"/>
                    </a:schemeClr>
                  </a:solidFill>
                  <a:prstDash val="solid"/>
                </a:ln>
              </a:rPr>
              <a:t> kratki spoj na potrošaču (oba slučaja su razmatrana sa i bez automatskog ponovnog uključenja)</a:t>
            </a:r>
            <a:endParaRPr lang="sr-Latn-ME" sz="2400" dirty="0">
              <a:ln w="10541" cmpd="sng">
                <a:solidFill>
                  <a:schemeClr val="accent1">
                    <a:shade val="88000"/>
                    <a:satMod val="110000"/>
                  </a:schemeClr>
                </a:solidFill>
                <a:prstDash val="solid"/>
              </a:ln>
            </a:endParaRPr>
          </a:p>
          <a:p>
            <a:pPr marL="342900" indent="-342900"/>
            <a:endParaRPr lang="en-US" dirty="0"/>
          </a:p>
        </p:txBody>
      </p:sp>
      <p:sp>
        <p:nvSpPr>
          <p:cNvPr id="17" name="Diamond 16"/>
          <p:cNvSpPr/>
          <p:nvPr/>
        </p:nvSpPr>
        <p:spPr>
          <a:xfrm>
            <a:off x="381000" y="27432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5" name="Diamond 14"/>
          <p:cNvSpPr/>
          <p:nvPr/>
        </p:nvSpPr>
        <p:spPr>
          <a:xfrm>
            <a:off x="381000" y="34290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21" name="Diamond 20"/>
          <p:cNvSpPr/>
          <p:nvPr/>
        </p:nvSpPr>
        <p:spPr>
          <a:xfrm>
            <a:off x="381000" y="40386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3" name="Diamond 12"/>
          <p:cNvSpPr/>
          <p:nvPr/>
        </p:nvSpPr>
        <p:spPr>
          <a:xfrm>
            <a:off x="397800" y="4741200"/>
            <a:ext cx="288000" cy="288000"/>
          </a:xfrm>
          <a:prstGeom prst="diamond">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defTabSz="912813" eaLnBrk="0" hangingPunct="0"/>
            <a:endParaRPr lang="en-US" sz="1600" dirty="0">
              <a:solidFill>
                <a:srgbClr val="FFFFFF"/>
              </a:solidFill>
              <a:effectLst>
                <a:outerShdw blurRad="38100" dist="38100" dir="2700000" algn="tl">
                  <a:srgbClr val="050595"/>
                </a:outerShdw>
              </a:effectLst>
              <a:latin typeface="Arial" pitchFamily="34" charset="0"/>
              <a:cs typeface="Arial" pitchFamily="34" charset="0"/>
            </a:endParaRPr>
          </a:p>
        </p:txBody>
      </p:sp>
      <p:sp>
        <p:nvSpPr>
          <p:cNvPr id="18"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a:t>
            </a:r>
            <a:r>
              <a:rPr lang="sr-Latn-ME"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ž</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9"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20"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simulacije</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pic>
        <p:nvPicPr>
          <p:cNvPr id="68610" name="Picture 45"/>
          <p:cNvPicPr>
            <a:picLocks noChangeAspect="1" noChangeArrowheads="1"/>
          </p:cNvPicPr>
          <p:nvPr/>
        </p:nvPicPr>
        <p:blipFill>
          <a:blip r:embed="rId4" cstate="print"/>
          <a:srcRect/>
          <a:stretch>
            <a:fillRect/>
          </a:stretch>
        </p:blipFill>
        <p:spPr bwMode="auto">
          <a:xfrm>
            <a:off x="1891947" y="2133600"/>
            <a:ext cx="3365853" cy="2209800"/>
          </a:xfrm>
          <a:prstGeom prst="rect">
            <a:avLst/>
          </a:prstGeom>
          <a:noFill/>
          <a:ln w="9525">
            <a:noFill/>
            <a:miter lim="800000"/>
            <a:headEnd/>
            <a:tailEnd/>
          </a:ln>
        </p:spPr>
      </p:pic>
      <p:pic>
        <p:nvPicPr>
          <p:cNvPr id="68611" name="Picture 59"/>
          <p:cNvPicPr>
            <a:picLocks noChangeAspect="1" noChangeArrowheads="1"/>
          </p:cNvPicPr>
          <p:nvPr/>
        </p:nvPicPr>
        <p:blipFill>
          <a:blip r:embed="rId5" cstate="print"/>
          <a:srcRect/>
          <a:stretch>
            <a:fillRect/>
          </a:stretch>
        </p:blipFill>
        <p:spPr bwMode="auto">
          <a:xfrm>
            <a:off x="1905000" y="4411724"/>
            <a:ext cx="3200400" cy="1984443"/>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68613" name="Group 5"/>
          <p:cNvGrpSpPr>
            <a:grpSpLocks noChangeAspect="1"/>
          </p:cNvGrpSpPr>
          <p:nvPr/>
        </p:nvGrpSpPr>
        <p:grpSpPr bwMode="auto">
          <a:xfrm>
            <a:off x="5153025" y="2130742"/>
            <a:ext cx="3533775" cy="2441258"/>
            <a:chOff x="0" y="0"/>
            <a:chExt cx="4965" cy="3429"/>
          </a:xfrm>
        </p:grpSpPr>
        <p:sp>
          <p:nvSpPr>
            <p:cNvPr id="68761" name="AutoShape 153"/>
            <p:cNvSpPr>
              <a:spLocks noChangeAspect="1" noChangeArrowheads="1" noTextEdit="1"/>
            </p:cNvSpPr>
            <p:nvPr/>
          </p:nvSpPr>
          <p:spPr bwMode="auto">
            <a:xfrm>
              <a:off x="0" y="0"/>
              <a:ext cx="4965" cy="3429"/>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8760" name="Rectangle 152"/>
            <p:cNvSpPr>
              <a:spLocks noChangeArrowheads="1"/>
            </p:cNvSpPr>
            <p:nvPr/>
          </p:nvSpPr>
          <p:spPr bwMode="auto">
            <a:xfrm>
              <a:off x="647" y="265"/>
              <a:ext cx="3839" cy="108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759" name="Rectangle 151"/>
            <p:cNvSpPr>
              <a:spLocks noChangeArrowheads="1"/>
            </p:cNvSpPr>
            <p:nvPr/>
          </p:nvSpPr>
          <p:spPr bwMode="auto">
            <a:xfrm>
              <a:off x="647" y="265"/>
              <a:ext cx="3839" cy="1082"/>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758" name="Freeform 150"/>
            <p:cNvSpPr>
              <a:spLocks/>
            </p:cNvSpPr>
            <p:nvPr/>
          </p:nvSpPr>
          <p:spPr bwMode="auto">
            <a:xfrm>
              <a:off x="647"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7" name="Freeform 149"/>
            <p:cNvSpPr>
              <a:spLocks/>
            </p:cNvSpPr>
            <p:nvPr/>
          </p:nvSpPr>
          <p:spPr bwMode="auto">
            <a:xfrm>
              <a:off x="1197"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6" name="Freeform 148"/>
            <p:cNvSpPr>
              <a:spLocks/>
            </p:cNvSpPr>
            <p:nvPr/>
          </p:nvSpPr>
          <p:spPr bwMode="auto">
            <a:xfrm>
              <a:off x="1747"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5" name="Freeform 147"/>
            <p:cNvSpPr>
              <a:spLocks/>
            </p:cNvSpPr>
            <p:nvPr/>
          </p:nvSpPr>
          <p:spPr bwMode="auto">
            <a:xfrm>
              <a:off x="2296"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4" name="Freeform 146"/>
            <p:cNvSpPr>
              <a:spLocks/>
            </p:cNvSpPr>
            <p:nvPr/>
          </p:nvSpPr>
          <p:spPr bwMode="auto">
            <a:xfrm>
              <a:off x="2846"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3" name="Freeform 145"/>
            <p:cNvSpPr>
              <a:spLocks/>
            </p:cNvSpPr>
            <p:nvPr/>
          </p:nvSpPr>
          <p:spPr bwMode="auto">
            <a:xfrm>
              <a:off x="3387"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2" name="Freeform 144"/>
            <p:cNvSpPr>
              <a:spLocks/>
            </p:cNvSpPr>
            <p:nvPr/>
          </p:nvSpPr>
          <p:spPr bwMode="auto">
            <a:xfrm>
              <a:off x="3945"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1" name="Freeform 143"/>
            <p:cNvSpPr>
              <a:spLocks/>
            </p:cNvSpPr>
            <p:nvPr/>
          </p:nvSpPr>
          <p:spPr bwMode="auto">
            <a:xfrm>
              <a:off x="4495" y="272"/>
              <a:ext cx="0" cy="1075"/>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50" name="Freeform 142"/>
            <p:cNvSpPr>
              <a:spLocks/>
            </p:cNvSpPr>
            <p:nvPr/>
          </p:nvSpPr>
          <p:spPr bwMode="auto">
            <a:xfrm>
              <a:off x="647" y="1347"/>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9" name="Freeform 141"/>
            <p:cNvSpPr>
              <a:spLocks/>
            </p:cNvSpPr>
            <p:nvPr/>
          </p:nvSpPr>
          <p:spPr bwMode="auto">
            <a:xfrm>
              <a:off x="647" y="1074"/>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8" name="Freeform 140"/>
            <p:cNvSpPr>
              <a:spLocks/>
            </p:cNvSpPr>
            <p:nvPr/>
          </p:nvSpPr>
          <p:spPr bwMode="auto">
            <a:xfrm>
              <a:off x="647" y="810"/>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7" name="Freeform 139"/>
            <p:cNvSpPr>
              <a:spLocks/>
            </p:cNvSpPr>
            <p:nvPr/>
          </p:nvSpPr>
          <p:spPr bwMode="auto">
            <a:xfrm>
              <a:off x="647" y="537"/>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6" name="Freeform 138"/>
            <p:cNvSpPr>
              <a:spLocks/>
            </p:cNvSpPr>
            <p:nvPr/>
          </p:nvSpPr>
          <p:spPr bwMode="auto">
            <a:xfrm>
              <a:off x="647" y="272"/>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5" name="Line 137"/>
            <p:cNvSpPr>
              <a:spLocks noChangeShapeType="1"/>
            </p:cNvSpPr>
            <p:nvPr/>
          </p:nvSpPr>
          <p:spPr bwMode="auto">
            <a:xfrm>
              <a:off x="647" y="265"/>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4" name="Line 136"/>
            <p:cNvSpPr>
              <a:spLocks noChangeShapeType="1"/>
            </p:cNvSpPr>
            <p:nvPr/>
          </p:nvSpPr>
          <p:spPr bwMode="auto">
            <a:xfrm>
              <a:off x="647" y="1347"/>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3" name="Line 135"/>
            <p:cNvSpPr>
              <a:spLocks noChangeShapeType="1"/>
            </p:cNvSpPr>
            <p:nvPr/>
          </p:nvSpPr>
          <p:spPr bwMode="auto">
            <a:xfrm flipV="1">
              <a:off x="4486" y="265"/>
              <a:ext cx="0" cy="108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2" name="Line 134"/>
            <p:cNvSpPr>
              <a:spLocks noChangeShapeType="1"/>
            </p:cNvSpPr>
            <p:nvPr/>
          </p:nvSpPr>
          <p:spPr bwMode="auto">
            <a:xfrm flipV="1">
              <a:off x="647" y="265"/>
              <a:ext cx="0" cy="108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1" name="Line 133"/>
            <p:cNvSpPr>
              <a:spLocks noChangeShapeType="1"/>
            </p:cNvSpPr>
            <p:nvPr/>
          </p:nvSpPr>
          <p:spPr bwMode="auto">
            <a:xfrm>
              <a:off x="647" y="1347"/>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40" name="Line 132"/>
            <p:cNvSpPr>
              <a:spLocks noChangeShapeType="1"/>
            </p:cNvSpPr>
            <p:nvPr/>
          </p:nvSpPr>
          <p:spPr bwMode="auto">
            <a:xfrm flipV="1">
              <a:off x="647" y="265"/>
              <a:ext cx="0" cy="108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9" name="Line 131"/>
            <p:cNvSpPr>
              <a:spLocks noChangeShapeType="1"/>
            </p:cNvSpPr>
            <p:nvPr/>
          </p:nvSpPr>
          <p:spPr bwMode="auto">
            <a:xfrm flipV="1">
              <a:off x="647"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8" name="Line 130"/>
            <p:cNvSpPr>
              <a:spLocks noChangeShapeType="1"/>
            </p:cNvSpPr>
            <p:nvPr/>
          </p:nvSpPr>
          <p:spPr bwMode="auto">
            <a:xfrm>
              <a:off x="647"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7" name="Rectangle 129"/>
            <p:cNvSpPr>
              <a:spLocks noChangeArrowheads="1"/>
            </p:cNvSpPr>
            <p:nvPr/>
          </p:nvSpPr>
          <p:spPr bwMode="auto">
            <a:xfrm>
              <a:off x="621" y="1370"/>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36" name="Line 128"/>
            <p:cNvSpPr>
              <a:spLocks noChangeShapeType="1"/>
            </p:cNvSpPr>
            <p:nvPr/>
          </p:nvSpPr>
          <p:spPr bwMode="auto">
            <a:xfrm flipV="1">
              <a:off x="1197"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5" name="Line 127"/>
            <p:cNvSpPr>
              <a:spLocks noChangeShapeType="1"/>
            </p:cNvSpPr>
            <p:nvPr/>
          </p:nvSpPr>
          <p:spPr bwMode="auto">
            <a:xfrm>
              <a:off x="1197"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4" name="Rectangle 126"/>
            <p:cNvSpPr>
              <a:spLocks noChangeArrowheads="1"/>
            </p:cNvSpPr>
            <p:nvPr/>
          </p:nvSpPr>
          <p:spPr bwMode="auto">
            <a:xfrm>
              <a:off x="1117" y="1370"/>
              <a:ext cx="129" cy="5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33" name="Line 125"/>
            <p:cNvSpPr>
              <a:spLocks noChangeShapeType="1"/>
            </p:cNvSpPr>
            <p:nvPr/>
          </p:nvSpPr>
          <p:spPr bwMode="auto">
            <a:xfrm flipV="1">
              <a:off x="1747"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2" name="Line 124"/>
            <p:cNvSpPr>
              <a:spLocks noChangeShapeType="1"/>
            </p:cNvSpPr>
            <p:nvPr/>
          </p:nvSpPr>
          <p:spPr bwMode="auto">
            <a:xfrm>
              <a:off x="1747"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31" name="Rectangle 123"/>
            <p:cNvSpPr>
              <a:spLocks noChangeArrowheads="1"/>
            </p:cNvSpPr>
            <p:nvPr/>
          </p:nvSpPr>
          <p:spPr bwMode="auto">
            <a:xfrm>
              <a:off x="1667" y="137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30" name="Line 122"/>
            <p:cNvSpPr>
              <a:spLocks noChangeShapeType="1"/>
            </p:cNvSpPr>
            <p:nvPr/>
          </p:nvSpPr>
          <p:spPr bwMode="auto">
            <a:xfrm flipV="1">
              <a:off x="2296"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9" name="Line 121"/>
            <p:cNvSpPr>
              <a:spLocks noChangeShapeType="1"/>
            </p:cNvSpPr>
            <p:nvPr/>
          </p:nvSpPr>
          <p:spPr bwMode="auto">
            <a:xfrm>
              <a:off x="2296"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8" name="Rectangle 120"/>
            <p:cNvSpPr>
              <a:spLocks noChangeArrowheads="1"/>
            </p:cNvSpPr>
            <p:nvPr/>
          </p:nvSpPr>
          <p:spPr bwMode="auto">
            <a:xfrm>
              <a:off x="2217" y="137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27" name="Line 119"/>
            <p:cNvSpPr>
              <a:spLocks noChangeShapeType="1"/>
            </p:cNvSpPr>
            <p:nvPr/>
          </p:nvSpPr>
          <p:spPr bwMode="auto">
            <a:xfrm flipV="1">
              <a:off x="2846"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6" name="Line 118"/>
            <p:cNvSpPr>
              <a:spLocks noChangeShapeType="1"/>
            </p:cNvSpPr>
            <p:nvPr/>
          </p:nvSpPr>
          <p:spPr bwMode="auto">
            <a:xfrm>
              <a:off x="2846"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5" name="Rectangle 117"/>
            <p:cNvSpPr>
              <a:spLocks noChangeArrowheads="1"/>
            </p:cNvSpPr>
            <p:nvPr/>
          </p:nvSpPr>
          <p:spPr bwMode="auto">
            <a:xfrm>
              <a:off x="2766" y="137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24" name="Line 116"/>
            <p:cNvSpPr>
              <a:spLocks noChangeShapeType="1"/>
            </p:cNvSpPr>
            <p:nvPr/>
          </p:nvSpPr>
          <p:spPr bwMode="auto">
            <a:xfrm flipV="1">
              <a:off x="3387"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3" name="Line 115"/>
            <p:cNvSpPr>
              <a:spLocks noChangeShapeType="1"/>
            </p:cNvSpPr>
            <p:nvPr/>
          </p:nvSpPr>
          <p:spPr bwMode="auto">
            <a:xfrm>
              <a:off x="3387"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2" name="Rectangle 114"/>
            <p:cNvSpPr>
              <a:spLocks noChangeArrowheads="1"/>
            </p:cNvSpPr>
            <p:nvPr/>
          </p:nvSpPr>
          <p:spPr bwMode="auto">
            <a:xfrm>
              <a:off x="3360" y="1370"/>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21" name="Line 113"/>
            <p:cNvSpPr>
              <a:spLocks noChangeShapeType="1"/>
            </p:cNvSpPr>
            <p:nvPr/>
          </p:nvSpPr>
          <p:spPr bwMode="auto">
            <a:xfrm flipV="1">
              <a:off x="3945"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20" name="Line 112"/>
            <p:cNvSpPr>
              <a:spLocks noChangeShapeType="1"/>
            </p:cNvSpPr>
            <p:nvPr/>
          </p:nvSpPr>
          <p:spPr bwMode="auto">
            <a:xfrm>
              <a:off x="3945"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9" name="Rectangle 111"/>
            <p:cNvSpPr>
              <a:spLocks noChangeArrowheads="1"/>
            </p:cNvSpPr>
            <p:nvPr/>
          </p:nvSpPr>
          <p:spPr bwMode="auto">
            <a:xfrm>
              <a:off x="3866" y="137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18" name="Line 110"/>
            <p:cNvSpPr>
              <a:spLocks noChangeShapeType="1"/>
            </p:cNvSpPr>
            <p:nvPr/>
          </p:nvSpPr>
          <p:spPr bwMode="auto">
            <a:xfrm flipV="1">
              <a:off x="4495" y="1308"/>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7" name="Line 109"/>
            <p:cNvSpPr>
              <a:spLocks noChangeShapeType="1"/>
            </p:cNvSpPr>
            <p:nvPr/>
          </p:nvSpPr>
          <p:spPr bwMode="auto">
            <a:xfrm>
              <a:off x="4495" y="272"/>
              <a:ext cx="0" cy="3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6" name="Rectangle 108"/>
            <p:cNvSpPr>
              <a:spLocks noChangeArrowheads="1"/>
            </p:cNvSpPr>
            <p:nvPr/>
          </p:nvSpPr>
          <p:spPr bwMode="auto">
            <a:xfrm>
              <a:off x="4415" y="137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15" name="Line 107"/>
            <p:cNvSpPr>
              <a:spLocks noChangeShapeType="1"/>
            </p:cNvSpPr>
            <p:nvPr/>
          </p:nvSpPr>
          <p:spPr bwMode="auto">
            <a:xfrm>
              <a:off x="647" y="1347"/>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4" name="Line 106"/>
            <p:cNvSpPr>
              <a:spLocks noChangeShapeType="1"/>
            </p:cNvSpPr>
            <p:nvPr/>
          </p:nvSpPr>
          <p:spPr bwMode="auto">
            <a:xfrm flipH="1">
              <a:off x="4451" y="1347"/>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3" name="Rectangle 105"/>
            <p:cNvSpPr>
              <a:spLocks noChangeArrowheads="1"/>
            </p:cNvSpPr>
            <p:nvPr/>
          </p:nvSpPr>
          <p:spPr bwMode="auto">
            <a:xfrm>
              <a:off x="514" y="1285"/>
              <a:ext cx="9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12" name="Line 104"/>
            <p:cNvSpPr>
              <a:spLocks noChangeShapeType="1"/>
            </p:cNvSpPr>
            <p:nvPr/>
          </p:nvSpPr>
          <p:spPr bwMode="auto">
            <a:xfrm>
              <a:off x="647" y="1074"/>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1" name="Line 103"/>
            <p:cNvSpPr>
              <a:spLocks noChangeShapeType="1"/>
            </p:cNvSpPr>
            <p:nvPr/>
          </p:nvSpPr>
          <p:spPr bwMode="auto">
            <a:xfrm flipH="1">
              <a:off x="4451" y="1074"/>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10" name="Rectangle 102"/>
            <p:cNvSpPr>
              <a:spLocks noChangeArrowheads="1"/>
            </p:cNvSpPr>
            <p:nvPr/>
          </p:nvSpPr>
          <p:spPr bwMode="auto">
            <a:xfrm>
              <a:off x="514" y="1012"/>
              <a:ext cx="9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09" name="Line 101"/>
            <p:cNvSpPr>
              <a:spLocks noChangeShapeType="1"/>
            </p:cNvSpPr>
            <p:nvPr/>
          </p:nvSpPr>
          <p:spPr bwMode="auto">
            <a:xfrm>
              <a:off x="647" y="810"/>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8" name="Line 100"/>
            <p:cNvSpPr>
              <a:spLocks noChangeShapeType="1"/>
            </p:cNvSpPr>
            <p:nvPr/>
          </p:nvSpPr>
          <p:spPr bwMode="auto">
            <a:xfrm flipH="1">
              <a:off x="4451" y="810"/>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7" name="Rectangle 99"/>
            <p:cNvSpPr>
              <a:spLocks noChangeArrowheads="1"/>
            </p:cNvSpPr>
            <p:nvPr/>
          </p:nvSpPr>
          <p:spPr bwMode="auto">
            <a:xfrm>
              <a:off x="550" y="747"/>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06" name="Line 98"/>
            <p:cNvSpPr>
              <a:spLocks noChangeShapeType="1"/>
            </p:cNvSpPr>
            <p:nvPr/>
          </p:nvSpPr>
          <p:spPr bwMode="auto">
            <a:xfrm>
              <a:off x="647" y="537"/>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5" name="Line 97"/>
            <p:cNvSpPr>
              <a:spLocks noChangeShapeType="1"/>
            </p:cNvSpPr>
            <p:nvPr/>
          </p:nvSpPr>
          <p:spPr bwMode="auto">
            <a:xfrm flipH="1">
              <a:off x="4451" y="537"/>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4" name="Rectangle 96"/>
            <p:cNvSpPr>
              <a:spLocks noChangeArrowheads="1"/>
            </p:cNvSpPr>
            <p:nvPr/>
          </p:nvSpPr>
          <p:spPr bwMode="auto">
            <a:xfrm>
              <a:off x="550" y="475"/>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03" name="Line 95"/>
            <p:cNvSpPr>
              <a:spLocks noChangeShapeType="1"/>
            </p:cNvSpPr>
            <p:nvPr/>
          </p:nvSpPr>
          <p:spPr bwMode="auto">
            <a:xfrm>
              <a:off x="647" y="272"/>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2" name="Line 94"/>
            <p:cNvSpPr>
              <a:spLocks noChangeShapeType="1"/>
            </p:cNvSpPr>
            <p:nvPr/>
          </p:nvSpPr>
          <p:spPr bwMode="auto">
            <a:xfrm flipH="1">
              <a:off x="4451" y="272"/>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01" name="Rectangle 93"/>
            <p:cNvSpPr>
              <a:spLocks noChangeArrowheads="1"/>
            </p:cNvSpPr>
            <p:nvPr/>
          </p:nvSpPr>
          <p:spPr bwMode="auto">
            <a:xfrm>
              <a:off x="550" y="210"/>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00" name="Rectangle 92"/>
            <p:cNvSpPr>
              <a:spLocks noChangeArrowheads="1"/>
            </p:cNvSpPr>
            <p:nvPr/>
          </p:nvSpPr>
          <p:spPr bwMode="auto">
            <a:xfrm>
              <a:off x="647" y="125"/>
              <a:ext cx="21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x 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99" name="Rectangle 91"/>
            <p:cNvSpPr>
              <a:spLocks noChangeArrowheads="1"/>
            </p:cNvSpPr>
            <p:nvPr/>
          </p:nvSpPr>
          <p:spPr bwMode="auto">
            <a:xfrm>
              <a:off x="869" y="86"/>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98" name="Line 90"/>
            <p:cNvSpPr>
              <a:spLocks noChangeShapeType="1"/>
            </p:cNvSpPr>
            <p:nvPr/>
          </p:nvSpPr>
          <p:spPr bwMode="auto">
            <a:xfrm>
              <a:off x="647" y="265"/>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7" name="Line 89"/>
            <p:cNvSpPr>
              <a:spLocks noChangeShapeType="1"/>
            </p:cNvSpPr>
            <p:nvPr/>
          </p:nvSpPr>
          <p:spPr bwMode="auto">
            <a:xfrm>
              <a:off x="647" y="1347"/>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6" name="Line 88"/>
            <p:cNvSpPr>
              <a:spLocks noChangeShapeType="1"/>
            </p:cNvSpPr>
            <p:nvPr/>
          </p:nvSpPr>
          <p:spPr bwMode="auto">
            <a:xfrm flipV="1">
              <a:off x="4486" y="265"/>
              <a:ext cx="0" cy="108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5" name="Line 87"/>
            <p:cNvSpPr>
              <a:spLocks noChangeShapeType="1"/>
            </p:cNvSpPr>
            <p:nvPr/>
          </p:nvSpPr>
          <p:spPr bwMode="auto">
            <a:xfrm flipV="1">
              <a:off x="647" y="265"/>
              <a:ext cx="0" cy="1082"/>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4" name="Freeform 86"/>
            <p:cNvSpPr>
              <a:spLocks/>
            </p:cNvSpPr>
            <p:nvPr/>
          </p:nvSpPr>
          <p:spPr bwMode="auto">
            <a:xfrm>
              <a:off x="647" y="584"/>
              <a:ext cx="523" cy="444"/>
            </a:xfrm>
            <a:custGeom>
              <a:avLst/>
              <a:gdLst/>
              <a:ahLst/>
              <a:cxnLst>
                <a:cxn ang="0">
                  <a:pos x="0" y="8"/>
                </a:cxn>
                <a:cxn ang="0">
                  <a:pos x="18" y="124"/>
                </a:cxn>
                <a:cxn ang="0">
                  <a:pos x="27" y="436"/>
                </a:cxn>
                <a:cxn ang="0">
                  <a:pos x="45" y="335"/>
                </a:cxn>
                <a:cxn ang="0">
                  <a:pos x="53" y="8"/>
                </a:cxn>
                <a:cxn ang="0">
                  <a:pos x="71" y="93"/>
                </a:cxn>
                <a:cxn ang="0">
                  <a:pos x="80" y="436"/>
                </a:cxn>
                <a:cxn ang="0">
                  <a:pos x="98" y="374"/>
                </a:cxn>
                <a:cxn ang="0">
                  <a:pos x="107" y="15"/>
                </a:cxn>
                <a:cxn ang="0">
                  <a:pos x="124" y="54"/>
                </a:cxn>
                <a:cxn ang="0">
                  <a:pos x="133" y="420"/>
                </a:cxn>
                <a:cxn ang="0">
                  <a:pos x="142" y="405"/>
                </a:cxn>
                <a:cxn ang="0">
                  <a:pos x="160" y="210"/>
                </a:cxn>
                <a:cxn ang="0">
                  <a:pos x="169" y="8"/>
                </a:cxn>
                <a:cxn ang="0">
                  <a:pos x="178" y="202"/>
                </a:cxn>
                <a:cxn ang="0">
                  <a:pos x="195" y="405"/>
                </a:cxn>
                <a:cxn ang="0">
                  <a:pos x="204" y="420"/>
                </a:cxn>
                <a:cxn ang="0">
                  <a:pos x="213" y="62"/>
                </a:cxn>
                <a:cxn ang="0">
                  <a:pos x="231" y="15"/>
                </a:cxn>
                <a:cxn ang="0">
                  <a:pos x="240" y="358"/>
                </a:cxn>
                <a:cxn ang="0">
                  <a:pos x="257" y="428"/>
                </a:cxn>
                <a:cxn ang="0">
                  <a:pos x="266" y="101"/>
                </a:cxn>
                <a:cxn ang="0">
                  <a:pos x="284" y="15"/>
                </a:cxn>
                <a:cxn ang="0">
                  <a:pos x="293" y="327"/>
                </a:cxn>
                <a:cxn ang="0">
                  <a:pos x="311" y="428"/>
                </a:cxn>
                <a:cxn ang="0">
                  <a:pos x="319" y="140"/>
                </a:cxn>
                <a:cxn ang="0">
                  <a:pos x="337" y="15"/>
                </a:cxn>
                <a:cxn ang="0">
                  <a:pos x="346" y="280"/>
                </a:cxn>
                <a:cxn ang="0">
                  <a:pos x="364" y="436"/>
                </a:cxn>
                <a:cxn ang="0">
                  <a:pos x="373" y="187"/>
                </a:cxn>
                <a:cxn ang="0">
                  <a:pos x="390" y="15"/>
                </a:cxn>
                <a:cxn ang="0">
                  <a:pos x="399" y="54"/>
                </a:cxn>
                <a:cxn ang="0">
                  <a:pos x="408" y="413"/>
                </a:cxn>
                <a:cxn ang="0">
                  <a:pos x="417" y="413"/>
                </a:cxn>
                <a:cxn ang="0">
                  <a:pos x="435" y="226"/>
                </a:cxn>
                <a:cxn ang="0">
                  <a:pos x="444" y="8"/>
                </a:cxn>
                <a:cxn ang="0">
                  <a:pos x="452" y="187"/>
                </a:cxn>
                <a:cxn ang="0">
                  <a:pos x="470" y="397"/>
                </a:cxn>
                <a:cxn ang="0">
                  <a:pos x="479" y="420"/>
                </a:cxn>
                <a:cxn ang="0">
                  <a:pos x="488" y="78"/>
                </a:cxn>
                <a:cxn ang="0">
                  <a:pos x="497" y="8"/>
                </a:cxn>
                <a:cxn ang="0">
                  <a:pos x="514" y="148"/>
                </a:cxn>
              </a:cxnLst>
              <a:rect l="0" t="0" r="r" b="b"/>
              <a:pathLst>
                <a:path w="523" h="444">
                  <a:moveTo>
                    <a:pt x="0" y="93"/>
                  </a:moveTo>
                  <a:lnTo>
                    <a:pt x="0" y="0"/>
                  </a:lnTo>
                  <a:lnTo>
                    <a:pt x="0" y="8"/>
                  </a:lnTo>
                  <a:lnTo>
                    <a:pt x="9" y="15"/>
                  </a:lnTo>
                  <a:lnTo>
                    <a:pt x="9" y="117"/>
                  </a:lnTo>
                  <a:lnTo>
                    <a:pt x="18" y="124"/>
                  </a:lnTo>
                  <a:lnTo>
                    <a:pt x="18" y="327"/>
                  </a:lnTo>
                  <a:lnTo>
                    <a:pt x="27" y="335"/>
                  </a:lnTo>
                  <a:lnTo>
                    <a:pt x="27" y="436"/>
                  </a:lnTo>
                  <a:lnTo>
                    <a:pt x="36" y="444"/>
                  </a:lnTo>
                  <a:lnTo>
                    <a:pt x="36" y="342"/>
                  </a:lnTo>
                  <a:lnTo>
                    <a:pt x="45" y="335"/>
                  </a:lnTo>
                  <a:lnTo>
                    <a:pt x="45" y="132"/>
                  </a:lnTo>
                  <a:lnTo>
                    <a:pt x="53" y="124"/>
                  </a:lnTo>
                  <a:lnTo>
                    <a:pt x="53" y="8"/>
                  </a:lnTo>
                  <a:lnTo>
                    <a:pt x="62" y="0"/>
                  </a:lnTo>
                  <a:lnTo>
                    <a:pt x="62" y="86"/>
                  </a:lnTo>
                  <a:lnTo>
                    <a:pt x="71" y="93"/>
                  </a:lnTo>
                  <a:lnTo>
                    <a:pt x="71" y="288"/>
                  </a:lnTo>
                  <a:lnTo>
                    <a:pt x="80" y="296"/>
                  </a:lnTo>
                  <a:lnTo>
                    <a:pt x="80" y="436"/>
                  </a:lnTo>
                  <a:lnTo>
                    <a:pt x="89" y="428"/>
                  </a:lnTo>
                  <a:lnTo>
                    <a:pt x="89" y="381"/>
                  </a:lnTo>
                  <a:lnTo>
                    <a:pt x="98" y="374"/>
                  </a:lnTo>
                  <a:lnTo>
                    <a:pt x="98" y="179"/>
                  </a:lnTo>
                  <a:lnTo>
                    <a:pt x="107" y="171"/>
                  </a:lnTo>
                  <a:lnTo>
                    <a:pt x="107" y="15"/>
                  </a:lnTo>
                  <a:lnTo>
                    <a:pt x="115" y="8"/>
                  </a:lnTo>
                  <a:lnTo>
                    <a:pt x="115" y="47"/>
                  </a:lnTo>
                  <a:lnTo>
                    <a:pt x="124" y="54"/>
                  </a:lnTo>
                  <a:lnTo>
                    <a:pt x="124" y="249"/>
                  </a:lnTo>
                  <a:lnTo>
                    <a:pt x="133" y="257"/>
                  </a:lnTo>
                  <a:lnTo>
                    <a:pt x="133" y="420"/>
                  </a:lnTo>
                  <a:lnTo>
                    <a:pt x="142" y="428"/>
                  </a:lnTo>
                  <a:lnTo>
                    <a:pt x="142" y="436"/>
                  </a:lnTo>
                  <a:lnTo>
                    <a:pt x="142" y="405"/>
                  </a:lnTo>
                  <a:lnTo>
                    <a:pt x="151" y="397"/>
                  </a:lnTo>
                  <a:lnTo>
                    <a:pt x="151" y="218"/>
                  </a:lnTo>
                  <a:lnTo>
                    <a:pt x="160" y="210"/>
                  </a:lnTo>
                  <a:lnTo>
                    <a:pt x="160" y="39"/>
                  </a:lnTo>
                  <a:lnTo>
                    <a:pt x="169" y="31"/>
                  </a:lnTo>
                  <a:lnTo>
                    <a:pt x="169" y="8"/>
                  </a:lnTo>
                  <a:lnTo>
                    <a:pt x="169" y="23"/>
                  </a:lnTo>
                  <a:lnTo>
                    <a:pt x="178" y="31"/>
                  </a:lnTo>
                  <a:lnTo>
                    <a:pt x="178" y="202"/>
                  </a:lnTo>
                  <a:lnTo>
                    <a:pt x="186" y="210"/>
                  </a:lnTo>
                  <a:lnTo>
                    <a:pt x="186" y="397"/>
                  </a:lnTo>
                  <a:lnTo>
                    <a:pt x="195" y="405"/>
                  </a:lnTo>
                  <a:lnTo>
                    <a:pt x="195" y="436"/>
                  </a:lnTo>
                  <a:lnTo>
                    <a:pt x="195" y="428"/>
                  </a:lnTo>
                  <a:lnTo>
                    <a:pt x="204" y="420"/>
                  </a:lnTo>
                  <a:lnTo>
                    <a:pt x="204" y="265"/>
                  </a:lnTo>
                  <a:lnTo>
                    <a:pt x="213" y="257"/>
                  </a:lnTo>
                  <a:lnTo>
                    <a:pt x="213" y="62"/>
                  </a:lnTo>
                  <a:lnTo>
                    <a:pt x="222" y="54"/>
                  </a:lnTo>
                  <a:lnTo>
                    <a:pt x="222" y="8"/>
                  </a:lnTo>
                  <a:lnTo>
                    <a:pt x="231" y="15"/>
                  </a:lnTo>
                  <a:lnTo>
                    <a:pt x="231" y="156"/>
                  </a:lnTo>
                  <a:lnTo>
                    <a:pt x="240" y="163"/>
                  </a:lnTo>
                  <a:lnTo>
                    <a:pt x="240" y="358"/>
                  </a:lnTo>
                  <a:lnTo>
                    <a:pt x="248" y="366"/>
                  </a:lnTo>
                  <a:lnTo>
                    <a:pt x="248" y="436"/>
                  </a:lnTo>
                  <a:lnTo>
                    <a:pt x="257" y="428"/>
                  </a:lnTo>
                  <a:lnTo>
                    <a:pt x="257" y="311"/>
                  </a:lnTo>
                  <a:lnTo>
                    <a:pt x="266" y="304"/>
                  </a:lnTo>
                  <a:lnTo>
                    <a:pt x="266" y="101"/>
                  </a:lnTo>
                  <a:lnTo>
                    <a:pt x="275" y="93"/>
                  </a:lnTo>
                  <a:lnTo>
                    <a:pt x="275" y="8"/>
                  </a:lnTo>
                  <a:lnTo>
                    <a:pt x="284" y="15"/>
                  </a:lnTo>
                  <a:lnTo>
                    <a:pt x="284" y="117"/>
                  </a:lnTo>
                  <a:lnTo>
                    <a:pt x="293" y="124"/>
                  </a:lnTo>
                  <a:lnTo>
                    <a:pt x="293" y="327"/>
                  </a:lnTo>
                  <a:lnTo>
                    <a:pt x="302" y="335"/>
                  </a:lnTo>
                  <a:lnTo>
                    <a:pt x="302" y="436"/>
                  </a:lnTo>
                  <a:lnTo>
                    <a:pt x="311" y="428"/>
                  </a:lnTo>
                  <a:lnTo>
                    <a:pt x="311" y="350"/>
                  </a:lnTo>
                  <a:lnTo>
                    <a:pt x="319" y="342"/>
                  </a:lnTo>
                  <a:lnTo>
                    <a:pt x="319" y="140"/>
                  </a:lnTo>
                  <a:lnTo>
                    <a:pt x="328" y="132"/>
                  </a:lnTo>
                  <a:lnTo>
                    <a:pt x="328" y="8"/>
                  </a:lnTo>
                  <a:lnTo>
                    <a:pt x="337" y="15"/>
                  </a:lnTo>
                  <a:lnTo>
                    <a:pt x="337" y="78"/>
                  </a:lnTo>
                  <a:lnTo>
                    <a:pt x="346" y="86"/>
                  </a:lnTo>
                  <a:lnTo>
                    <a:pt x="346" y="280"/>
                  </a:lnTo>
                  <a:lnTo>
                    <a:pt x="355" y="288"/>
                  </a:lnTo>
                  <a:lnTo>
                    <a:pt x="355" y="428"/>
                  </a:lnTo>
                  <a:lnTo>
                    <a:pt x="364" y="436"/>
                  </a:lnTo>
                  <a:lnTo>
                    <a:pt x="364" y="381"/>
                  </a:lnTo>
                  <a:lnTo>
                    <a:pt x="373" y="374"/>
                  </a:lnTo>
                  <a:lnTo>
                    <a:pt x="373" y="187"/>
                  </a:lnTo>
                  <a:lnTo>
                    <a:pt x="381" y="179"/>
                  </a:lnTo>
                  <a:lnTo>
                    <a:pt x="381" y="23"/>
                  </a:lnTo>
                  <a:lnTo>
                    <a:pt x="390" y="15"/>
                  </a:lnTo>
                  <a:lnTo>
                    <a:pt x="390" y="8"/>
                  </a:lnTo>
                  <a:lnTo>
                    <a:pt x="390" y="47"/>
                  </a:lnTo>
                  <a:lnTo>
                    <a:pt x="399" y="54"/>
                  </a:lnTo>
                  <a:lnTo>
                    <a:pt x="399" y="233"/>
                  </a:lnTo>
                  <a:lnTo>
                    <a:pt x="408" y="241"/>
                  </a:lnTo>
                  <a:lnTo>
                    <a:pt x="408" y="413"/>
                  </a:lnTo>
                  <a:lnTo>
                    <a:pt x="417" y="420"/>
                  </a:lnTo>
                  <a:lnTo>
                    <a:pt x="417" y="436"/>
                  </a:lnTo>
                  <a:lnTo>
                    <a:pt x="417" y="413"/>
                  </a:lnTo>
                  <a:lnTo>
                    <a:pt x="426" y="405"/>
                  </a:lnTo>
                  <a:lnTo>
                    <a:pt x="426" y="233"/>
                  </a:lnTo>
                  <a:lnTo>
                    <a:pt x="435" y="226"/>
                  </a:lnTo>
                  <a:lnTo>
                    <a:pt x="435" y="47"/>
                  </a:lnTo>
                  <a:lnTo>
                    <a:pt x="444" y="39"/>
                  </a:lnTo>
                  <a:lnTo>
                    <a:pt x="444" y="8"/>
                  </a:lnTo>
                  <a:lnTo>
                    <a:pt x="444" y="23"/>
                  </a:lnTo>
                  <a:lnTo>
                    <a:pt x="452" y="31"/>
                  </a:lnTo>
                  <a:lnTo>
                    <a:pt x="452" y="187"/>
                  </a:lnTo>
                  <a:lnTo>
                    <a:pt x="461" y="195"/>
                  </a:lnTo>
                  <a:lnTo>
                    <a:pt x="461" y="389"/>
                  </a:lnTo>
                  <a:lnTo>
                    <a:pt x="470" y="397"/>
                  </a:lnTo>
                  <a:lnTo>
                    <a:pt x="470" y="436"/>
                  </a:lnTo>
                  <a:lnTo>
                    <a:pt x="470" y="428"/>
                  </a:lnTo>
                  <a:lnTo>
                    <a:pt x="479" y="420"/>
                  </a:lnTo>
                  <a:lnTo>
                    <a:pt x="479" y="280"/>
                  </a:lnTo>
                  <a:lnTo>
                    <a:pt x="488" y="272"/>
                  </a:lnTo>
                  <a:lnTo>
                    <a:pt x="488" y="78"/>
                  </a:lnTo>
                  <a:lnTo>
                    <a:pt x="497" y="70"/>
                  </a:lnTo>
                  <a:lnTo>
                    <a:pt x="497" y="0"/>
                  </a:lnTo>
                  <a:lnTo>
                    <a:pt x="497" y="8"/>
                  </a:lnTo>
                  <a:lnTo>
                    <a:pt x="506" y="15"/>
                  </a:lnTo>
                  <a:lnTo>
                    <a:pt x="506" y="140"/>
                  </a:lnTo>
                  <a:lnTo>
                    <a:pt x="514" y="148"/>
                  </a:lnTo>
                  <a:lnTo>
                    <a:pt x="514" y="350"/>
                  </a:lnTo>
                  <a:lnTo>
                    <a:pt x="523" y="358"/>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3" name="Freeform 85"/>
            <p:cNvSpPr>
              <a:spLocks/>
            </p:cNvSpPr>
            <p:nvPr/>
          </p:nvSpPr>
          <p:spPr bwMode="auto">
            <a:xfrm>
              <a:off x="1170" y="584"/>
              <a:ext cx="506" cy="444"/>
            </a:xfrm>
            <a:custGeom>
              <a:avLst/>
              <a:gdLst/>
              <a:ahLst/>
              <a:cxnLst>
                <a:cxn ang="0">
                  <a:pos x="0" y="436"/>
                </a:cxn>
                <a:cxn ang="0">
                  <a:pos x="18" y="319"/>
                </a:cxn>
                <a:cxn ang="0">
                  <a:pos x="27" y="8"/>
                </a:cxn>
                <a:cxn ang="0">
                  <a:pos x="45" y="109"/>
                </a:cxn>
                <a:cxn ang="0">
                  <a:pos x="54" y="436"/>
                </a:cxn>
                <a:cxn ang="0">
                  <a:pos x="71" y="358"/>
                </a:cxn>
                <a:cxn ang="0">
                  <a:pos x="80" y="8"/>
                </a:cxn>
                <a:cxn ang="0">
                  <a:pos x="98" y="70"/>
                </a:cxn>
                <a:cxn ang="0">
                  <a:pos x="107" y="428"/>
                </a:cxn>
                <a:cxn ang="0">
                  <a:pos x="116" y="397"/>
                </a:cxn>
                <a:cxn ang="0">
                  <a:pos x="133" y="195"/>
                </a:cxn>
                <a:cxn ang="0">
                  <a:pos x="142" y="0"/>
                </a:cxn>
                <a:cxn ang="0">
                  <a:pos x="151" y="210"/>
                </a:cxn>
                <a:cxn ang="0">
                  <a:pos x="169" y="413"/>
                </a:cxn>
                <a:cxn ang="0">
                  <a:pos x="178" y="413"/>
                </a:cxn>
                <a:cxn ang="0">
                  <a:pos x="186" y="54"/>
                </a:cxn>
                <a:cxn ang="0">
                  <a:pos x="195" y="15"/>
                </a:cxn>
                <a:cxn ang="0">
                  <a:pos x="213" y="171"/>
                </a:cxn>
                <a:cxn ang="0">
                  <a:pos x="222" y="444"/>
                </a:cxn>
                <a:cxn ang="0">
                  <a:pos x="231" y="304"/>
                </a:cxn>
                <a:cxn ang="0">
                  <a:pos x="249" y="86"/>
                </a:cxn>
                <a:cxn ang="0">
                  <a:pos x="257" y="15"/>
                </a:cxn>
                <a:cxn ang="0">
                  <a:pos x="266" y="327"/>
                </a:cxn>
                <a:cxn ang="0">
                  <a:pos x="284" y="444"/>
                </a:cxn>
                <a:cxn ang="0">
                  <a:pos x="293" y="140"/>
                </a:cxn>
                <a:cxn ang="0">
                  <a:pos x="311" y="0"/>
                </a:cxn>
                <a:cxn ang="0">
                  <a:pos x="319" y="280"/>
                </a:cxn>
                <a:cxn ang="0">
                  <a:pos x="337" y="436"/>
                </a:cxn>
                <a:cxn ang="0">
                  <a:pos x="346" y="381"/>
                </a:cxn>
                <a:cxn ang="0">
                  <a:pos x="355" y="23"/>
                </a:cxn>
                <a:cxn ang="0">
                  <a:pos x="364" y="39"/>
                </a:cxn>
                <a:cxn ang="0">
                  <a:pos x="382" y="241"/>
                </a:cxn>
                <a:cxn ang="0">
                  <a:pos x="390" y="444"/>
                </a:cxn>
                <a:cxn ang="0">
                  <a:pos x="399" y="241"/>
                </a:cxn>
                <a:cxn ang="0">
                  <a:pos x="417" y="39"/>
                </a:cxn>
                <a:cxn ang="0">
                  <a:pos x="426" y="23"/>
                </a:cxn>
                <a:cxn ang="0">
                  <a:pos x="435" y="381"/>
                </a:cxn>
                <a:cxn ang="0">
                  <a:pos x="444" y="436"/>
                </a:cxn>
                <a:cxn ang="0">
                  <a:pos x="461" y="280"/>
                </a:cxn>
                <a:cxn ang="0">
                  <a:pos x="470" y="0"/>
                </a:cxn>
                <a:cxn ang="0">
                  <a:pos x="479" y="132"/>
                </a:cxn>
                <a:cxn ang="0">
                  <a:pos x="497" y="350"/>
                </a:cxn>
              </a:cxnLst>
              <a:rect l="0" t="0" r="r" b="b"/>
              <a:pathLst>
                <a:path w="506" h="444">
                  <a:moveTo>
                    <a:pt x="0" y="358"/>
                  </a:moveTo>
                  <a:lnTo>
                    <a:pt x="0" y="444"/>
                  </a:lnTo>
                  <a:lnTo>
                    <a:pt x="0" y="436"/>
                  </a:lnTo>
                  <a:lnTo>
                    <a:pt x="9" y="428"/>
                  </a:lnTo>
                  <a:lnTo>
                    <a:pt x="9" y="327"/>
                  </a:lnTo>
                  <a:lnTo>
                    <a:pt x="18" y="319"/>
                  </a:lnTo>
                  <a:lnTo>
                    <a:pt x="18" y="117"/>
                  </a:lnTo>
                  <a:lnTo>
                    <a:pt x="27" y="109"/>
                  </a:lnTo>
                  <a:lnTo>
                    <a:pt x="27" y="8"/>
                  </a:lnTo>
                  <a:lnTo>
                    <a:pt x="36" y="0"/>
                  </a:lnTo>
                  <a:lnTo>
                    <a:pt x="36" y="101"/>
                  </a:lnTo>
                  <a:lnTo>
                    <a:pt x="45" y="109"/>
                  </a:lnTo>
                  <a:lnTo>
                    <a:pt x="45" y="311"/>
                  </a:lnTo>
                  <a:lnTo>
                    <a:pt x="54" y="319"/>
                  </a:lnTo>
                  <a:lnTo>
                    <a:pt x="54" y="436"/>
                  </a:lnTo>
                  <a:lnTo>
                    <a:pt x="62" y="444"/>
                  </a:lnTo>
                  <a:lnTo>
                    <a:pt x="62" y="366"/>
                  </a:lnTo>
                  <a:lnTo>
                    <a:pt x="71" y="358"/>
                  </a:lnTo>
                  <a:lnTo>
                    <a:pt x="71" y="156"/>
                  </a:lnTo>
                  <a:lnTo>
                    <a:pt x="80" y="148"/>
                  </a:lnTo>
                  <a:lnTo>
                    <a:pt x="80" y="8"/>
                  </a:lnTo>
                  <a:lnTo>
                    <a:pt x="89" y="0"/>
                  </a:lnTo>
                  <a:lnTo>
                    <a:pt x="89" y="62"/>
                  </a:lnTo>
                  <a:lnTo>
                    <a:pt x="98" y="70"/>
                  </a:lnTo>
                  <a:lnTo>
                    <a:pt x="98" y="265"/>
                  </a:lnTo>
                  <a:lnTo>
                    <a:pt x="107" y="272"/>
                  </a:lnTo>
                  <a:lnTo>
                    <a:pt x="107" y="428"/>
                  </a:lnTo>
                  <a:lnTo>
                    <a:pt x="116" y="436"/>
                  </a:lnTo>
                  <a:lnTo>
                    <a:pt x="116" y="444"/>
                  </a:lnTo>
                  <a:lnTo>
                    <a:pt x="116" y="397"/>
                  </a:lnTo>
                  <a:lnTo>
                    <a:pt x="124" y="389"/>
                  </a:lnTo>
                  <a:lnTo>
                    <a:pt x="124" y="202"/>
                  </a:lnTo>
                  <a:lnTo>
                    <a:pt x="133" y="195"/>
                  </a:lnTo>
                  <a:lnTo>
                    <a:pt x="133" y="31"/>
                  </a:lnTo>
                  <a:lnTo>
                    <a:pt x="142" y="23"/>
                  </a:lnTo>
                  <a:lnTo>
                    <a:pt x="142" y="0"/>
                  </a:lnTo>
                  <a:lnTo>
                    <a:pt x="142" y="31"/>
                  </a:lnTo>
                  <a:lnTo>
                    <a:pt x="151" y="39"/>
                  </a:lnTo>
                  <a:lnTo>
                    <a:pt x="151" y="210"/>
                  </a:lnTo>
                  <a:lnTo>
                    <a:pt x="160" y="218"/>
                  </a:lnTo>
                  <a:lnTo>
                    <a:pt x="160" y="405"/>
                  </a:lnTo>
                  <a:lnTo>
                    <a:pt x="169" y="413"/>
                  </a:lnTo>
                  <a:lnTo>
                    <a:pt x="169" y="444"/>
                  </a:lnTo>
                  <a:lnTo>
                    <a:pt x="169" y="420"/>
                  </a:lnTo>
                  <a:lnTo>
                    <a:pt x="178" y="413"/>
                  </a:lnTo>
                  <a:lnTo>
                    <a:pt x="178" y="257"/>
                  </a:lnTo>
                  <a:lnTo>
                    <a:pt x="186" y="249"/>
                  </a:lnTo>
                  <a:lnTo>
                    <a:pt x="186" y="54"/>
                  </a:lnTo>
                  <a:lnTo>
                    <a:pt x="195" y="47"/>
                  </a:lnTo>
                  <a:lnTo>
                    <a:pt x="195" y="0"/>
                  </a:lnTo>
                  <a:lnTo>
                    <a:pt x="195" y="15"/>
                  </a:lnTo>
                  <a:lnTo>
                    <a:pt x="204" y="23"/>
                  </a:lnTo>
                  <a:lnTo>
                    <a:pt x="204" y="163"/>
                  </a:lnTo>
                  <a:lnTo>
                    <a:pt x="213" y="171"/>
                  </a:lnTo>
                  <a:lnTo>
                    <a:pt x="213" y="366"/>
                  </a:lnTo>
                  <a:lnTo>
                    <a:pt x="222" y="374"/>
                  </a:lnTo>
                  <a:lnTo>
                    <a:pt x="222" y="444"/>
                  </a:lnTo>
                  <a:lnTo>
                    <a:pt x="222" y="436"/>
                  </a:lnTo>
                  <a:lnTo>
                    <a:pt x="231" y="428"/>
                  </a:lnTo>
                  <a:lnTo>
                    <a:pt x="231" y="304"/>
                  </a:lnTo>
                  <a:lnTo>
                    <a:pt x="240" y="296"/>
                  </a:lnTo>
                  <a:lnTo>
                    <a:pt x="240" y="93"/>
                  </a:lnTo>
                  <a:lnTo>
                    <a:pt x="249" y="86"/>
                  </a:lnTo>
                  <a:lnTo>
                    <a:pt x="249" y="0"/>
                  </a:lnTo>
                  <a:lnTo>
                    <a:pt x="249" y="8"/>
                  </a:lnTo>
                  <a:lnTo>
                    <a:pt x="257" y="15"/>
                  </a:lnTo>
                  <a:lnTo>
                    <a:pt x="257" y="117"/>
                  </a:lnTo>
                  <a:lnTo>
                    <a:pt x="266" y="124"/>
                  </a:lnTo>
                  <a:lnTo>
                    <a:pt x="266" y="327"/>
                  </a:lnTo>
                  <a:lnTo>
                    <a:pt x="275" y="335"/>
                  </a:lnTo>
                  <a:lnTo>
                    <a:pt x="275" y="436"/>
                  </a:lnTo>
                  <a:lnTo>
                    <a:pt x="284" y="444"/>
                  </a:lnTo>
                  <a:lnTo>
                    <a:pt x="284" y="350"/>
                  </a:lnTo>
                  <a:lnTo>
                    <a:pt x="293" y="342"/>
                  </a:lnTo>
                  <a:lnTo>
                    <a:pt x="293" y="140"/>
                  </a:lnTo>
                  <a:lnTo>
                    <a:pt x="302" y="132"/>
                  </a:lnTo>
                  <a:lnTo>
                    <a:pt x="302" y="8"/>
                  </a:lnTo>
                  <a:lnTo>
                    <a:pt x="311" y="0"/>
                  </a:lnTo>
                  <a:lnTo>
                    <a:pt x="311" y="78"/>
                  </a:lnTo>
                  <a:lnTo>
                    <a:pt x="319" y="86"/>
                  </a:lnTo>
                  <a:lnTo>
                    <a:pt x="319" y="280"/>
                  </a:lnTo>
                  <a:lnTo>
                    <a:pt x="328" y="288"/>
                  </a:lnTo>
                  <a:lnTo>
                    <a:pt x="328" y="428"/>
                  </a:lnTo>
                  <a:lnTo>
                    <a:pt x="337" y="436"/>
                  </a:lnTo>
                  <a:lnTo>
                    <a:pt x="337" y="444"/>
                  </a:lnTo>
                  <a:lnTo>
                    <a:pt x="337" y="389"/>
                  </a:lnTo>
                  <a:lnTo>
                    <a:pt x="346" y="381"/>
                  </a:lnTo>
                  <a:lnTo>
                    <a:pt x="346" y="187"/>
                  </a:lnTo>
                  <a:lnTo>
                    <a:pt x="355" y="179"/>
                  </a:lnTo>
                  <a:lnTo>
                    <a:pt x="355" y="23"/>
                  </a:lnTo>
                  <a:lnTo>
                    <a:pt x="364" y="15"/>
                  </a:lnTo>
                  <a:lnTo>
                    <a:pt x="364" y="0"/>
                  </a:lnTo>
                  <a:lnTo>
                    <a:pt x="364" y="39"/>
                  </a:lnTo>
                  <a:lnTo>
                    <a:pt x="373" y="47"/>
                  </a:lnTo>
                  <a:lnTo>
                    <a:pt x="373" y="233"/>
                  </a:lnTo>
                  <a:lnTo>
                    <a:pt x="382" y="241"/>
                  </a:lnTo>
                  <a:lnTo>
                    <a:pt x="382" y="413"/>
                  </a:lnTo>
                  <a:lnTo>
                    <a:pt x="390" y="420"/>
                  </a:lnTo>
                  <a:lnTo>
                    <a:pt x="390" y="444"/>
                  </a:lnTo>
                  <a:lnTo>
                    <a:pt x="390" y="413"/>
                  </a:lnTo>
                  <a:lnTo>
                    <a:pt x="399" y="405"/>
                  </a:lnTo>
                  <a:lnTo>
                    <a:pt x="399" y="241"/>
                  </a:lnTo>
                  <a:lnTo>
                    <a:pt x="408" y="233"/>
                  </a:lnTo>
                  <a:lnTo>
                    <a:pt x="408" y="47"/>
                  </a:lnTo>
                  <a:lnTo>
                    <a:pt x="417" y="39"/>
                  </a:lnTo>
                  <a:lnTo>
                    <a:pt x="417" y="0"/>
                  </a:lnTo>
                  <a:lnTo>
                    <a:pt x="417" y="15"/>
                  </a:lnTo>
                  <a:lnTo>
                    <a:pt x="426" y="23"/>
                  </a:lnTo>
                  <a:lnTo>
                    <a:pt x="426" y="179"/>
                  </a:lnTo>
                  <a:lnTo>
                    <a:pt x="435" y="187"/>
                  </a:lnTo>
                  <a:lnTo>
                    <a:pt x="435" y="381"/>
                  </a:lnTo>
                  <a:lnTo>
                    <a:pt x="444" y="389"/>
                  </a:lnTo>
                  <a:lnTo>
                    <a:pt x="444" y="444"/>
                  </a:lnTo>
                  <a:lnTo>
                    <a:pt x="444" y="436"/>
                  </a:lnTo>
                  <a:lnTo>
                    <a:pt x="452" y="428"/>
                  </a:lnTo>
                  <a:lnTo>
                    <a:pt x="452" y="288"/>
                  </a:lnTo>
                  <a:lnTo>
                    <a:pt x="461" y="280"/>
                  </a:lnTo>
                  <a:lnTo>
                    <a:pt x="461" y="86"/>
                  </a:lnTo>
                  <a:lnTo>
                    <a:pt x="470" y="78"/>
                  </a:lnTo>
                  <a:lnTo>
                    <a:pt x="470" y="0"/>
                  </a:lnTo>
                  <a:lnTo>
                    <a:pt x="470" y="8"/>
                  </a:lnTo>
                  <a:lnTo>
                    <a:pt x="479" y="15"/>
                  </a:lnTo>
                  <a:lnTo>
                    <a:pt x="479" y="132"/>
                  </a:lnTo>
                  <a:lnTo>
                    <a:pt x="488" y="140"/>
                  </a:lnTo>
                  <a:lnTo>
                    <a:pt x="488" y="342"/>
                  </a:lnTo>
                  <a:lnTo>
                    <a:pt x="497" y="350"/>
                  </a:lnTo>
                  <a:lnTo>
                    <a:pt x="497" y="444"/>
                  </a:lnTo>
                  <a:lnTo>
                    <a:pt x="506" y="436"/>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2" name="Freeform 84"/>
            <p:cNvSpPr>
              <a:spLocks/>
            </p:cNvSpPr>
            <p:nvPr/>
          </p:nvSpPr>
          <p:spPr bwMode="auto">
            <a:xfrm>
              <a:off x="1676" y="584"/>
              <a:ext cx="709" cy="444"/>
            </a:xfrm>
            <a:custGeom>
              <a:avLst/>
              <a:gdLst/>
              <a:ahLst/>
              <a:cxnLst>
                <a:cxn ang="0">
                  <a:pos x="9" y="327"/>
                </a:cxn>
                <a:cxn ang="0">
                  <a:pos x="17" y="8"/>
                </a:cxn>
                <a:cxn ang="0">
                  <a:pos x="35" y="93"/>
                </a:cxn>
                <a:cxn ang="0">
                  <a:pos x="44" y="436"/>
                </a:cxn>
                <a:cxn ang="0">
                  <a:pos x="62" y="374"/>
                </a:cxn>
                <a:cxn ang="0">
                  <a:pos x="71" y="226"/>
                </a:cxn>
                <a:cxn ang="0">
                  <a:pos x="88" y="218"/>
                </a:cxn>
                <a:cxn ang="0">
                  <a:pos x="115" y="226"/>
                </a:cxn>
                <a:cxn ang="0">
                  <a:pos x="115" y="218"/>
                </a:cxn>
                <a:cxn ang="0">
                  <a:pos x="133" y="218"/>
                </a:cxn>
                <a:cxn ang="0">
                  <a:pos x="159" y="218"/>
                </a:cxn>
                <a:cxn ang="0">
                  <a:pos x="168" y="226"/>
                </a:cxn>
                <a:cxn ang="0">
                  <a:pos x="177" y="218"/>
                </a:cxn>
                <a:cxn ang="0">
                  <a:pos x="204" y="218"/>
                </a:cxn>
                <a:cxn ang="0">
                  <a:pos x="221" y="218"/>
                </a:cxn>
                <a:cxn ang="0">
                  <a:pos x="230" y="226"/>
                </a:cxn>
                <a:cxn ang="0">
                  <a:pos x="248" y="218"/>
                </a:cxn>
                <a:cxn ang="0">
                  <a:pos x="275" y="226"/>
                </a:cxn>
                <a:cxn ang="0">
                  <a:pos x="283" y="218"/>
                </a:cxn>
                <a:cxn ang="0">
                  <a:pos x="292" y="218"/>
                </a:cxn>
                <a:cxn ang="0">
                  <a:pos x="319" y="218"/>
                </a:cxn>
                <a:cxn ang="0">
                  <a:pos x="328" y="218"/>
                </a:cxn>
                <a:cxn ang="0">
                  <a:pos x="337" y="226"/>
                </a:cxn>
                <a:cxn ang="0">
                  <a:pos x="354" y="218"/>
                </a:cxn>
                <a:cxn ang="0">
                  <a:pos x="381" y="218"/>
                </a:cxn>
                <a:cxn ang="0">
                  <a:pos x="408" y="218"/>
                </a:cxn>
                <a:cxn ang="0">
                  <a:pos x="434" y="218"/>
                </a:cxn>
                <a:cxn ang="0">
                  <a:pos x="461" y="218"/>
                </a:cxn>
                <a:cxn ang="0">
                  <a:pos x="487" y="218"/>
                </a:cxn>
                <a:cxn ang="0">
                  <a:pos x="514" y="226"/>
                </a:cxn>
                <a:cxn ang="0">
                  <a:pos x="523" y="218"/>
                </a:cxn>
                <a:cxn ang="0">
                  <a:pos x="532" y="218"/>
                </a:cxn>
                <a:cxn ang="0">
                  <a:pos x="558" y="226"/>
                </a:cxn>
                <a:cxn ang="0">
                  <a:pos x="567" y="226"/>
                </a:cxn>
                <a:cxn ang="0">
                  <a:pos x="576" y="218"/>
                </a:cxn>
                <a:cxn ang="0">
                  <a:pos x="603" y="218"/>
                </a:cxn>
                <a:cxn ang="0">
                  <a:pos x="611" y="226"/>
                </a:cxn>
                <a:cxn ang="0">
                  <a:pos x="629" y="226"/>
                </a:cxn>
                <a:cxn ang="0">
                  <a:pos x="647" y="218"/>
                </a:cxn>
                <a:cxn ang="0">
                  <a:pos x="656" y="226"/>
                </a:cxn>
                <a:cxn ang="0">
                  <a:pos x="682" y="218"/>
                </a:cxn>
                <a:cxn ang="0">
                  <a:pos x="691" y="218"/>
                </a:cxn>
              </a:cxnLst>
              <a:rect l="0" t="0" r="r" b="b"/>
              <a:pathLst>
                <a:path w="709" h="444">
                  <a:moveTo>
                    <a:pt x="0" y="436"/>
                  </a:moveTo>
                  <a:lnTo>
                    <a:pt x="0" y="335"/>
                  </a:lnTo>
                  <a:lnTo>
                    <a:pt x="9" y="327"/>
                  </a:lnTo>
                  <a:lnTo>
                    <a:pt x="9" y="124"/>
                  </a:lnTo>
                  <a:lnTo>
                    <a:pt x="17" y="117"/>
                  </a:lnTo>
                  <a:lnTo>
                    <a:pt x="17" y="8"/>
                  </a:lnTo>
                  <a:lnTo>
                    <a:pt x="26" y="0"/>
                  </a:lnTo>
                  <a:lnTo>
                    <a:pt x="26" y="86"/>
                  </a:lnTo>
                  <a:lnTo>
                    <a:pt x="35" y="93"/>
                  </a:lnTo>
                  <a:lnTo>
                    <a:pt x="35" y="288"/>
                  </a:lnTo>
                  <a:lnTo>
                    <a:pt x="44" y="296"/>
                  </a:lnTo>
                  <a:lnTo>
                    <a:pt x="44" y="436"/>
                  </a:lnTo>
                  <a:lnTo>
                    <a:pt x="53" y="444"/>
                  </a:lnTo>
                  <a:lnTo>
                    <a:pt x="53" y="381"/>
                  </a:lnTo>
                  <a:lnTo>
                    <a:pt x="62" y="374"/>
                  </a:lnTo>
                  <a:lnTo>
                    <a:pt x="62" y="179"/>
                  </a:lnTo>
                  <a:lnTo>
                    <a:pt x="71" y="226"/>
                  </a:lnTo>
                  <a:lnTo>
                    <a:pt x="71" y="218"/>
                  </a:lnTo>
                  <a:lnTo>
                    <a:pt x="79" y="218"/>
                  </a:lnTo>
                  <a:lnTo>
                    <a:pt x="88" y="218"/>
                  </a:lnTo>
                  <a:lnTo>
                    <a:pt x="97" y="218"/>
                  </a:lnTo>
                  <a:lnTo>
                    <a:pt x="106" y="218"/>
                  </a:lnTo>
                  <a:lnTo>
                    <a:pt x="115" y="226"/>
                  </a:lnTo>
                  <a:lnTo>
                    <a:pt x="115" y="218"/>
                  </a:lnTo>
                  <a:lnTo>
                    <a:pt x="124" y="226"/>
                  </a:lnTo>
                  <a:lnTo>
                    <a:pt x="124" y="218"/>
                  </a:lnTo>
                  <a:lnTo>
                    <a:pt x="133" y="218"/>
                  </a:lnTo>
                  <a:lnTo>
                    <a:pt x="142" y="218"/>
                  </a:lnTo>
                  <a:lnTo>
                    <a:pt x="150" y="218"/>
                  </a:lnTo>
                  <a:lnTo>
                    <a:pt x="159" y="218"/>
                  </a:lnTo>
                  <a:lnTo>
                    <a:pt x="168" y="226"/>
                  </a:lnTo>
                  <a:lnTo>
                    <a:pt x="168" y="218"/>
                  </a:lnTo>
                  <a:lnTo>
                    <a:pt x="168" y="226"/>
                  </a:lnTo>
                  <a:lnTo>
                    <a:pt x="177" y="218"/>
                  </a:lnTo>
                  <a:lnTo>
                    <a:pt x="177" y="226"/>
                  </a:lnTo>
                  <a:lnTo>
                    <a:pt x="177" y="218"/>
                  </a:lnTo>
                  <a:lnTo>
                    <a:pt x="186" y="218"/>
                  </a:lnTo>
                  <a:lnTo>
                    <a:pt x="195" y="218"/>
                  </a:lnTo>
                  <a:lnTo>
                    <a:pt x="204" y="218"/>
                  </a:lnTo>
                  <a:lnTo>
                    <a:pt x="212" y="218"/>
                  </a:lnTo>
                  <a:lnTo>
                    <a:pt x="221" y="226"/>
                  </a:lnTo>
                  <a:lnTo>
                    <a:pt x="221" y="218"/>
                  </a:lnTo>
                  <a:lnTo>
                    <a:pt x="221" y="226"/>
                  </a:lnTo>
                  <a:lnTo>
                    <a:pt x="230" y="218"/>
                  </a:lnTo>
                  <a:lnTo>
                    <a:pt x="230" y="226"/>
                  </a:lnTo>
                  <a:lnTo>
                    <a:pt x="230" y="218"/>
                  </a:lnTo>
                  <a:lnTo>
                    <a:pt x="239" y="218"/>
                  </a:lnTo>
                  <a:lnTo>
                    <a:pt x="248" y="218"/>
                  </a:lnTo>
                  <a:lnTo>
                    <a:pt x="257" y="218"/>
                  </a:lnTo>
                  <a:lnTo>
                    <a:pt x="266" y="218"/>
                  </a:lnTo>
                  <a:lnTo>
                    <a:pt x="275" y="226"/>
                  </a:lnTo>
                  <a:lnTo>
                    <a:pt x="275" y="218"/>
                  </a:lnTo>
                  <a:lnTo>
                    <a:pt x="275" y="226"/>
                  </a:lnTo>
                  <a:lnTo>
                    <a:pt x="283" y="218"/>
                  </a:lnTo>
                  <a:lnTo>
                    <a:pt x="283" y="226"/>
                  </a:lnTo>
                  <a:lnTo>
                    <a:pt x="283" y="218"/>
                  </a:lnTo>
                  <a:lnTo>
                    <a:pt x="292" y="218"/>
                  </a:lnTo>
                  <a:lnTo>
                    <a:pt x="301" y="218"/>
                  </a:lnTo>
                  <a:lnTo>
                    <a:pt x="310" y="218"/>
                  </a:lnTo>
                  <a:lnTo>
                    <a:pt x="319" y="218"/>
                  </a:lnTo>
                  <a:lnTo>
                    <a:pt x="328" y="226"/>
                  </a:lnTo>
                  <a:lnTo>
                    <a:pt x="328" y="218"/>
                  </a:lnTo>
                  <a:lnTo>
                    <a:pt x="337" y="226"/>
                  </a:lnTo>
                  <a:lnTo>
                    <a:pt x="337" y="218"/>
                  </a:lnTo>
                  <a:lnTo>
                    <a:pt x="345" y="218"/>
                  </a:lnTo>
                  <a:lnTo>
                    <a:pt x="354" y="218"/>
                  </a:lnTo>
                  <a:lnTo>
                    <a:pt x="363" y="218"/>
                  </a:lnTo>
                  <a:lnTo>
                    <a:pt x="372" y="218"/>
                  </a:lnTo>
                  <a:lnTo>
                    <a:pt x="381" y="218"/>
                  </a:lnTo>
                  <a:lnTo>
                    <a:pt x="390" y="218"/>
                  </a:lnTo>
                  <a:lnTo>
                    <a:pt x="399" y="218"/>
                  </a:lnTo>
                  <a:lnTo>
                    <a:pt x="408" y="218"/>
                  </a:lnTo>
                  <a:lnTo>
                    <a:pt x="416" y="218"/>
                  </a:lnTo>
                  <a:lnTo>
                    <a:pt x="425" y="218"/>
                  </a:lnTo>
                  <a:lnTo>
                    <a:pt x="434" y="218"/>
                  </a:lnTo>
                  <a:lnTo>
                    <a:pt x="443" y="218"/>
                  </a:lnTo>
                  <a:lnTo>
                    <a:pt x="452" y="218"/>
                  </a:lnTo>
                  <a:lnTo>
                    <a:pt x="461" y="218"/>
                  </a:lnTo>
                  <a:lnTo>
                    <a:pt x="470" y="218"/>
                  </a:lnTo>
                  <a:lnTo>
                    <a:pt x="478" y="218"/>
                  </a:lnTo>
                  <a:lnTo>
                    <a:pt x="487" y="218"/>
                  </a:lnTo>
                  <a:lnTo>
                    <a:pt x="496" y="218"/>
                  </a:lnTo>
                  <a:lnTo>
                    <a:pt x="505" y="218"/>
                  </a:lnTo>
                  <a:lnTo>
                    <a:pt x="514" y="226"/>
                  </a:lnTo>
                  <a:lnTo>
                    <a:pt x="514" y="218"/>
                  </a:lnTo>
                  <a:lnTo>
                    <a:pt x="514" y="226"/>
                  </a:lnTo>
                  <a:lnTo>
                    <a:pt x="523" y="218"/>
                  </a:lnTo>
                  <a:lnTo>
                    <a:pt x="523" y="226"/>
                  </a:lnTo>
                  <a:lnTo>
                    <a:pt x="523" y="218"/>
                  </a:lnTo>
                  <a:lnTo>
                    <a:pt x="532" y="218"/>
                  </a:lnTo>
                  <a:lnTo>
                    <a:pt x="541" y="218"/>
                  </a:lnTo>
                  <a:lnTo>
                    <a:pt x="549" y="218"/>
                  </a:lnTo>
                  <a:lnTo>
                    <a:pt x="558" y="226"/>
                  </a:lnTo>
                  <a:lnTo>
                    <a:pt x="558" y="218"/>
                  </a:lnTo>
                  <a:lnTo>
                    <a:pt x="558" y="226"/>
                  </a:lnTo>
                  <a:lnTo>
                    <a:pt x="567" y="226"/>
                  </a:lnTo>
                  <a:lnTo>
                    <a:pt x="576" y="218"/>
                  </a:lnTo>
                  <a:lnTo>
                    <a:pt x="576" y="226"/>
                  </a:lnTo>
                  <a:lnTo>
                    <a:pt x="576" y="218"/>
                  </a:lnTo>
                  <a:lnTo>
                    <a:pt x="585" y="218"/>
                  </a:lnTo>
                  <a:lnTo>
                    <a:pt x="594" y="218"/>
                  </a:lnTo>
                  <a:lnTo>
                    <a:pt x="603" y="218"/>
                  </a:lnTo>
                  <a:lnTo>
                    <a:pt x="611" y="226"/>
                  </a:lnTo>
                  <a:lnTo>
                    <a:pt x="611" y="218"/>
                  </a:lnTo>
                  <a:lnTo>
                    <a:pt x="611" y="226"/>
                  </a:lnTo>
                  <a:lnTo>
                    <a:pt x="620" y="226"/>
                  </a:lnTo>
                  <a:lnTo>
                    <a:pt x="629" y="218"/>
                  </a:lnTo>
                  <a:lnTo>
                    <a:pt x="629" y="226"/>
                  </a:lnTo>
                  <a:lnTo>
                    <a:pt x="629" y="218"/>
                  </a:lnTo>
                  <a:lnTo>
                    <a:pt x="638" y="218"/>
                  </a:lnTo>
                  <a:lnTo>
                    <a:pt x="647" y="218"/>
                  </a:lnTo>
                  <a:lnTo>
                    <a:pt x="656" y="226"/>
                  </a:lnTo>
                  <a:lnTo>
                    <a:pt x="656" y="218"/>
                  </a:lnTo>
                  <a:lnTo>
                    <a:pt x="656" y="226"/>
                  </a:lnTo>
                  <a:lnTo>
                    <a:pt x="665" y="226"/>
                  </a:lnTo>
                  <a:lnTo>
                    <a:pt x="673" y="226"/>
                  </a:lnTo>
                  <a:lnTo>
                    <a:pt x="682" y="218"/>
                  </a:lnTo>
                  <a:lnTo>
                    <a:pt x="682" y="226"/>
                  </a:lnTo>
                  <a:lnTo>
                    <a:pt x="682" y="218"/>
                  </a:lnTo>
                  <a:lnTo>
                    <a:pt x="691" y="218"/>
                  </a:lnTo>
                  <a:lnTo>
                    <a:pt x="700" y="218"/>
                  </a:lnTo>
                  <a:lnTo>
                    <a:pt x="709" y="226"/>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1" name="Freeform 83"/>
            <p:cNvSpPr>
              <a:spLocks/>
            </p:cNvSpPr>
            <p:nvPr/>
          </p:nvSpPr>
          <p:spPr bwMode="auto">
            <a:xfrm>
              <a:off x="2385" y="459"/>
              <a:ext cx="550" cy="693"/>
            </a:xfrm>
            <a:custGeom>
              <a:avLst/>
              <a:gdLst/>
              <a:ahLst/>
              <a:cxnLst>
                <a:cxn ang="0">
                  <a:pos x="0" y="351"/>
                </a:cxn>
                <a:cxn ang="0">
                  <a:pos x="9" y="343"/>
                </a:cxn>
                <a:cxn ang="0">
                  <a:pos x="35" y="343"/>
                </a:cxn>
                <a:cxn ang="0">
                  <a:pos x="62" y="343"/>
                </a:cxn>
                <a:cxn ang="0">
                  <a:pos x="80" y="343"/>
                </a:cxn>
                <a:cxn ang="0">
                  <a:pos x="97" y="343"/>
                </a:cxn>
                <a:cxn ang="0">
                  <a:pos x="106" y="343"/>
                </a:cxn>
                <a:cxn ang="0">
                  <a:pos x="124" y="343"/>
                </a:cxn>
                <a:cxn ang="0">
                  <a:pos x="142" y="343"/>
                </a:cxn>
                <a:cxn ang="0">
                  <a:pos x="151" y="343"/>
                </a:cxn>
                <a:cxn ang="0">
                  <a:pos x="168" y="343"/>
                </a:cxn>
                <a:cxn ang="0">
                  <a:pos x="186" y="351"/>
                </a:cxn>
                <a:cxn ang="0">
                  <a:pos x="195" y="343"/>
                </a:cxn>
                <a:cxn ang="0">
                  <a:pos x="222" y="351"/>
                </a:cxn>
                <a:cxn ang="0">
                  <a:pos x="222" y="351"/>
                </a:cxn>
                <a:cxn ang="0">
                  <a:pos x="230" y="343"/>
                </a:cxn>
                <a:cxn ang="0">
                  <a:pos x="248" y="343"/>
                </a:cxn>
                <a:cxn ang="0">
                  <a:pos x="266" y="343"/>
                </a:cxn>
                <a:cxn ang="0">
                  <a:pos x="275" y="343"/>
                </a:cxn>
                <a:cxn ang="0">
                  <a:pos x="293" y="343"/>
                </a:cxn>
                <a:cxn ang="0">
                  <a:pos x="310" y="343"/>
                </a:cxn>
                <a:cxn ang="0">
                  <a:pos x="319" y="343"/>
                </a:cxn>
                <a:cxn ang="0">
                  <a:pos x="337" y="343"/>
                </a:cxn>
                <a:cxn ang="0">
                  <a:pos x="355" y="343"/>
                </a:cxn>
                <a:cxn ang="0">
                  <a:pos x="363" y="343"/>
                </a:cxn>
                <a:cxn ang="0">
                  <a:pos x="381" y="343"/>
                </a:cxn>
                <a:cxn ang="0">
                  <a:pos x="390" y="351"/>
                </a:cxn>
                <a:cxn ang="0">
                  <a:pos x="408" y="343"/>
                </a:cxn>
                <a:cxn ang="0">
                  <a:pos x="417" y="351"/>
                </a:cxn>
                <a:cxn ang="0">
                  <a:pos x="434" y="351"/>
                </a:cxn>
                <a:cxn ang="0">
                  <a:pos x="452" y="351"/>
                </a:cxn>
                <a:cxn ang="0">
                  <a:pos x="461" y="351"/>
                </a:cxn>
                <a:cxn ang="0">
                  <a:pos x="470" y="397"/>
                </a:cxn>
                <a:cxn ang="0">
                  <a:pos x="479" y="86"/>
                </a:cxn>
                <a:cxn ang="0">
                  <a:pos x="488" y="218"/>
                </a:cxn>
                <a:cxn ang="0">
                  <a:pos x="496" y="639"/>
                </a:cxn>
                <a:cxn ang="0">
                  <a:pos x="496" y="561"/>
                </a:cxn>
                <a:cxn ang="0">
                  <a:pos x="505" y="109"/>
                </a:cxn>
                <a:cxn ang="0">
                  <a:pos x="514" y="78"/>
                </a:cxn>
                <a:cxn ang="0">
                  <a:pos x="532" y="514"/>
                </a:cxn>
                <a:cxn ang="0">
                  <a:pos x="532" y="678"/>
                </a:cxn>
                <a:cxn ang="0">
                  <a:pos x="541" y="265"/>
                </a:cxn>
              </a:cxnLst>
              <a:rect l="0" t="0" r="r" b="b"/>
              <a:pathLst>
                <a:path w="550" h="693">
                  <a:moveTo>
                    <a:pt x="0" y="351"/>
                  </a:moveTo>
                  <a:lnTo>
                    <a:pt x="0" y="343"/>
                  </a:lnTo>
                  <a:lnTo>
                    <a:pt x="0" y="351"/>
                  </a:lnTo>
                  <a:lnTo>
                    <a:pt x="9" y="343"/>
                  </a:lnTo>
                  <a:lnTo>
                    <a:pt x="9" y="351"/>
                  </a:lnTo>
                  <a:lnTo>
                    <a:pt x="9" y="343"/>
                  </a:lnTo>
                  <a:lnTo>
                    <a:pt x="18" y="343"/>
                  </a:lnTo>
                  <a:lnTo>
                    <a:pt x="27" y="343"/>
                  </a:lnTo>
                  <a:lnTo>
                    <a:pt x="35" y="343"/>
                  </a:lnTo>
                  <a:lnTo>
                    <a:pt x="44" y="343"/>
                  </a:lnTo>
                  <a:lnTo>
                    <a:pt x="53" y="343"/>
                  </a:lnTo>
                  <a:lnTo>
                    <a:pt x="62" y="343"/>
                  </a:lnTo>
                  <a:lnTo>
                    <a:pt x="71" y="343"/>
                  </a:lnTo>
                  <a:lnTo>
                    <a:pt x="80" y="351"/>
                  </a:lnTo>
                  <a:lnTo>
                    <a:pt x="80" y="343"/>
                  </a:lnTo>
                  <a:lnTo>
                    <a:pt x="80" y="351"/>
                  </a:lnTo>
                  <a:lnTo>
                    <a:pt x="89" y="351"/>
                  </a:lnTo>
                  <a:lnTo>
                    <a:pt x="97" y="343"/>
                  </a:lnTo>
                  <a:lnTo>
                    <a:pt x="97" y="351"/>
                  </a:lnTo>
                  <a:lnTo>
                    <a:pt x="97" y="343"/>
                  </a:lnTo>
                  <a:lnTo>
                    <a:pt x="106" y="343"/>
                  </a:lnTo>
                  <a:lnTo>
                    <a:pt x="115" y="343"/>
                  </a:lnTo>
                  <a:lnTo>
                    <a:pt x="124" y="351"/>
                  </a:lnTo>
                  <a:lnTo>
                    <a:pt x="124" y="343"/>
                  </a:lnTo>
                  <a:lnTo>
                    <a:pt x="124" y="351"/>
                  </a:lnTo>
                  <a:lnTo>
                    <a:pt x="133" y="351"/>
                  </a:lnTo>
                  <a:lnTo>
                    <a:pt x="142" y="343"/>
                  </a:lnTo>
                  <a:lnTo>
                    <a:pt x="142" y="351"/>
                  </a:lnTo>
                  <a:lnTo>
                    <a:pt x="142" y="343"/>
                  </a:lnTo>
                  <a:lnTo>
                    <a:pt x="151" y="343"/>
                  </a:lnTo>
                  <a:lnTo>
                    <a:pt x="160" y="343"/>
                  </a:lnTo>
                  <a:lnTo>
                    <a:pt x="168" y="351"/>
                  </a:lnTo>
                  <a:lnTo>
                    <a:pt x="168" y="343"/>
                  </a:lnTo>
                  <a:lnTo>
                    <a:pt x="168" y="351"/>
                  </a:lnTo>
                  <a:lnTo>
                    <a:pt x="177" y="351"/>
                  </a:lnTo>
                  <a:lnTo>
                    <a:pt x="186" y="351"/>
                  </a:lnTo>
                  <a:lnTo>
                    <a:pt x="195" y="343"/>
                  </a:lnTo>
                  <a:lnTo>
                    <a:pt x="195" y="351"/>
                  </a:lnTo>
                  <a:lnTo>
                    <a:pt x="195" y="343"/>
                  </a:lnTo>
                  <a:lnTo>
                    <a:pt x="204" y="343"/>
                  </a:lnTo>
                  <a:lnTo>
                    <a:pt x="213" y="343"/>
                  </a:lnTo>
                  <a:lnTo>
                    <a:pt x="222" y="351"/>
                  </a:lnTo>
                  <a:lnTo>
                    <a:pt x="222" y="343"/>
                  </a:lnTo>
                  <a:lnTo>
                    <a:pt x="222" y="351"/>
                  </a:lnTo>
                  <a:lnTo>
                    <a:pt x="230" y="343"/>
                  </a:lnTo>
                  <a:lnTo>
                    <a:pt x="230" y="351"/>
                  </a:lnTo>
                  <a:lnTo>
                    <a:pt x="230" y="343"/>
                  </a:lnTo>
                  <a:lnTo>
                    <a:pt x="239" y="343"/>
                  </a:lnTo>
                  <a:lnTo>
                    <a:pt x="248" y="351"/>
                  </a:lnTo>
                  <a:lnTo>
                    <a:pt x="248" y="343"/>
                  </a:lnTo>
                  <a:lnTo>
                    <a:pt x="248" y="351"/>
                  </a:lnTo>
                  <a:lnTo>
                    <a:pt x="257" y="351"/>
                  </a:lnTo>
                  <a:lnTo>
                    <a:pt x="266" y="343"/>
                  </a:lnTo>
                  <a:lnTo>
                    <a:pt x="266" y="351"/>
                  </a:lnTo>
                  <a:lnTo>
                    <a:pt x="266" y="343"/>
                  </a:lnTo>
                  <a:lnTo>
                    <a:pt x="275" y="343"/>
                  </a:lnTo>
                  <a:lnTo>
                    <a:pt x="284" y="343"/>
                  </a:lnTo>
                  <a:lnTo>
                    <a:pt x="293" y="351"/>
                  </a:lnTo>
                  <a:lnTo>
                    <a:pt x="293" y="343"/>
                  </a:lnTo>
                  <a:lnTo>
                    <a:pt x="293" y="351"/>
                  </a:lnTo>
                  <a:lnTo>
                    <a:pt x="301" y="351"/>
                  </a:lnTo>
                  <a:lnTo>
                    <a:pt x="310" y="343"/>
                  </a:lnTo>
                  <a:lnTo>
                    <a:pt x="310" y="351"/>
                  </a:lnTo>
                  <a:lnTo>
                    <a:pt x="310" y="343"/>
                  </a:lnTo>
                  <a:lnTo>
                    <a:pt x="319" y="343"/>
                  </a:lnTo>
                  <a:lnTo>
                    <a:pt x="328" y="343"/>
                  </a:lnTo>
                  <a:lnTo>
                    <a:pt x="337" y="351"/>
                  </a:lnTo>
                  <a:lnTo>
                    <a:pt x="337" y="343"/>
                  </a:lnTo>
                  <a:lnTo>
                    <a:pt x="337" y="351"/>
                  </a:lnTo>
                  <a:lnTo>
                    <a:pt x="346" y="351"/>
                  </a:lnTo>
                  <a:lnTo>
                    <a:pt x="355" y="343"/>
                  </a:lnTo>
                  <a:lnTo>
                    <a:pt x="355" y="351"/>
                  </a:lnTo>
                  <a:lnTo>
                    <a:pt x="355" y="343"/>
                  </a:lnTo>
                  <a:lnTo>
                    <a:pt x="363" y="343"/>
                  </a:lnTo>
                  <a:lnTo>
                    <a:pt x="372" y="343"/>
                  </a:lnTo>
                  <a:lnTo>
                    <a:pt x="381" y="351"/>
                  </a:lnTo>
                  <a:lnTo>
                    <a:pt x="381" y="343"/>
                  </a:lnTo>
                  <a:lnTo>
                    <a:pt x="381" y="351"/>
                  </a:lnTo>
                  <a:lnTo>
                    <a:pt x="390" y="343"/>
                  </a:lnTo>
                  <a:lnTo>
                    <a:pt x="390" y="351"/>
                  </a:lnTo>
                  <a:lnTo>
                    <a:pt x="390" y="343"/>
                  </a:lnTo>
                  <a:lnTo>
                    <a:pt x="399" y="343"/>
                  </a:lnTo>
                  <a:lnTo>
                    <a:pt x="408" y="343"/>
                  </a:lnTo>
                  <a:lnTo>
                    <a:pt x="417" y="351"/>
                  </a:lnTo>
                  <a:lnTo>
                    <a:pt x="417" y="343"/>
                  </a:lnTo>
                  <a:lnTo>
                    <a:pt x="417" y="351"/>
                  </a:lnTo>
                  <a:lnTo>
                    <a:pt x="426" y="351"/>
                  </a:lnTo>
                  <a:lnTo>
                    <a:pt x="434" y="343"/>
                  </a:lnTo>
                  <a:lnTo>
                    <a:pt x="434" y="351"/>
                  </a:lnTo>
                  <a:lnTo>
                    <a:pt x="434" y="343"/>
                  </a:lnTo>
                  <a:lnTo>
                    <a:pt x="443" y="343"/>
                  </a:lnTo>
                  <a:lnTo>
                    <a:pt x="452" y="351"/>
                  </a:lnTo>
                  <a:lnTo>
                    <a:pt x="452" y="343"/>
                  </a:lnTo>
                  <a:lnTo>
                    <a:pt x="452" y="351"/>
                  </a:lnTo>
                  <a:lnTo>
                    <a:pt x="461" y="351"/>
                  </a:lnTo>
                  <a:lnTo>
                    <a:pt x="461" y="623"/>
                  </a:lnTo>
                  <a:lnTo>
                    <a:pt x="461" y="460"/>
                  </a:lnTo>
                  <a:lnTo>
                    <a:pt x="470" y="397"/>
                  </a:lnTo>
                  <a:lnTo>
                    <a:pt x="470" y="460"/>
                  </a:lnTo>
                  <a:lnTo>
                    <a:pt x="470" y="31"/>
                  </a:lnTo>
                  <a:lnTo>
                    <a:pt x="479" y="86"/>
                  </a:lnTo>
                  <a:lnTo>
                    <a:pt x="479" y="24"/>
                  </a:lnTo>
                  <a:lnTo>
                    <a:pt x="479" y="249"/>
                  </a:lnTo>
                  <a:lnTo>
                    <a:pt x="488" y="218"/>
                  </a:lnTo>
                  <a:lnTo>
                    <a:pt x="488" y="631"/>
                  </a:lnTo>
                  <a:lnTo>
                    <a:pt x="488" y="608"/>
                  </a:lnTo>
                  <a:lnTo>
                    <a:pt x="496" y="639"/>
                  </a:lnTo>
                  <a:lnTo>
                    <a:pt x="496" y="678"/>
                  </a:lnTo>
                  <a:lnTo>
                    <a:pt x="496" y="538"/>
                  </a:lnTo>
                  <a:lnTo>
                    <a:pt x="496" y="561"/>
                  </a:lnTo>
                  <a:lnTo>
                    <a:pt x="505" y="538"/>
                  </a:lnTo>
                  <a:lnTo>
                    <a:pt x="505" y="553"/>
                  </a:lnTo>
                  <a:lnTo>
                    <a:pt x="505" y="109"/>
                  </a:lnTo>
                  <a:lnTo>
                    <a:pt x="514" y="125"/>
                  </a:lnTo>
                  <a:lnTo>
                    <a:pt x="514" y="0"/>
                  </a:lnTo>
                  <a:lnTo>
                    <a:pt x="514" y="78"/>
                  </a:lnTo>
                  <a:lnTo>
                    <a:pt x="523" y="63"/>
                  </a:lnTo>
                  <a:lnTo>
                    <a:pt x="523" y="506"/>
                  </a:lnTo>
                  <a:lnTo>
                    <a:pt x="532" y="514"/>
                  </a:lnTo>
                  <a:lnTo>
                    <a:pt x="532" y="693"/>
                  </a:lnTo>
                  <a:lnTo>
                    <a:pt x="532" y="506"/>
                  </a:lnTo>
                  <a:lnTo>
                    <a:pt x="532" y="678"/>
                  </a:lnTo>
                  <a:lnTo>
                    <a:pt x="541" y="662"/>
                  </a:lnTo>
                  <a:lnTo>
                    <a:pt x="541" y="670"/>
                  </a:lnTo>
                  <a:lnTo>
                    <a:pt x="541" y="265"/>
                  </a:lnTo>
                  <a:lnTo>
                    <a:pt x="550" y="257"/>
                  </a:lnTo>
                  <a:lnTo>
                    <a:pt x="550" y="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90" name="Freeform 82"/>
            <p:cNvSpPr>
              <a:spLocks/>
            </p:cNvSpPr>
            <p:nvPr/>
          </p:nvSpPr>
          <p:spPr bwMode="auto">
            <a:xfrm>
              <a:off x="2935" y="459"/>
              <a:ext cx="461" cy="685"/>
            </a:xfrm>
            <a:custGeom>
              <a:avLst/>
              <a:gdLst/>
              <a:ahLst/>
              <a:cxnLst>
                <a:cxn ang="0">
                  <a:pos x="9" y="0"/>
                </a:cxn>
                <a:cxn ang="0">
                  <a:pos x="17" y="685"/>
                </a:cxn>
                <a:cxn ang="0">
                  <a:pos x="26" y="429"/>
                </a:cxn>
                <a:cxn ang="0">
                  <a:pos x="44" y="31"/>
                </a:cxn>
                <a:cxn ang="0">
                  <a:pos x="53" y="195"/>
                </a:cxn>
                <a:cxn ang="0">
                  <a:pos x="62" y="678"/>
                </a:cxn>
                <a:cxn ang="0">
                  <a:pos x="71" y="125"/>
                </a:cxn>
                <a:cxn ang="0">
                  <a:pos x="79" y="94"/>
                </a:cxn>
                <a:cxn ang="0">
                  <a:pos x="97" y="522"/>
                </a:cxn>
                <a:cxn ang="0">
                  <a:pos x="106" y="615"/>
                </a:cxn>
                <a:cxn ang="0">
                  <a:pos x="115" y="47"/>
                </a:cxn>
                <a:cxn ang="0">
                  <a:pos x="124" y="405"/>
                </a:cxn>
                <a:cxn ang="0">
                  <a:pos x="142" y="631"/>
                </a:cxn>
                <a:cxn ang="0">
                  <a:pos x="150" y="63"/>
                </a:cxn>
                <a:cxn ang="0">
                  <a:pos x="168" y="327"/>
                </a:cxn>
                <a:cxn ang="0">
                  <a:pos x="177" y="405"/>
                </a:cxn>
                <a:cxn ang="0">
                  <a:pos x="195" y="86"/>
                </a:cxn>
                <a:cxn ang="0">
                  <a:pos x="204" y="265"/>
                </a:cxn>
                <a:cxn ang="0">
                  <a:pos x="212" y="600"/>
                </a:cxn>
                <a:cxn ang="0">
                  <a:pos x="221" y="133"/>
                </a:cxn>
                <a:cxn ang="0">
                  <a:pos x="230" y="218"/>
                </a:cxn>
                <a:cxn ang="0">
                  <a:pos x="248" y="553"/>
                </a:cxn>
                <a:cxn ang="0">
                  <a:pos x="257" y="483"/>
                </a:cxn>
                <a:cxn ang="0">
                  <a:pos x="266" y="117"/>
                </a:cxn>
                <a:cxn ang="0">
                  <a:pos x="274" y="506"/>
                </a:cxn>
                <a:cxn ang="0">
                  <a:pos x="283" y="499"/>
                </a:cxn>
                <a:cxn ang="0">
                  <a:pos x="301" y="195"/>
                </a:cxn>
                <a:cxn ang="0">
                  <a:pos x="310" y="203"/>
                </a:cxn>
                <a:cxn ang="0">
                  <a:pos x="319" y="545"/>
                </a:cxn>
                <a:cxn ang="0">
                  <a:pos x="328" y="226"/>
                </a:cxn>
                <a:cxn ang="0">
                  <a:pos x="337" y="195"/>
                </a:cxn>
                <a:cxn ang="0">
                  <a:pos x="354" y="467"/>
                </a:cxn>
                <a:cxn ang="0">
                  <a:pos x="363" y="499"/>
                </a:cxn>
                <a:cxn ang="0">
                  <a:pos x="372" y="156"/>
                </a:cxn>
                <a:cxn ang="0">
                  <a:pos x="381" y="460"/>
                </a:cxn>
                <a:cxn ang="0">
                  <a:pos x="390" y="506"/>
                </a:cxn>
                <a:cxn ang="0">
                  <a:pos x="407" y="218"/>
                </a:cxn>
                <a:cxn ang="0">
                  <a:pos x="416" y="195"/>
                </a:cxn>
                <a:cxn ang="0">
                  <a:pos x="425" y="545"/>
                </a:cxn>
                <a:cxn ang="0">
                  <a:pos x="434" y="211"/>
                </a:cxn>
                <a:cxn ang="0">
                  <a:pos x="443" y="195"/>
                </a:cxn>
                <a:cxn ang="0">
                  <a:pos x="461" y="506"/>
                </a:cxn>
              </a:cxnLst>
              <a:rect l="0" t="0" r="r" b="b"/>
              <a:pathLst>
                <a:path w="461" h="685">
                  <a:moveTo>
                    <a:pt x="0" y="0"/>
                  </a:moveTo>
                  <a:lnTo>
                    <a:pt x="0" y="8"/>
                  </a:lnTo>
                  <a:lnTo>
                    <a:pt x="9" y="0"/>
                  </a:lnTo>
                  <a:lnTo>
                    <a:pt x="9" y="335"/>
                  </a:lnTo>
                  <a:lnTo>
                    <a:pt x="17" y="343"/>
                  </a:lnTo>
                  <a:lnTo>
                    <a:pt x="17" y="685"/>
                  </a:lnTo>
                  <a:lnTo>
                    <a:pt x="26" y="678"/>
                  </a:lnTo>
                  <a:lnTo>
                    <a:pt x="26" y="685"/>
                  </a:lnTo>
                  <a:lnTo>
                    <a:pt x="26" y="429"/>
                  </a:lnTo>
                  <a:lnTo>
                    <a:pt x="35" y="421"/>
                  </a:lnTo>
                  <a:lnTo>
                    <a:pt x="35" y="39"/>
                  </a:lnTo>
                  <a:lnTo>
                    <a:pt x="44" y="31"/>
                  </a:lnTo>
                  <a:lnTo>
                    <a:pt x="44" y="16"/>
                  </a:lnTo>
                  <a:lnTo>
                    <a:pt x="44" y="187"/>
                  </a:lnTo>
                  <a:lnTo>
                    <a:pt x="53" y="195"/>
                  </a:lnTo>
                  <a:lnTo>
                    <a:pt x="53" y="615"/>
                  </a:lnTo>
                  <a:lnTo>
                    <a:pt x="62" y="623"/>
                  </a:lnTo>
                  <a:lnTo>
                    <a:pt x="62" y="678"/>
                  </a:lnTo>
                  <a:lnTo>
                    <a:pt x="62" y="553"/>
                  </a:lnTo>
                  <a:lnTo>
                    <a:pt x="71" y="545"/>
                  </a:lnTo>
                  <a:lnTo>
                    <a:pt x="71" y="125"/>
                  </a:lnTo>
                  <a:lnTo>
                    <a:pt x="79" y="117"/>
                  </a:lnTo>
                  <a:lnTo>
                    <a:pt x="79" y="24"/>
                  </a:lnTo>
                  <a:lnTo>
                    <a:pt x="79" y="94"/>
                  </a:lnTo>
                  <a:lnTo>
                    <a:pt x="88" y="102"/>
                  </a:lnTo>
                  <a:lnTo>
                    <a:pt x="88" y="514"/>
                  </a:lnTo>
                  <a:lnTo>
                    <a:pt x="97" y="522"/>
                  </a:lnTo>
                  <a:lnTo>
                    <a:pt x="97" y="662"/>
                  </a:lnTo>
                  <a:lnTo>
                    <a:pt x="97" y="623"/>
                  </a:lnTo>
                  <a:lnTo>
                    <a:pt x="106" y="615"/>
                  </a:lnTo>
                  <a:lnTo>
                    <a:pt x="106" y="234"/>
                  </a:lnTo>
                  <a:lnTo>
                    <a:pt x="115" y="226"/>
                  </a:lnTo>
                  <a:lnTo>
                    <a:pt x="115" y="47"/>
                  </a:lnTo>
                  <a:lnTo>
                    <a:pt x="115" y="55"/>
                  </a:lnTo>
                  <a:lnTo>
                    <a:pt x="124" y="63"/>
                  </a:lnTo>
                  <a:lnTo>
                    <a:pt x="124" y="405"/>
                  </a:lnTo>
                  <a:lnTo>
                    <a:pt x="133" y="413"/>
                  </a:lnTo>
                  <a:lnTo>
                    <a:pt x="133" y="639"/>
                  </a:lnTo>
                  <a:lnTo>
                    <a:pt x="142" y="631"/>
                  </a:lnTo>
                  <a:lnTo>
                    <a:pt x="142" y="335"/>
                  </a:lnTo>
                  <a:lnTo>
                    <a:pt x="150" y="327"/>
                  </a:lnTo>
                  <a:lnTo>
                    <a:pt x="150" y="63"/>
                  </a:lnTo>
                  <a:lnTo>
                    <a:pt x="159" y="70"/>
                  </a:lnTo>
                  <a:lnTo>
                    <a:pt x="159" y="320"/>
                  </a:lnTo>
                  <a:lnTo>
                    <a:pt x="168" y="327"/>
                  </a:lnTo>
                  <a:lnTo>
                    <a:pt x="168" y="615"/>
                  </a:lnTo>
                  <a:lnTo>
                    <a:pt x="177" y="623"/>
                  </a:lnTo>
                  <a:lnTo>
                    <a:pt x="177" y="405"/>
                  </a:lnTo>
                  <a:lnTo>
                    <a:pt x="186" y="397"/>
                  </a:lnTo>
                  <a:lnTo>
                    <a:pt x="186" y="94"/>
                  </a:lnTo>
                  <a:lnTo>
                    <a:pt x="195" y="86"/>
                  </a:lnTo>
                  <a:lnTo>
                    <a:pt x="195" y="78"/>
                  </a:lnTo>
                  <a:lnTo>
                    <a:pt x="195" y="257"/>
                  </a:lnTo>
                  <a:lnTo>
                    <a:pt x="204" y="265"/>
                  </a:lnTo>
                  <a:lnTo>
                    <a:pt x="204" y="584"/>
                  </a:lnTo>
                  <a:lnTo>
                    <a:pt x="212" y="592"/>
                  </a:lnTo>
                  <a:lnTo>
                    <a:pt x="212" y="600"/>
                  </a:lnTo>
                  <a:lnTo>
                    <a:pt x="212" y="460"/>
                  </a:lnTo>
                  <a:lnTo>
                    <a:pt x="221" y="452"/>
                  </a:lnTo>
                  <a:lnTo>
                    <a:pt x="221" y="133"/>
                  </a:lnTo>
                  <a:lnTo>
                    <a:pt x="230" y="125"/>
                  </a:lnTo>
                  <a:lnTo>
                    <a:pt x="230" y="102"/>
                  </a:lnTo>
                  <a:lnTo>
                    <a:pt x="230" y="218"/>
                  </a:lnTo>
                  <a:lnTo>
                    <a:pt x="239" y="226"/>
                  </a:lnTo>
                  <a:lnTo>
                    <a:pt x="239" y="545"/>
                  </a:lnTo>
                  <a:lnTo>
                    <a:pt x="248" y="553"/>
                  </a:lnTo>
                  <a:lnTo>
                    <a:pt x="248" y="584"/>
                  </a:lnTo>
                  <a:lnTo>
                    <a:pt x="248" y="491"/>
                  </a:lnTo>
                  <a:lnTo>
                    <a:pt x="257" y="483"/>
                  </a:lnTo>
                  <a:lnTo>
                    <a:pt x="257" y="172"/>
                  </a:lnTo>
                  <a:lnTo>
                    <a:pt x="266" y="164"/>
                  </a:lnTo>
                  <a:lnTo>
                    <a:pt x="266" y="117"/>
                  </a:lnTo>
                  <a:lnTo>
                    <a:pt x="266" y="195"/>
                  </a:lnTo>
                  <a:lnTo>
                    <a:pt x="274" y="203"/>
                  </a:lnTo>
                  <a:lnTo>
                    <a:pt x="274" y="506"/>
                  </a:lnTo>
                  <a:lnTo>
                    <a:pt x="283" y="514"/>
                  </a:lnTo>
                  <a:lnTo>
                    <a:pt x="283" y="561"/>
                  </a:lnTo>
                  <a:lnTo>
                    <a:pt x="283" y="499"/>
                  </a:lnTo>
                  <a:lnTo>
                    <a:pt x="292" y="491"/>
                  </a:lnTo>
                  <a:lnTo>
                    <a:pt x="292" y="203"/>
                  </a:lnTo>
                  <a:lnTo>
                    <a:pt x="301" y="195"/>
                  </a:lnTo>
                  <a:lnTo>
                    <a:pt x="301" y="140"/>
                  </a:lnTo>
                  <a:lnTo>
                    <a:pt x="301" y="195"/>
                  </a:lnTo>
                  <a:lnTo>
                    <a:pt x="310" y="203"/>
                  </a:lnTo>
                  <a:lnTo>
                    <a:pt x="310" y="475"/>
                  </a:lnTo>
                  <a:lnTo>
                    <a:pt x="319" y="483"/>
                  </a:lnTo>
                  <a:lnTo>
                    <a:pt x="319" y="545"/>
                  </a:lnTo>
                  <a:lnTo>
                    <a:pt x="319" y="499"/>
                  </a:lnTo>
                  <a:lnTo>
                    <a:pt x="328" y="491"/>
                  </a:lnTo>
                  <a:lnTo>
                    <a:pt x="328" y="226"/>
                  </a:lnTo>
                  <a:lnTo>
                    <a:pt x="337" y="218"/>
                  </a:lnTo>
                  <a:lnTo>
                    <a:pt x="337" y="148"/>
                  </a:lnTo>
                  <a:lnTo>
                    <a:pt x="337" y="195"/>
                  </a:lnTo>
                  <a:lnTo>
                    <a:pt x="345" y="203"/>
                  </a:lnTo>
                  <a:lnTo>
                    <a:pt x="345" y="460"/>
                  </a:lnTo>
                  <a:lnTo>
                    <a:pt x="354" y="467"/>
                  </a:lnTo>
                  <a:lnTo>
                    <a:pt x="354" y="538"/>
                  </a:lnTo>
                  <a:lnTo>
                    <a:pt x="354" y="506"/>
                  </a:lnTo>
                  <a:lnTo>
                    <a:pt x="363" y="499"/>
                  </a:lnTo>
                  <a:lnTo>
                    <a:pt x="363" y="234"/>
                  </a:lnTo>
                  <a:lnTo>
                    <a:pt x="372" y="226"/>
                  </a:lnTo>
                  <a:lnTo>
                    <a:pt x="372" y="156"/>
                  </a:lnTo>
                  <a:lnTo>
                    <a:pt x="372" y="187"/>
                  </a:lnTo>
                  <a:lnTo>
                    <a:pt x="381" y="195"/>
                  </a:lnTo>
                  <a:lnTo>
                    <a:pt x="381" y="460"/>
                  </a:lnTo>
                  <a:lnTo>
                    <a:pt x="390" y="467"/>
                  </a:lnTo>
                  <a:lnTo>
                    <a:pt x="390" y="545"/>
                  </a:lnTo>
                  <a:lnTo>
                    <a:pt x="390" y="506"/>
                  </a:lnTo>
                  <a:lnTo>
                    <a:pt x="399" y="499"/>
                  </a:lnTo>
                  <a:lnTo>
                    <a:pt x="399" y="226"/>
                  </a:lnTo>
                  <a:lnTo>
                    <a:pt x="407" y="218"/>
                  </a:lnTo>
                  <a:lnTo>
                    <a:pt x="407" y="148"/>
                  </a:lnTo>
                  <a:lnTo>
                    <a:pt x="407" y="187"/>
                  </a:lnTo>
                  <a:lnTo>
                    <a:pt x="416" y="195"/>
                  </a:lnTo>
                  <a:lnTo>
                    <a:pt x="416" y="475"/>
                  </a:lnTo>
                  <a:lnTo>
                    <a:pt x="425" y="483"/>
                  </a:lnTo>
                  <a:lnTo>
                    <a:pt x="425" y="545"/>
                  </a:lnTo>
                  <a:lnTo>
                    <a:pt x="425" y="499"/>
                  </a:lnTo>
                  <a:lnTo>
                    <a:pt x="434" y="491"/>
                  </a:lnTo>
                  <a:lnTo>
                    <a:pt x="434" y="211"/>
                  </a:lnTo>
                  <a:lnTo>
                    <a:pt x="443" y="203"/>
                  </a:lnTo>
                  <a:lnTo>
                    <a:pt x="443" y="140"/>
                  </a:lnTo>
                  <a:lnTo>
                    <a:pt x="443" y="195"/>
                  </a:lnTo>
                  <a:lnTo>
                    <a:pt x="452" y="203"/>
                  </a:lnTo>
                  <a:lnTo>
                    <a:pt x="452" y="499"/>
                  </a:lnTo>
                  <a:lnTo>
                    <a:pt x="461" y="506"/>
                  </a:lnTo>
                  <a:lnTo>
                    <a:pt x="461" y="561"/>
                  </a:lnTo>
                  <a:lnTo>
                    <a:pt x="461" y="491"/>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89" name="Freeform 81"/>
            <p:cNvSpPr>
              <a:spLocks/>
            </p:cNvSpPr>
            <p:nvPr/>
          </p:nvSpPr>
          <p:spPr bwMode="auto">
            <a:xfrm>
              <a:off x="3396" y="584"/>
              <a:ext cx="478" cy="444"/>
            </a:xfrm>
            <a:custGeom>
              <a:avLst/>
              <a:gdLst/>
              <a:ahLst/>
              <a:cxnLst>
                <a:cxn ang="0">
                  <a:pos x="9" y="62"/>
                </a:cxn>
                <a:cxn ang="0">
                  <a:pos x="17" y="93"/>
                </a:cxn>
                <a:cxn ang="0">
                  <a:pos x="35" y="405"/>
                </a:cxn>
                <a:cxn ang="0">
                  <a:pos x="44" y="335"/>
                </a:cxn>
                <a:cxn ang="0">
                  <a:pos x="53" y="0"/>
                </a:cxn>
                <a:cxn ang="0">
                  <a:pos x="62" y="428"/>
                </a:cxn>
                <a:cxn ang="0">
                  <a:pos x="71" y="304"/>
                </a:cxn>
                <a:cxn ang="0">
                  <a:pos x="88" y="0"/>
                </a:cxn>
                <a:cxn ang="0">
                  <a:pos x="97" y="444"/>
                </a:cxn>
                <a:cxn ang="0">
                  <a:pos x="115" y="241"/>
                </a:cxn>
                <a:cxn ang="0">
                  <a:pos x="124" y="233"/>
                </a:cxn>
                <a:cxn ang="0">
                  <a:pos x="142" y="436"/>
                </a:cxn>
                <a:cxn ang="0">
                  <a:pos x="150" y="0"/>
                </a:cxn>
                <a:cxn ang="0">
                  <a:pos x="159" y="304"/>
                </a:cxn>
                <a:cxn ang="0">
                  <a:pos x="168" y="420"/>
                </a:cxn>
                <a:cxn ang="0">
                  <a:pos x="186" y="93"/>
                </a:cxn>
                <a:cxn ang="0">
                  <a:pos x="195" y="54"/>
                </a:cxn>
                <a:cxn ang="0">
                  <a:pos x="204" y="444"/>
                </a:cxn>
                <a:cxn ang="0">
                  <a:pos x="212" y="39"/>
                </a:cxn>
                <a:cxn ang="0">
                  <a:pos x="221" y="109"/>
                </a:cxn>
                <a:cxn ang="0">
                  <a:pos x="239" y="436"/>
                </a:cxn>
                <a:cxn ang="0">
                  <a:pos x="248" y="280"/>
                </a:cxn>
                <a:cxn ang="0">
                  <a:pos x="257" y="210"/>
                </a:cxn>
                <a:cxn ang="0">
                  <a:pos x="275" y="436"/>
                </a:cxn>
                <a:cxn ang="0">
                  <a:pos x="283" y="0"/>
                </a:cxn>
                <a:cxn ang="0">
                  <a:pos x="292" y="319"/>
                </a:cxn>
                <a:cxn ang="0">
                  <a:pos x="301" y="405"/>
                </a:cxn>
                <a:cxn ang="0">
                  <a:pos x="319" y="70"/>
                </a:cxn>
                <a:cxn ang="0">
                  <a:pos x="328" y="86"/>
                </a:cxn>
                <a:cxn ang="0">
                  <a:pos x="337" y="444"/>
                </a:cxn>
                <a:cxn ang="0">
                  <a:pos x="345" y="8"/>
                </a:cxn>
                <a:cxn ang="0">
                  <a:pos x="363" y="202"/>
                </a:cxn>
                <a:cxn ang="0">
                  <a:pos x="372" y="187"/>
                </a:cxn>
                <a:cxn ang="0">
                  <a:pos x="381" y="15"/>
                </a:cxn>
                <a:cxn ang="0">
                  <a:pos x="399" y="335"/>
                </a:cxn>
                <a:cxn ang="0">
                  <a:pos x="408" y="389"/>
                </a:cxn>
                <a:cxn ang="0">
                  <a:pos x="416" y="0"/>
                </a:cxn>
                <a:cxn ang="0">
                  <a:pos x="425" y="428"/>
                </a:cxn>
                <a:cxn ang="0">
                  <a:pos x="434" y="272"/>
                </a:cxn>
                <a:cxn ang="0">
                  <a:pos x="452" y="8"/>
                </a:cxn>
                <a:cxn ang="0">
                  <a:pos x="461" y="444"/>
                </a:cxn>
                <a:cxn ang="0">
                  <a:pos x="470" y="117"/>
                </a:cxn>
              </a:cxnLst>
              <a:rect l="0" t="0" r="r" b="b"/>
              <a:pathLst>
                <a:path w="478" h="444">
                  <a:moveTo>
                    <a:pt x="0" y="366"/>
                  </a:moveTo>
                  <a:lnTo>
                    <a:pt x="9" y="358"/>
                  </a:lnTo>
                  <a:lnTo>
                    <a:pt x="9" y="62"/>
                  </a:lnTo>
                  <a:lnTo>
                    <a:pt x="17" y="54"/>
                  </a:lnTo>
                  <a:lnTo>
                    <a:pt x="17" y="8"/>
                  </a:lnTo>
                  <a:lnTo>
                    <a:pt x="17" y="93"/>
                  </a:lnTo>
                  <a:lnTo>
                    <a:pt x="26" y="101"/>
                  </a:lnTo>
                  <a:lnTo>
                    <a:pt x="26" y="397"/>
                  </a:lnTo>
                  <a:lnTo>
                    <a:pt x="35" y="405"/>
                  </a:lnTo>
                  <a:lnTo>
                    <a:pt x="35" y="436"/>
                  </a:lnTo>
                  <a:lnTo>
                    <a:pt x="35" y="342"/>
                  </a:lnTo>
                  <a:lnTo>
                    <a:pt x="44" y="335"/>
                  </a:lnTo>
                  <a:lnTo>
                    <a:pt x="44" y="31"/>
                  </a:lnTo>
                  <a:lnTo>
                    <a:pt x="53" y="23"/>
                  </a:lnTo>
                  <a:lnTo>
                    <a:pt x="53" y="0"/>
                  </a:lnTo>
                  <a:lnTo>
                    <a:pt x="53" y="124"/>
                  </a:lnTo>
                  <a:lnTo>
                    <a:pt x="62" y="132"/>
                  </a:lnTo>
                  <a:lnTo>
                    <a:pt x="62" y="428"/>
                  </a:lnTo>
                  <a:lnTo>
                    <a:pt x="71" y="436"/>
                  </a:lnTo>
                  <a:lnTo>
                    <a:pt x="71" y="444"/>
                  </a:lnTo>
                  <a:lnTo>
                    <a:pt x="71" y="304"/>
                  </a:lnTo>
                  <a:lnTo>
                    <a:pt x="79" y="296"/>
                  </a:lnTo>
                  <a:lnTo>
                    <a:pt x="79" y="8"/>
                  </a:lnTo>
                  <a:lnTo>
                    <a:pt x="88" y="0"/>
                  </a:lnTo>
                  <a:lnTo>
                    <a:pt x="88" y="171"/>
                  </a:lnTo>
                  <a:lnTo>
                    <a:pt x="97" y="179"/>
                  </a:lnTo>
                  <a:lnTo>
                    <a:pt x="97" y="444"/>
                  </a:lnTo>
                  <a:lnTo>
                    <a:pt x="106" y="436"/>
                  </a:lnTo>
                  <a:lnTo>
                    <a:pt x="106" y="249"/>
                  </a:lnTo>
                  <a:lnTo>
                    <a:pt x="115" y="241"/>
                  </a:lnTo>
                  <a:lnTo>
                    <a:pt x="115" y="0"/>
                  </a:lnTo>
                  <a:lnTo>
                    <a:pt x="124" y="8"/>
                  </a:lnTo>
                  <a:lnTo>
                    <a:pt x="124" y="233"/>
                  </a:lnTo>
                  <a:lnTo>
                    <a:pt x="133" y="241"/>
                  </a:lnTo>
                  <a:lnTo>
                    <a:pt x="133" y="444"/>
                  </a:lnTo>
                  <a:lnTo>
                    <a:pt x="142" y="436"/>
                  </a:lnTo>
                  <a:lnTo>
                    <a:pt x="142" y="179"/>
                  </a:lnTo>
                  <a:lnTo>
                    <a:pt x="150" y="171"/>
                  </a:lnTo>
                  <a:lnTo>
                    <a:pt x="150" y="0"/>
                  </a:lnTo>
                  <a:lnTo>
                    <a:pt x="150" y="8"/>
                  </a:lnTo>
                  <a:lnTo>
                    <a:pt x="159" y="15"/>
                  </a:lnTo>
                  <a:lnTo>
                    <a:pt x="159" y="304"/>
                  </a:lnTo>
                  <a:lnTo>
                    <a:pt x="168" y="311"/>
                  </a:lnTo>
                  <a:lnTo>
                    <a:pt x="168" y="444"/>
                  </a:lnTo>
                  <a:lnTo>
                    <a:pt x="168" y="420"/>
                  </a:lnTo>
                  <a:lnTo>
                    <a:pt x="177" y="413"/>
                  </a:lnTo>
                  <a:lnTo>
                    <a:pt x="177" y="101"/>
                  </a:lnTo>
                  <a:lnTo>
                    <a:pt x="186" y="93"/>
                  </a:lnTo>
                  <a:lnTo>
                    <a:pt x="186" y="0"/>
                  </a:lnTo>
                  <a:lnTo>
                    <a:pt x="186" y="47"/>
                  </a:lnTo>
                  <a:lnTo>
                    <a:pt x="195" y="54"/>
                  </a:lnTo>
                  <a:lnTo>
                    <a:pt x="195" y="374"/>
                  </a:lnTo>
                  <a:lnTo>
                    <a:pt x="204" y="381"/>
                  </a:lnTo>
                  <a:lnTo>
                    <a:pt x="204" y="444"/>
                  </a:lnTo>
                  <a:lnTo>
                    <a:pt x="204" y="366"/>
                  </a:lnTo>
                  <a:lnTo>
                    <a:pt x="212" y="358"/>
                  </a:lnTo>
                  <a:lnTo>
                    <a:pt x="212" y="39"/>
                  </a:lnTo>
                  <a:lnTo>
                    <a:pt x="221" y="31"/>
                  </a:lnTo>
                  <a:lnTo>
                    <a:pt x="221" y="0"/>
                  </a:lnTo>
                  <a:lnTo>
                    <a:pt x="221" y="109"/>
                  </a:lnTo>
                  <a:lnTo>
                    <a:pt x="230" y="117"/>
                  </a:lnTo>
                  <a:lnTo>
                    <a:pt x="230" y="428"/>
                  </a:lnTo>
                  <a:lnTo>
                    <a:pt x="239" y="436"/>
                  </a:lnTo>
                  <a:lnTo>
                    <a:pt x="239" y="444"/>
                  </a:lnTo>
                  <a:lnTo>
                    <a:pt x="239" y="288"/>
                  </a:lnTo>
                  <a:lnTo>
                    <a:pt x="248" y="280"/>
                  </a:lnTo>
                  <a:lnTo>
                    <a:pt x="248" y="8"/>
                  </a:lnTo>
                  <a:lnTo>
                    <a:pt x="257" y="0"/>
                  </a:lnTo>
                  <a:lnTo>
                    <a:pt x="257" y="210"/>
                  </a:lnTo>
                  <a:lnTo>
                    <a:pt x="266" y="218"/>
                  </a:lnTo>
                  <a:lnTo>
                    <a:pt x="266" y="444"/>
                  </a:lnTo>
                  <a:lnTo>
                    <a:pt x="275" y="436"/>
                  </a:lnTo>
                  <a:lnTo>
                    <a:pt x="275" y="179"/>
                  </a:lnTo>
                  <a:lnTo>
                    <a:pt x="283" y="171"/>
                  </a:lnTo>
                  <a:lnTo>
                    <a:pt x="283" y="0"/>
                  </a:lnTo>
                  <a:lnTo>
                    <a:pt x="283" y="15"/>
                  </a:lnTo>
                  <a:lnTo>
                    <a:pt x="292" y="23"/>
                  </a:lnTo>
                  <a:lnTo>
                    <a:pt x="292" y="319"/>
                  </a:lnTo>
                  <a:lnTo>
                    <a:pt x="301" y="327"/>
                  </a:lnTo>
                  <a:lnTo>
                    <a:pt x="301" y="444"/>
                  </a:lnTo>
                  <a:lnTo>
                    <a:pt x="301" y="405"/>
                  </a:lnTo>
                  <a:lnTo>
                    <a:pt x="310" y="397"/>
                  </a:lnTo>
                  <a:lnTo>
                    <a:pt x="310" y="78"/>
                  </a:lnTo>
                  <a:lnTo>
                    <a:pt x="319" y="70"/>
                  </a:lnTo>
                  <a:lnTo>
                    <a:pt x="319" y="0"/>
                  </a:lnTo>
                  <a:lnTo>
                    <a:pt x="319" y="78"/>
                  </a:lnTo>
                  <a:lnTo>
                    <a:pt x="328" y="86"/>
                  </a:lnTo>
                  <a:lnTo>
                    <a:pt x="328" y="405"/>
                  </a:lnTo>
                  <a:lnTo>
                    <a:pt x="337" y="413"/>
                  </a:lnTo>
                  <a:lnTo>
                    <a:pt x="337" y="444"/>
                  </a:lnTo>
                  <a:lnTo>
                    <a:pt x="337" y="311"/>
                  </a:lnTo>
                  <a:lnTo>
                    <a:pt x="345" y="304"/>
                  </a:lnTo>
                  <a:lnTo>
                    <a:pt x="345" y="8"/>
                  </a:lnTo>
                  <a:lnTo>
                    <a:pt x="354" y="0"/>
                  </a:lnTo>
                  <a:lnTo>
                    <a:pt x="354" y="195"/>
                  </a:lnTo>
                  <a:lnTo>
                    <a:pt x="363" y="202"/>
                  </a:lnTo>
                  <a:lnTo>
                    <a:pt x="363" y="444"/>
                  </a:lnTo>
                  <a:lnTo>
                    <a:pt x="372" y="436"/>
                  </a:lnTo>
                  <a:lnTo>
                    <a:pt x="372" y="187"/>
                  </a:lnTo>
                  <a:lnTo>
                    <a:pt x="381" y="179"/>
                  </a:lnTo>
                  <a:lnTo>
                    <a:pt x="381" y="0"/>
                  </a:lnTo>
                  <a:lnTo>
                    <a:pt x="381" y="15"/>
                  </a:lnTo>
                  <a:lnTo>
                    <a:pt x="390" y="23"/>
                  </a:lnTo>
                  <a:lnTo>
                    <a:pt x="390" y="327"/>
                  </a:lnTo>
                  <a:lnTo>
                    <a:pt x="399" y="335"/>
                  </a:lnTo>
                  <a:lnTo>
                    <a:pt x="399" y="444"/>
                  </a:lnTo>
                  <a:lnTo>
                    <a:pt x="399" y="397"/>
                  </a:lnTo>
                  <a:lnTo>
                    <a:pt x="408" y="389"/>
                  </a:lnTo>
                  <a:lnTo>
                    <a:pt x="408" y="62"/>
                  </a:lnTo>
                  <a:lnTo>
                    <a:pt x="416" y="54"/>
                  </a:lnTo>
                  <a:lnTo>
                    <a:pt x="416" y="0"/>
                  </a:lnTo>
                  <a:lnTo>
                    <a:pt x="416" y="101"/>
                  </a:lnTo>
                  <a:lnTo>
                    <a:pt x="425" y="109"/>
                  </a:lnTo>
                  <a:lnTo>
                    <a:pt x="425" y="428"/>
                  </a:lnTo>
                  <a:lnTo>
                    <a:pt x="434" y="436"/>
                  </a:lnTo>
                  <a:lnTo>
                    <a:pt x="434" y="444"/>
                  </a:lnTo>
                  <a:lnTo>
                    <a:pt x="434" y="272"/>
                  </a:lnTo>
                  <a:lnTo>
                    <a:pt x="443" y="265"/>
                  </a:lnTo>
                  <a:lnTo>
                    <a:pt x="443" y="0"/>
                  </a:lnTo>
                  <a:lnTo>
                    <a:pt x="452" y="8"/>
                  </a:lnTo>
                  <a:lnTo>
                    <a:pt x="452" y="249"/>
                  </a:lnTo>
                  <a:lnTo>
                    <a:pt x="461" y="257"/>
                  </a:lnTo>
                  <a:lnTo>
                    <a:pt x="461" y="444"/>
                  </a:lnTo>
                  <a:lnTo>
                    <a:pt x="461" y="428"/>
                  </a:lnTo>
                  <a:lnTo>
                    <a:pt x="470" y="420"/>
                  </a:lnTo>
                  <a:lnTo>
                    <a:pt x="470" y="117"/>
                  </a:lnTo>
                  <a:lnTo>
                    <a:pt x="478" y="109"/>
                  </a:lnTo>
                  <a:lnTo>
                    <a:pt x="478" y="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88" name="Freeform 80"/>
            <p:cNvSpPr>
              <a:spLocks/>
            </p:cNvSpPr>
            <p:nvPr/>
          </p:nvSpPr>
          <p:spPr bwMode="auto">
            <a:xfrm>
              <a:off x="3874" y="584"/>
              <a:ext cx="470" cy="444"/>
            </a:xfrm>
            <a:custGeom>
              <a:avLst/>
              <a:gdLst/>
              <a:ahLst/>
              <a:cxnLst>
                <a:cxn ang="0">
                  <a:pos x="9" y="62"/>
                </a:cxn>
                <a:cxn ang="0">
                  <a:pos x="18" y="444"/>
                </a:cxn>
                <a:cxn ang="0">
                  <a:pos x="27" y="8"/>
                </a:cxn>
                <a:cxn ang="0">
                  <a:pos x="45" y="210"/>
                </a:cxn>
                <a:cxn ang="0">
                  <a:pos x="54" y="156"/>
                </a:cxn>
                <a:cxn ang="0">
                  <a:pos x="63" y="31"/>
                </a:cxn>
                <a:cxn ang="0">
                  <a:pos x="80" y="381"/>
                </a:cxn>
                <a:cxn ang="0">
                  <a:pos x="89" y="342"/>
                </a:cxn>
                <a:cxn ang="0">
                  <a:pos x="98" y="0"/>
                </a:cxn>
                <a:cxn ang="0">
                  <a:pos x="107" y="444"/>
                </a:cxn>
                <a:cxn ang="0">
                  <a:pos x="125" y="156"/>
                </a:cxn>
                <a:cxn ang="0">
                  <a:pos x="133" y="39"/>
                </a:cxn>
                <a:cxn ang="0">
                  <a:pos x="142" y="444"/>
                </a:cxn>
                <a:cxn ang="0">
                  <a:pos x="151" y="15"/>
                </a:cxn>
                <a:cxn ang="0">
                  <a:pos x="160" y="195"/>
                </a:cxn>
                <a:cxn ang="0">
                  <a:pos x="178" y="436"/>
                </a:cxn>
                <a:cxn ang="0">
                  <a:pos x="187" y="0"/>
                </a:cxn>
                <a:cxn ang="0">
                  <a:pos x="195" y="389"/>
                </a:cxn>
                <a:cxn ang="0">
                  <a:pos x="204" y="319"/>
                </a:cxn>
                <a:cxn ang="0">
                  <a:pos x="222" y="0"/>
                </a:cxn>
                <a:cxn ang="0">
                  <a:pos x="231" y="444"/>
                </a:cxn>
                <a:cxn ang="0">
                  <a:pos x="240" y="101"/>
                </a:cxn>
                <a:cxn ang="0">
                  <a:pos x="249" y="78"/>
                </a:cxn>
                <a:cxn ang="0">
                  <a:pos x="266" y="428"/>
                </a:cxn>
                <a:cxn ang="0">
                  <a:pos x="275" y="257"/>
                </a:cxn>
                <a:cxn ang="0">
                  <a:pos x="284" y="304"/>
                </a:cxn>
                <a:cxn ang="0">
                  <a:pos x="293" y="397"/>
                </a:cxn>
                <a:cxn ang="0">
                  <a:pos x="311" y="39"/>
                </a:cxn>
                <a:cxn ang="0">
                  <a:pos x="320" y="148"/>
                </a:cxn>
                <a:cxn ang="0">
                  <a:pos x="328" y="171"/>
                </a:cxn>
                <a:cxn ang="0">
                  <a:pos x="337" y="31"/>
                </a:cxn>
                <a:cxn ang="0">
                  <a:pos x="355" y="389"/>
                </a:cxn>
                <a:cxn ang="0">
                  <a:pos x="364" y="311"/>
                </a:cxn>
                <a:cxn ang="0">
                  <a:pos x="373" y="257"/>
                </a:cxn>
                <a:cxn ang="0">
                  <a:pos x="382" y="420"/>
                </a:cxn>
                <a:cxn ang="0">
                  <a:pos x="399" y="62"/>
                </a:cxn>
                <a:cxn ang="0">
                  <a:pos x="408" y="124"/>
                </a:cxn>
                <a:cxn ang="0">
                  <a:pos x="417" y="195"/>
                </a:cxn>
                <a:cxn ang="0">
                  <a:pos x="426" y="23"/>
                </a:cxn>
                <a:cxn ang="0">
                  <a:pos x="444" y="381"/>
                </a:cxn>
                <a:cxn ang="0">
                  <a:pos x="453" y="311"/>
                </a:cxn>
                <a:cxn ang="0">
                  <a:pos x="461" y="265"/>
                </a:cxn>
              </a:cxnLst>
              <a:rect l="0" t="0" r="r" b="b"/>
              <a:pathLst>
                <a:path w="470" h="444">
                  <a:moveTo>
                    <a:pt x="0" y="0"/>
                  </a:moveTo>
                  <a:lnTo>
                    <a:pt x="0" y="54"/>
                  </a:lnTo>
                  <a:lnTo>
                    <a:pt x="9" y="62"/>
                  </a:lnTo>
                  <a:lnTo>
                    <a:pt x="9" y="389"/>
                  </a:lnTo>
                  <a:lnTo>
                    <a:pt x="18" y="397"/>
                  </a:lnTo>
                  <a:lnTo>
                    <a:pt x="18" y="444"/>
                  </a:lnTo>
                  <a:lnTo>
                    <a:pt x="18" y="327"/>
                  </a:lnTo>
                  <a:lnTo>
                    <a:pt x="27" y="319"/>
                  </a:lnTo>
                  <a:lnTo>
                    <a:pt x="27" y="8"/>
                  </a:lnTo>
                  <a:lnTo>
                    <a:pt x="36" y="0"/>
                  </a:lnTo>
                  <a:lnTo>
                    <a:pt x="36" y="202"/>
                  </a:lnTo>
                  <a:lnTo>
                    <a:pt x="45" y="210"/>
                  </a:lnTo>
                  <a:lnTo>
                    <a:pt x="45" y="444"/>
                  </a:lnTo>
                  <a:lnTo>
                    <a:pt x="54" y="436"/>
                  </a:lnTo>
                  <a:lnTo>
                    <a:pt x="54" y="156"/>
                  </a:lnTo>
                  <a:lnTo>
                    <a:pt x="63" y="148"/>
                  </a:lnTo>
                  <a:lnTo>
                    <a:pt x="63" y="0"/>
                  </a:lnTo>
                  <a:lnTo>
                    <a:pt x="63" y="31"/>
                  </a:lnTo>
                  <a:lnTo>
                    <a:pt x="71" y="39"/>
                  </a:lnTo>
                  <a:lnTo>
                    <a:pt x="71" y="374"/>
                  </a:lnTo>
                  <a:lnTo>
                    <a:pt x="80" y="381"/>
                  </a:lnTo>
                  <a:lnTo>
                    <a:pt x="80" y="444"/>
                  </a:lnTo>
                  <a:lnTo>
                    <a:pt x="80" y="350"/>
                  </a:lnTo>
                  <a:lnTo>
                    <a:pt x="89" y="342"/>
                  </a:lnTo>
                  <a:lnTo>
                    <a:pt x="89" y="15"/>
                  </a:lnTo>
                  <a:lnTo>
                    <a:pt x="98" y="8"/>
                  </a:lnTo>
                  <a:lnTo>
                    <a:pt x="98" y="0"/>
                  </a:lnTo>
                  <a:lnTo>
                    <a:pt x="98" y="187"/>
                  </a:lnTo>
                  <a:lnTo>
                    <a:pt x="107" y="195"/>
                  </a:lnTo>
                  <a:lnTo>
                    <a:pt x="107" y="444"/>
                  </a:lnTo>
                  <a:lnTo>
                    <a:pt x="116" y="436"/>
                  </a:lnTo>
                  <a:lnTo>
                    <a:pt x="116" y="163"/>
                  </a:lnTo>
                  <a:lnTo>
                    <a:pt x="125" y="156"/>
                  </a:lnTo>
                  <a:lnTo>
                    <a:pt x="125" y="0"/>
                  </a:lnTo>
                  <a:lnTo>
                    <a:pt x="125" y="31"/>
                  </a:lnTo>
                  <a:lnTo>
                    <a:pt x="133" y="39"/>
                  </a:lnTo>
                  <a:lnTo>
                    <a:pt x="133" y="374"/>
                  </a:lnTo>
                  <a:lnTo>
                    <a:pt x="142" y="381"/>
                  </a:lnTo>
                  <a:lnTo>
                    <a:pt x="142" y="444"/>
                  </a:lnTo>
                  <a:lnTo>
                    <a:pt x="142" y="342"/>
                  </a:lnTo>
                  <a:lnTo>
                    <a:pt x="151" y="335"/>
                  </a:lnTo>
                  <a:lnTo>
                    <a:pt x="151" y="15"/>
                  </a:lnTo>
                  <a:lnTo>
                    <a:pt x="160" y="8"/>
                  </a:lnTo>
                  <a:lnTo>
                    <a:pt x="160" y="0"/>
                  </a:lnTo>
                  <a:lnTo>
                    <a:pt x="160" y="195"/>
                  </a:lnTo>
                  <a:lnTo>
                    <a:pt x="169" y="202"/>
                  </a:lnTo>
                  <a:lnTo>
                    <a:pt x="169" y="444"/>
                  </a:lnTo>
                  <a:lnTo>
                    <a:pt x="178" y="436"/>
                  </a:lnTo>
                  <a:lnTo>
                    <a:pt x="178" y="140"/>
                  </a:lnTo>
                  <a:lnTo>
                    <a:pt x="187" y="132"/>
                  </a:lnTo>
                  <a:lnTo>
                    <a:pt x="187" y="0"/>
                  </a:lnTo>
                  <a:lnTo>
                    <a:pt x="187" y="39"/>
                  </a:lnTo>
                  <a:lnTo>
                    <a:pt x="195" y="47"/>
                  </a:lnTo>
                  <a:lnTo>
                    <a:pt x="195" y="389"/>
                  </a:lnTo>
                  <a:lnTo>
                    <a:pt x="204" y="397"/>
                  </a:lnTo>
                  <a:lnTo>
                    <a:pt x="204" y="444"/>
                  </a:lnTo>
                  <a:lnTo>
                    <a:pt x="204" y="319"/>
                  </a:lnTo>
                  <a:lnTo>
                    <a:pt x="213" y="311"/>
                  </a:lnTo>
                  <a:lnTo>
                    <a:pt x="213" y="8"/>
                  </a:lnTo>
                  <a:lnTo>
                    <a:pt x="222" y="0"/>
                  </a:lnTo>
                  <a:lnTo>
                    <a:pt x="222" y="233"/>
                  </a:lnTo>
                  <a:lnTo>
                    <a:pt x="231" y="241"/>
                  </a:lnTo>
                  <a:lnTo>
                    <a:pt x="231" y="444"/>
                  </a:lnTo>
                  <a:lnTo>
                    <a:pt x="231" y="428"/>
                  </a:lnTo>
                  <a:lnTo>
                    <a:pt x="240" y="420"/>
                  </a:lnTo>
                  <a:lnTo>
                    <a:pt x="240" y="101"/>
                  </a:lnTo>
                  <a:lnTo>
                    <a:pt x="249" y="93"/>
                  </a:lnTo>
                  <a:lnTo>
                    <a:pt x="249" y="0"/>
                  </a:lnTo>
                  <a:lnTo>
                    <a:pt x="249" y="78"/>
                  </a:lnTo>
                  <a:lnTo>
                    <a:pt x="258" y="86"/>
                  </a:lnTo>
                  <a:lnTo>
                    <a:pt x="258" y="420"/>
                  </a:lnTo>
                  <a:lnTo>
                    <a:pt x="266" y="428"/>
                  </a:lnTo>
                  <a:lnTo>
                    <a:pt x="266" y="444"/>
                  </a:lnTo>
                  <a:lnTo>
                    <a:pt x="266" y="265"/>
                  </a:lnTo>
                  <a:lnTo>
                    <a:pt x="275" y="257"/>
                  </a:lnTo>
                  <a:lnTo>
                    <a:pt x="275" y="0"/>
                  </a:lnTo>
                  <a:lnTo>
                    <a:pt x="284" y="8"/>
                  </a:lnTo>
                  <a:lnTo>
                    <a:pt x="284" y="304"/>
                  </a:lnTo>
                  <a:lnTo>
                    <a:pt x="293" y="311"/>
                  </a:lnTo>
                  <a:lnTo>
                    <a:pt x="293" y="444"/>
                  </a:lnTo>
                  <a:lnTo>
                    <a:pt x="293" y="397"/>
                  </a:lnTo>
                  <a:lnTo>
                    <a:pt x="302" y="389"/>
                  </a:lnTo>
                  <a:lnTo>
                    <a:pt x="302" y="47"/>
                  </a:lnTo>
                  <a:lnTo>
                    <a:pt x="311" y="39"/>
                  </a:lnTo>
                  <a:lnTo>
                    <a:pt x="311" y="0"/>
                  </a:lnTo>
                  <a:lnTo>
                    <a:pt x="311" y="140"/>
                  </a:lnTo>
                  <a:lnTo>
                    <a:pt x="320" y="148"/>
                  </a:lnTo>
                  <a:lnTo>
                    <a:pt x="320" y="444"/>
                  </a:lnTo>
                  <a:lnTo>
                    <a:pt x="328" y="436"/>
                  </a:lnTo>
                  <a:lnTo>
                    <a:pt x="328" y="171"/>
                  </a:lnTo>
                  <a:lnTo>
                    <a:pt x="337" y="163"/>
                  </a:lnTo>
                  <a:lnTo>
                    <a:pt x="337" y="0"/>
                  </a:lnTo>
                  <a:lnTo>
                    <a:pt x="337" y="31"/>
                  </a:lnTo>
                  <a:lnTo>
                    <a:pt x="346" y="39"/>
                  </a:lnTo>
                  <a:lnTo>
                    <a:pt x="346" y="381"/>
                  </a:lnTo>
                  <a:lnTo>
                    <a:pt x="355" y="389"/>
                  </a:lnTo>
                  <a:lnTo>
                    <a:pt x="355" y="444"/>
                  </a:lnTo>
                  <a:lnTo>
                    <a:pt x="355" y="319"/>
                  </a:lnTo>
                  <a:lnTo>
                    <a:pt x="364" y="311"/>
                  </a:lnTo>
                  <a:lnTo>
                    <a:pt x="364" y="0"/>
                  </a:lnTo>
                  <a:lnTo>
                    <a:pt x="373" y="8"/>
                  </a:lnTo>
                  <a:lnTo>
                    <a:pt x="373" y="257"/>
                  </a:lnTo>
                  <a:lnTo>
                    <a:pt x="382" y="265"/>
                  </a:lnTo>
                  <a:lnTo>
                    <a:pt x="382" y="444"/>
                  </a:lnTo>
                  <a:lnTo>
                    <a:pt x="382" y="420"/>
                  </a:lnTo>
                  <a:lnTo>
                    <a:pt x="391" y="413"/>
                  </a:lnTo>
                  <a:lnTo>
                    <a:pt x="391" y="70"/>
                  </a:lnTo>
                  <a:lnTo>
                    <a:pt x="399" y="62"/>
                  </a:lnTo>
                  <a:lnTo>
                    <a:pt x="399" y="0"/>
                  </a:lnTo>
                  <a:lnTo>
                    <a:pt x="399" y="117"/>
                  </a:lnTo>
                  <a:lnTo>
                    <a:pt x="408" y="124"/>
                  </a:lnTo>
                  <a:lnTo>
                    <a:pt x="408" y="436"/>
                  </a:lnTo>
                  <a:lnTo>
                    <a:pt x="417" y="444"/>
                  </a:lnTo>
                  <a:lnTo>
                    <a:pt x="417" y="195"/>
                  </a:lnTo>
                  <a:lnTo>
                    <a:pt x="426" y="187"/>
                  </a:lnTo>
                  <a:lnTo>
                    <a:pt x="426" y="0"/>
                  </a:lnTo>
                  <a:lnTo>
                    <a:pt x="426" y="23"/>
                  </a:lnTo>
                  <a:lnTo>
                    <a:pt x="435" y="31"/>
                  </a:lnTo>
                  <a:lnTo>
                    <a:pt x="435" y="374"/>
                  </a:lnTo>
                  <a:lnTo>
                    <a:pt x="444" y="381"/>
                  </a:lnTo>
                  <a:lnTo>
                    <a:pt x="444" y="444"/>
                  </a:lnTo>
                  <a:lnTo>
                    <a:pt x="444" y="319"/>
                  </a:lnTo>
                  <a:lnTo>
                    <a:pt x="453" y="311"/>
                  </a:lnTo>
                  <a:lnTo>
                    <a:pt x="453" y="0"/>
                  </a:lnTo>
                  <a:lnTo>
                    <a:pt x="461" y="8"/>
                  </a:lnTo>
                  <a:lnTo>
                    <a:pt x="461" y="265"/>
                  </a:lnTo>
                  <a:lnTo>
                    <a:pt x="470" y="272"/>
                  </a:lnTo>
                  <a:lnTo>
                    <a:pt x="470" y="444"/>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87" name="Freeform 79"/>
            <p:cNvSpPr>
              <a:spLocks/>
            </p:cNvSpPr>
            <p:nvPr/>
          </p:nvSpPr>
          <p:spPr bwMode="auto">
            <a:xfrm>
              <a:off x="4344" y="584"/>
              <a:ext cx="142" cy="444"/>
            </a:xfrm>
            <a:custGeom>
              <a:avLst/>
              <a:gdLst/>
              <a:ahLst/>
              <a:cxnLst>
                <a:cxn ang="0">
                  <a:pos x="0" y="444"/>
                </a:cxn>
                <a:cxn ang="0">
                  <a:pos x="0" y="413"/>
                </a:cxn>
                <a:cxn ang="0">
                  <a:pos x="9" y="405"/>
                </a:cxn>
                <a:cxn ang="0">
                  <a:pos x="9" y="54"/>
                </a:cxn>
                <a:cxn ang="0">
                  <a:pos x="18" y="47"/>
                </a:cxn>
                <a:cxn ang="0">
                  <a:pos x="18" y="0"/>
                </a:cxn>
                <a:cxn ang="0">
                  <a:pos x="18" y="140"/>
                </a:cxn>
                <a:cxn ang="0">
                  <a:pos x="27" y="148"/>
                </a:cxn>
                <a:cxn ang="0">
                  <a:pos x="27" y="444"/>
                </a:cxn>
                <a:cxn ang="0">
                  <a:pos x="36" y="436"/>
                </a:cxn>
                <a:cxn ang="0">
                  <a:pos x="36" y="156"/>
                </a:cxn>
                <a:cxn ang="0">
                  <a:pos x="45" y="148"/>
                </a:cxn>
                <a:cxn ang="0">
                  <a:pos x="45" y="0"/>
                </a:cxn>
                <a:cxn ang="0">
                  <a:pos x="45" y="47"/>
                </a:cxn>
                <a:cxn ang="0">
                  <a:pos x="54" y="54"/>
                </a:cxn>
                <a:cxn ang="0">
                  <a:pos x="54" y="405"/>
                </a:cxn>
                <a:cxn ang="0">
                  <a:pos x="62" y="413"/>
                </a:cxn>
                <a:cxn ang="0">
                  <a:pos x="62" y="444"/>
                </a:cxn>
                <a:cxn ang="0">
                  <a:pos x="62" y="272"/>
                </a:cxn>
                <a:cxn ang="0">
                  <a:pos x="71" y="265"/>
                </a:cxn>
                <a:cxn ang="0">
                  <a:pos x="71" y="0"/>
                </a:cxn>
                <a:cxn ang="0">
                  <a:pos x="80" y="8"/>
                </a:cxn>
                <a:cxn ang="0">
                  <a:pos x="80" y="327"/>
                </a:cxn>
                <a:cxn ang="0">
                  <a:pos x="89" y="335"/>
                </a:cxn>
                <a:cxn ang="0">
                  <a:pos x="89" y="444"/>
                </a:cxn>
                <a:cxn ang="0">
                  <a:pos x="89" y="366"/>
                </a:cxn>
                <a:cxn ang="0">
                  <a:pos x="98" y="358"/>
                </a:cxn>
                <a:cxn ang="0">
                  <a:pos x="98" y="15"/>
                </a:cxn>
                <a:cxn ang="0">
                  <a:pos x="107" y="8"/>
                </a:cxn>
                <a:cxn ang="0">
                  <a:pos x="107" y="0"/>
                </a:cxn>
                <a:cxn ang="0">
                  <a:pos x="107" y="218"/>
                </a:cxn>
                <a:cxn ang="0">
                  <a:pos x="116" y="226"/>
                </a:cxn>
                <a:cxn ang="0">
                  <a:pos x="116" y="444"/>
                </a:cxn>
                <a:cxn ang="0">
                  <a:pos x="116" y="428"/>
                </a:cxn>
                <a:cxn ang="0">
                  <a:pos x="124" y="420"/>
                </a:cxn>
                <a:cxn ang="0">
                  <a:pos x="124" y="78"/>
                </a:cxn>
                <a:cxn ang="0">
                  <a:pos x="133" y="70"/>
                </a:cxn>
                <a:cxn ang="0">
                  <a:pos x="133" y="0"/>
                </a:cxn>
                <a:cxn ang="0">
                  <a:pos x="133" y="117"/>
                </a:cxn>
                <a:cxn ang="0">
                  <a:pos x="142" y="124"/>
                </a:cxn>
                <a:cxn ang="0">
                  <a:pos x="142" y="444"/>
                </a:cxn>
              </a:cxnLst>
              <a:rect l="0" t="0" r="r" b="b"/>
              <a:pathLst>
                <a:path w="142" h="444">
                  <a:moveTo>
                    <a:pt x="0" y="444"/>
                  </a:moveTo>
                  <a:lnTo>
                    <a:pt x="0" y="413"/>
                  </a:lnTo>
                  <a:lnTo>
                    <a:pt x="9" y="405"/>
                  </a:lnTo>
                  <a:lnTo>
                    <a:pt x="9" y="54"/>
                  </a:lnTo>
                  <a:lnTo>
                    <a:pt x="18" y="47"/>
                  </a:lnTo>
                  <a:lnTo>
                    <a:pt x="18" y="0"/>
                  </a:lnTo>
                  <a:lnTo>
                    <a:pt x="18" y="140"/>
                  </a:lnTo>
                  <a:lnTo>
                    <a:pt x="27" y="148"/>
                  </a:lnTo>
                  <a:lnTo>
                    <a:pt x="27" y="444"/>
                  </a:lnTo>
                  <a:lnTo>
                    <a:pt x="36" y="436"/>
                  </a:lnTo>
                  <a:lnTo>
                    <a:pt x="36" y="156"/>
                  </a:lnTo>
                  <a:lnTo>
                    <a:pt x="45" y="148"/>
                  </a:lnTo>
                  <a:lnTo>
                    <a:pt x="45" y="0"/>
                  </a:lnTo>
                  <a:lnTo>
                    <a:pt x="45" y="47"/>
                  </a:lnTo>
                  <a:lnTo>
                    <a:pt x="54" y="54"/>
                  </a:lnTo>
                  <a:lnTo>
                    <a:pt x="54" y="405"/>
                  </a:lnTo>
                  <a:lnTo>
                    <a:pt x="62" y="413"/>
                  </a:lnTo>
                  <a:lnTo>
                    <a:pt x="62" y="444"/>
                  </a:lnTo>
                  <a:lnTo>
                    <a:pt x="62" y="272"/>
                  </a:lnTo>
                  <a:lnTo>
                    <a:pt x="71" y="265"/>
                  </a:lnTo>
                  <a:lnTo>
                    <a:pt x="71" y="0"/>
                  </a:lnTo>
                  <a:lnTo>
                    <a:pt x="80" y="8"/>
                  </a:lnTo>
                  <a:lnTo>
                    <a:pt x="80" y="327"/>
                  </a:lnTo>
                  <a:lnTo>
                    <a:pt x="89" y="335"/>
                  </a:lnTo>
                  <a:lnTo>
                    <a:pt x="89" y="444"/>
                  </a:lnTo>
                  <a:lnTo>
                    <a:pt x="89" y="366"/>
                  </a:lnTo>
                  <a:lnTo>
                    <a:pt x="98" y="358"/>
                  </a:lnTo>
                  <a:lnTo>
                    <a:pt x="98" y="15"/>
                  </a:lnTo>
                  <a:lnTo>
                    <a:pt x="107" y="8"/>
                  </a:lnTo>
                  <a:lnTo>
                    <a:pt x="107" y="0"/>
                  </a:lnTo>
                  <a:lnTo>
                    <a:pt x="107" y="218"/>
                  </a:lnTo>
                  <a:lnTo>
                    <a:pt x="116" y="226"/>
                  </a:lnTo>
                  <a:lnTo>
                    <a:pt x="116" y="444"/>
                  </a:lnTo>
                  <a:lnTo>
                    <a:pt x="116" y="428"/>
                  </a:lnTo>
                  <a:lnTo>
                    <a:pt x="124" y="420"/>
                  </a:lnTo>
                  <a:lnTo>
                    <a:pt x="124" y="78"/>
                  </a:lnTo>
                  <a:lnTo>
                    <a:pt x="133" y="70"/>
                  </a:lnTo>
                  <a:lnTo>
                    <a:pt x="133" y="0"/>
                  </a:lnTo>
                  <a:lnTo>
                    <a:pt x="133" y="117"/>
                  </a:lnTo>
                  <a:lnTo>
                    <a:pt x="142" y="124"/>
                  </a:lnTo>
                  <a:lnTo>
                    <a:pt x="142" y="444"/>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86" name="Rectangle 78"/>
            <p:cNvSpPr>
              <a:spLocks noChangeArrowheads="1"/>
            </p:cNvSpPr>
            <p:nvPr/>
          </p:nvSpPr>
          <p:spPr bwMode="auto">
            <a:xfrm>
              <a:off x="1807" y="93"/>
              <a:ext cx="1331" cy="38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Helvetica" charset="0"/>
                  <a:ea typeface="Times New Roman" pitchFamily="18" charset="0"/>
                  <a:cs typeface="Arial" pitchFamily="34" charset="0"/>
                </a:rPr>
                <a:t>Napon na sekundaru 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85" name="Rectangle 77"/>
            <p:cNvSpPr>
              <a:spLocks noChangeArrowheads="1"/>
            </p:cNvSpPr>
            <p:nvPr/>
          </p:nvSpPr>
          <p:spPr bwMode="auto">
            <a:xfrm>
              <a:off x="2279" y="1503"/>
              <a:ext cx="525"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84" name="Rectangle 76"/>
            <p:cNvSpPr>
              <a:spLocks noChangeArrowheads="1"/>
            </p:cNvSpPr>
            <p:nvPr/>
          </p:nvSpPr>
          <p:spPr bwMode="auto">
            <a:xfrm rot="16200000">
              <a:off x="392" y="304"/>
              <a:ext cx="315" cy="48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Napon [V]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83" name="Rectangle 75"/>
            <p:cNvSpPr>
              <a:spLocks noChangeArrowheads="1"/>
            </p:cNvSpPr>
            <p:nvPr/>
          </p:nvSpPr>
          <p:spPr bwMode="auto">
            <a:xfrm>
              <a:off x="647" y="1822"/>
              <a:ext cx="3839" cy="107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682" name="Rectangle 74"/>
            <p:cNvSpPr>
              <a:spLocks noChangeArrowheads="1"/>
            </p:cNvSpPr>
            <p:nvPr/>
          </p:nvSpPr>
          <p:spPr bwMode="auto">
            <a:xfrm>
              <a:off x="647" y="1822"/>
              <a:ext cx="3839" cy="1074"/>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681" name="Freeform 73"/>
            <p:cNvSpPr>
              <a:spLocks/>
            </p:cNvSpPr>
            <p:nvPr/>
          </p:nvSpPr>
          <p:spPr bwMode="auto">
            <a:xfrm>
              <a:off x="647"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80" name="Freeform 72"/>
            <p:cNvSpPr>
              <a:spLocks/>
            </p:cNvSpPr>
            <p:nvPr/>
          </p:nvSpPr>
          <p:spPr bwMode="auto">
            <a:xfrm>
              <a:off x="1197"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9" name="Freeform 71"/>
            <p:cNvSpPr>
              <a:spLocks/>
            </p:cNvSpPr>
            <p:nvPr/>
          </p:nvSpPr>
          <p:spPr bwMode="auto">
            <a:xfrm>
              <a:off x="1747"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8" name="Freeform 70"/>
            <p:cNvSpPr>
              <a:spLocks/>
            </p:cNvSpPr>
            <p:nvPr/>
          </p:nvSpPr>
          <p:spPr bwMode="auto">
            <a:xfrm>
              <a:off x="2296"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7" name="Freeform 69"/>
            <p:cNvSpPr>
              <a:spLocks/>
            </p:cNvSpPr>
            <p:nvPr/>
          </p:nvSpPr>
          <p:spPr bwMode="auto">
            <a:xfrm>
              <a:off x="2846"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6" name="Freeform 68"/>
            <p:cNvSpPr>
              <a:spLocks/>
            </p:cNvSpPr>
            <p:nvPr/>
          </p:nvSpPr>
          <p:spPr bwMode="auto">
            <a:xfrm>
              <a:off x="3387"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5" name="Freeform 67"/>
            <p:cNvSpPr>
              <a:spLocks/>
            </p:cNvSpPr>
            <p:nvPr/>
          </p:nvSpPr>
          <p:spPr bwMode="auto">
            <a:xfrm>
              <a:off x="3945"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4" name="Freeform 66"/>
            <p:cNvSpPr>
              <a:spLocks/>
            </p:cNvSpPr>
            <p:nvPr/>
          </p:nvSpPr>
          <p:spPr bwMode="auto">
            <a:xfrm>
              <a:off x="4495" y="1822"/>
              <a:ext cx="0" cy="1074"/>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3" name="Freeform 65"/>
            <p:cNvSpPr>
              <a:spLocks/>
            </p:cNvSpPr>
            <p:nvPr/>
          </p:nvSpPr>
          <p:spPr bwMode="auto">
            <a:xfrm>
              <a:off x="647" y="2896"/>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2" name="Freeform 64"/>
            <p:cNvSpPr>
              <a:spLocks/>
            </p:cNvSpPr>
            <p:nvPr/>
          </p:nvSpPr>
          <p:spPr bwMode="auto">
            <a:xfrm>
              <a:off x="647" y="2538"/>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1" name="Freeform 63"/>
            <p:cNvSpPr>
              <a:spLocks/>
            </p:cNvSpPr>
            <p:nvPr/>
          </p:nvSpPr>
          <p:spPr bwMode="auto">
            <a:xfrm>
              <a:off x="647" y="2180"/>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70" name="Freeform 62"/>
            <p:cNvSpPr>
              <a:spLocks/>
            </p:cNvSpPr>
            <p:nvPr/>
          </p:nvSpPr>
          <p:spPr bwMode="auto">
            <a:xfrm>
              <a:off x="647" y="1822"/>
              <a:ext cx="3848" cy="0"/>
            </a:xfrm>
            <a:custGeom>
              <a:avLst/>
              <a:gdLst/>
              <a:ahLst/>
              <a:cxnLst>
                <a:cxn ang="0">
                  <a:pos x="0" y="0"/>
                </a:cxn>
                <a:cxn ang="0">
                  <a:pos x="434" y="0"/>
                </a:cxn>
                <a:cxn ang="0">
                  <a:pos x="434" y="0"/>
                </a:cxn>
              </a:cxnLst>
              <a:rect l="0" t="0" r="r" b="b"/>
              <a:pathLst>
                <a:path w="434">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9" name="Line 61"/>
            <p:cNvSpPr>
              <a:spLocks noChangeShapeType="1"/>
            </p:cNvSpPr>
            <p:nvPr/>
          </p:nvSpPr>
          <p:spPr bwMode="auto">
            <a:xfrm>
              <a:off x="647" y="1822"/>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8" name="Line 60"/>
            <p:cNvSpPr>
              <a:spLocks noChangeShapeType="1"/>
            </p:cNvSpPr>
            <p:nvPr/>
          </p:nvSpPr>
          <p:spPr bwMode="auto">
            <a:xfrm>
              <a:off x="647" y="2896"/>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7" name="Line 59"/>
            <p:cNvSpPr>
              <a:spLocks noChangeShapeType="1"/>
            </p:cNvSpPr>
            <p:nvPr/>
          </p:nvSpPr>
          <p:spPr bwMode="auto">
            <a:xfrm flipV="1">
              <a:off x="4486" y="1822"/>
              <a:ext cx="0" cy="1074"/>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6" name="Line 58"/>
            <p:cNvSpPr>
              <a:spLocks noChangeShapeType="1"/>
            </p:cNvSpPr>
            <p:nvPr/>
          </p:nvSpPr>
          <p:spPr bwMode="auto">
            <a:xfrm flipV="1">
              <a:off x="647" y="1822"/>
              <a:ext cx="0" cy="1074"/>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5" name="Line 57"/>
            <p:cNvSpPr>
              <a:spLocks noChangeShapeType="1"/>
            </p:cNvSpPr>
            <p:nvPr/>
          </p:nvSpPr>
          <p:spPr bwMode="auto">
            <a:xfrm>
              <a:off x="647" y="2896"/>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4" name="Line 56"/>
            <p:cNvSpPr>
              <a:spLocks noChangeShapeType="1"/>
            </p:cNvSpPr>
            <p:nvPr/>
          </p:nvSpPr>
          <p:spPr bwMode="auto">
            <a:xfrm flipV="1">
              <a:off x="647" y="1822"/>
              <a:ext cx="0" cy="1074"/>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3" name="Line 55"/>
            <p:cNvSpPr>
              <a:spLocks noChangeShapeType="1"/>
            </p:cNvSpPr>
            <p:nvPr/>
          </p:nvSpPr>
          <p:spPr bwMode="auto">
            <a:xfrm flipV="1">
              <a:off x="647"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2" name="Line 54"/>
            <p:cNvSpPr>
              <a:spLocks noChangeShapeType="1"/>
            </p:cNvSpPr>
            <p:nvPr/>
          </p:nvSpPr>
          <p:spPr bwMode="auto">
            <a:xfrm>
              <a:off x="647"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61" name="Rectangle 53"/>
            <p:cNvSpPr>
              <a:spLocks noChangeArrowheads="1"/>
            </p:cNvSpPr>
            <p:nvPr/>
          </p:nvSpPr>
          <p:spPr bwMode="auto">
            <a:xfrm>
              <a:off x="621" y="2920"/>
              <a:ext cx="129" cy="5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60" name="Line 52"/>
            <p:cNvSpPr>
              <a:spLocks noChangeShapeType="1"/>
            </p:cNvSpPr>
            <p:nvPr/>
          </p:nvSpPr>
          <p:spPr bwMode="auto">
            <a:xfrm flipV="1">
              <a:off x="1197"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9" name="Line 51"/>
            <p:cNvSpPr>
              <a:spLocks noChangeShapeType="1"/>
            </p:cNvSpPr>
            <p:nvPr/>
          </p:nvSpPr>
          <p:spPr bwMode="auto">
            <a:xfrm>
              <a:off x="1197"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8" name="Rectangle 50"/>
            <p:cNvSpPr>
              <a:spLocks noChangeArrowheads="1"/>
            </p:cNvSpPr>
            <p:nvPr/>
          </p:nvSpPr>
          <p:spPr bwMode="auto">
            <a:xfrm>
              <a:off x="1117"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57" name="Line 49"/>
            <p:cNvSpPr>
              <a:spLocks noChangeShapeType="1"/>
            </p:cNvSpPr>
            <p:nvPr/>
          </p:nvSpPr>
          <p:spPr bwMode="auto">
            <a:xfrm flipV="1">
              <a:off x="1747"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6" name="Line 48"/>
            <p:cNvSpPr>
              <a:spLocks noChangeShapeType="1"/>
            </p:cNvSpPr>
            <p:nvPr/>
          </p:nvSpPr>
          <p:spPr bwMode="auto">
            <a:xfrm>
              <a:off x="1747"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5" name="Rectangle 47"/>
            <p:cNvSpPr>
              <a:spLocks noChangeArrowheads="1"/>
            </p:cNvSpPr>
            <p:nvPr/>
          </p:nvSpPr>
          <p:spPr bwMode="auto">
            <a:xfrm>
              <a:off x="1667"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54" name="Line 46"/>
            <p:cNvSpPr>
              <a:spLocks noChangeShapeType="1"/>
            </p:cNvSpPr>
            <p:nvPr/>
          </p:nvSpPr>
          <p:spPr bwMode="auto">
            <a:xfrm flipV="1">
              <a:off x="2296"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3" name="Line 45"/>
            <p:cNvSpPr>
              <a:spLocks noChangeShapeType="1"/>
            </p:cNvSpPr>
            <p:nvPr/>
          </p:nvSpPr>
          <p:spPr bwMode="auto">
            <a:xfrm>
              <a:off x="2296"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2" name="Rectangle 44"/>
            <p:cNvSpPr>
              <a:spLocks noChangeArrowheads="1"/>
            </p:cNvSpPr>
            <p:nvPr/>
          </p:nvSpPr>
          <p:spPr bwMode="auto">
            <a:xfrm>
              <a:off x="2217"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51" name="Line 43"/>
            <p:cNvSpPr>
              <a:spLocks noChangeShapeType="1"/>
            </p:cNvSpPr>
            <p:nvPr/>
          </p:nvSpPr>
          <p:spPr bwMode="auto">
            <a:xfrm flipV="1">
              <a:off x="2846"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50" name="Line 42"/>
            <p:cNvSpPr>
              <a:spLocks noChangeShapeType="1"/>
            </p:cNvSpPr>
            <p:nvPr/>
          </p:nvSpPr>
          <p:spPr bwMode="auto">
            <a:xfrm>
              <a:off x="2846"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9" name="Rectangle 41"/>
            <p:cNvSpPr>
              <a:spLocks noChangeArrowheads="1"/>
            </p:cNvSpPr>
            <p:nvPr/>
          </p:nvSpPr>
          <p:spPr bwMode="auto">
            <a:xfrm>
              <a:off x="2766"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48" name="Line 40"/>
            <p:cNvSpPr>
              <a:spLocks noChangeShapeType="1"/>
            </p:cNvSpPr>
            <p:nvPr/>
          </p:nvSpPr>
          <p:spPr bwMode="auto">
            <a:xfrm flipV="1">
              <a:off x="3387"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7" name="Line 39"/>
            <p:cNvSpPr>
              <a:spLocks noChangeShapeType="1"/>
            </p:cNvSpPr>
            <p:nvPr/>
          </p:nvSpPr>
          <p:spPr bwMode="auto">
            <a:xfrm>
              <a:off x="3387"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6" name="Rectangle 38"/>
            <p:cNvSpPr>
              <a:spLocks noChangeArrowheads="1"/>
            </p:cNvSpPr>
            <p:nvPr/>
          </p:nvSpPr>
          <p:spPr bwMode="auto">
            <a:xfrm>
              <a:off x="3360" y="2920"/>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45" name="Line 37"/>
            <p:cNvSpPr>
              <a:spLocks noChangeShapeType="1"/>
            </p:cNvSpPr>
            <p:nvPr/>
          </p:nvSpPr>
          <p:spPr bwMode="auto">
            <a:xfrm flipV="1">
              <a:off x="3945"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4" name="Line 36"/>
            <p:cNvSpPr>
              <a:spLocks noChangeShapeType="1"/>
            </p:cNvSpPr>
            <p:nvPr/>
          </p:nvSpPr>
          <p:spPr bwMode="auto">
            <a:xfrm>
              <a:off x="3945"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3" name="Rectangle 35"/>
            <p:cNvSpPr>
              <a:spLocks noChangeArrowheads="1"/>
            </p:cNvSpPr>
            <p:nvPr/>
          </p:nvSpPr>
          <p:spPr bwMode="auto">
            <a:xfrm>
              <a:off x="3866"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42" name="Line 34"/>
            <p:cNvSpPr>
              <a:spLocks noChangeShapeType="1"/>
            </p:cNvSpPr>
            <p:nvPr/>
          </p:nvSpPr>
          <p:spPr bwMode="auto">
            <a:xfrm flipV="1">
              <a:off x="4495" y="2857"/>
              <a:ext cx="0" cy="39"/>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1" name="Line 33"/>
            <p:cNvSpPr>
              <a:spLocks noChangeShapeType="1"/>
            </p:cNvSpPr>
            <p:nvPr/>
          </p:nvSpPr>
          <p:spPr bwMode="auto">
            <a:xfrm>
              <a:off x="4495" y="1822"/>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40" name="Rectangle 32"/>
            <p:cNvSpPr>
              <a:spLocks noChangeArrowheads="1"/>
            </p:cNvSpPr>
            <p:nvPr/>
          </p:nvSpPr>
          <p:spPr bwMode="auto">
            <a:xfrm>
              <a:off x="4415" y="2920"/>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39" name="Line 31"/>
            <p:cNvSpPr>
              <a:spLocks noChangeShapeType="1"/>
            </p:cNvSpPr>
            <p:nvPr/>
          </p:nvSpPr>
          <p:spPr bwMode="auto">
            <a:xfrm>
              <a:off x="647" y="2896"/>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8" name="Line 30"/>
            <p:cNvSpPr>
              <a:spLocks noChangeShapeType="1"/>
            </p:cNvSpPr>
            <p:nvPr/>
          </p:nvSpPr>
          <p:spPr bwMode="auto">
            <a:xfrm flipH="1">
              <a:off x="4451" y="2896"/>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7" name="Rectangle 29"/>
            <p:cNvSpPr>
              <a:spLocks noChangeArrowheads="1"/>
            </p:cNvSpPr>
            <p:nvPr/>
          </p:nvSpPr>
          <p:spPr bwMode="auto">
            <a:xfrm>
              <a:off x="452" y="2834"/>
              <a:ext cx="15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36" name="Line 28"/>
            <p:cNvSpPr>
              <a:spLocks noChangeShapeType="1"/>
            </p:cNvSpPr>
            <p:nvPr/>
          </p:nvSpPr>
          <p:spPr bwMode="auto">
            <a:xfrm>
              <a:off x="647" y="2538"/>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5" name="Line 27"/>
            <p:cNvSpPr>
              <a:spLocks noChangeShapeType="1"/>
            </p:cNvSpPr>
            <p:nvPr/>
          </p:nvSpPr>
          <p:spPr bwMode="auto">
            <a:xfrm flipH="1">
              <a:off x="4451" y="2538"/>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4" name="Rectangle 26"/>
            <p:cNvSpPr>
              <a:spLocks noChangeArrowheads="1"/>
            </p:cNvSpPr>
            <p:nvPr/>
          </p:nvSpPr>
          <p:spPr bwMode="auto">
            <a:xfrm>
              <a:off x="550" y="2476"/>
              <a:ext cx="6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33" name="Line 25"/>
            <p:cNvSpPr>
              <a:spLocks noChangeShapeType="1"/>
            </p:cNvSpPr>
            <p:nvPr/>
          </p:nvSpPr>
          <p:spPr bwMode="auto">
            <a:xfrm>
              <a:off x="647" y="2180"/>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2" name="Line 24"/>
            <p:cNvSpPr>
              <a:spLocks noChangeShapeType="1"/>
            </p:cNvSpPr>
            <p:nvPr/>
          </p:nvSpPr>
          <p:spPr bwMode="auto">
            <a:xfrm flipH="1">
              <a:off x="4451" y="2180"/>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31" name="Rectangle 23"/>
            <p:cNvSpPr>
              <a:spLocks noChangeArrowheads="1"/>
            </p:cNvSpPr>
            <p:nvPr/>
          </p:nvSpPr>
          <p:spPr bwMode="auto">
            <a:xfrm>
              <a:off x="488" y="2118"/>
              <a:ext cx="12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30" name="Line 22"/>
            <p:cNvSpPr>
              <a:spLocks noChangeShapeType="1"/>
            </p:cNvSpPr>
            <p:nvPr/>
          </p:nvSpPr>
          <p:spPr bwMode="auto">
            <a:xfrm>
              <a:off x="647" y="1822"/>
              <a:ext cx="36"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9" name="Line 21"/>
            <p:cNvSpPr>
              <a:spLocks noChangeShapeType="1"/>
            </p:cNvSpPr>
            <p:nvPr/>
          </p:nvSpPr>
          <p:spPr bwMode="auto">
            <a:xfrm flipH="1">
              <a:off x="4451" y="1822"/>
              <a:ext cx="4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8" name="Rectangle 20"/>
            <p:cNvSpPr>
              <a:spLocks noChangeArrowheads="1"/>
            </p:cNvSpPr>
            <p:nvPr/>
          </p:nvSpPr>
          <p:spPr bwMode="auto">
            <a:xfrm>
              <a:off x="426" y="1760"/>
              <a:ext cx="180"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27" name="Line 19"/>
            <p:cNvSpPr>
              <a:spLocks noChangeShapeType="1"/>
            </p:cNvSpPr>
            <p:nvPr/>
          </p:nvSpPr>
          <p:spPr bwMode="auto">
            <a:xfrm>
              <a:off x="647" y="1822"/>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6" name="Line 18"/>
            <p:cNvSpPr>
              <a:spLocks noChangeShapeType="1"/>
            </p:cNvSpPr>
            <p:nvPr/>
          </p:nvSpPr>
          <p:spPr bwMode="auto">
            <a:xfrm>
              <a:off x="647" y="2896"/>
              <a:ext cx="3839"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5" name="Line 17"/>
            <p:cNvSpPr>
              <a:spLocks noChangeShapeType="1"/>
            </p:cNvSpPr>
            <p:nvPr/>
          </p:nvSpPr>
          <p:spPr bwMode="auto">
            <a:xfrm flipV="1">
              <a:off x="4486" y="1822"/>
              <a:ext cx="0" cy="1074"/>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4" name="Line 16"/>
            <p:cNvSpPr>
              <a:spLocks noChangeShapeType="1"/>
            </p:cNvSpPr>
            <p:nvPr/>
          </p:nvSpPr>
          <p:spPr bwMode="auto">
            <a:xfrm flipV="1">
              <a:off x="647" y="1822"/>
              <a:ext cx="0" cy="1074"/>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3" name="Freeform 15"/>
            <p:cNvSpPr>
              <a:spLocks/>
            </p:cNvSpPr>
            <p:nvPr/>
          </p:nvSpPr>
          <p:spPr bwMode="auto">
            <a:xfrm>
              <a:off x="647" y="2507"/>
              <a:ext cx="745" cy="54"/>
            </a:xfrm>
            <a:custGeom>
              <a:avLst/>
              <a:gdLst/>
              <a:ahLst/>
              <a:cxnLst>
                <a:cxn ang="0">
                  <a:pos x="9" y="47"/>
                </a:cxn>
                <a:cxn ang="0">
                  <a:pos x="36" y="8"/>
                </a:cxn>
                <a:cxn ang="0">
                  <a:pos x="53" y="23"/>
                </a:cxn>
                <a:cxn ang="0">
                  <a:pos x="71" y="47"/>
                </a:cxn>
                <a:cxn ang="0">
                  <a:pos x="80" y="8"/>
                </a:cxn>
                <a:cxn ang="0">
                  <a:pos x="98" y="23"/>
                </a:cxn>
                <a:cxn ang="0">
                  <a:pos x="115" y="54"/>
                </a:cxn>
                <a:cxn ang="0">
                  <a:pos x="151" y="0"/>
                </a:cxn>
                <a:cxn ang="0">
                  <a:pos x="160" y="23"/>
                </a:cxn>
                <a:cxn ang="0">
                  <a:pos x="169" y="54"/>
                </a:cxn>
                <a:cxn ang="0">
                  <a:pos x="186" y="16"/>
                </a:cxn>
                <a:cxn ang="0">
                  <a:pos x="204" y="8"/>
                </a:cxn>
                <a:cxn ang="0">
                  <a:pos x="231" y="54"/>
                </a:cxn>
                <a:cxn ang="0">
                  <a:pos x="240" y="39"/>
                </a:cxn>
                <a:cxn ang="0">
                  <a:pos x="248" y="0"/>
                </a:cxn>
                <a:cxn ang="0">
                  <a:pos x="266" y="31"/>
                </a:cxn>
                <a:cxn ang="0">
                  <a:pos x="284" y="47"/>
                </a:cxn>
                <a:cxn ang="0">
                  <a:pos x="311" y="8"/>
                </a:cxn>
                <a:cxn ang="0">
                  <a:pos x="328" y="23"/>
                </a:cxn>
                <a:cxn ang="0">
                  <a:pos x="346" y="47"/>
                </a:cxn>
                <a:cxn ang="0">
                  <a:pos x="355" y="8"/>
                </a:cxn>
                <a:cxn ang="0">
                  <a:pos x="381" y="47"/>
                </a:cxn>
                <a:cxn ang="0">
                  <a:pos x="408" y="16"/>
                </a:cxn>
                <a:cxn ang="0">
                  <a:pos x="426" y="16"/>
                </a:cxn>
                <a:cxn ang="0">
                  <a:pos x="452" y="54"/>
                </a:cxn>
                <a:cxn ang="0">
                  <a:pos x="461" y="39"/>
                </a:cxn>
                <a:cxn ang="0">
                  <a:pos x="470" y="0"/>
                </a:cxn>
                <a:cxn ang="0">
                  <a:pos x="488" y="31"/>
                </a:cxn>
                <a:cxn ang="0">
                  <a:pos x="506" y="47"/>
                </a:cxn>
                <a:cxn ang="0">
                  <a:pos x="523" y="16"/>
                </a:cxn>
                <a:cxn ang="0">
                  <a:pos x="541" y="16"/>
                </a:cxn>
                <a:cxn ang="0">
                  <a:pos x="559" y="54"/>
                </a:cxn>
                <a:cxn ang="0">
                  <a:pos x="577" y="8"/>
                </a:cxn>
                <a:cxn ang="0">
                  <a:pos x="594" y="23"/>
                </a:cxn>
                <a:cxn ang="0">
                  <a:pos x="612" y="54"/>
                </a:cxn>
                <a:cxn ang="0">
                  <a:pos x="630" y="23"/>
                </a:cxn>
                <a:cxn ang="0">
                  <a:pos x="656" y="16"/>
                </a:cxn>
                <a:cxn ang="0">
                  <a:pos x="665" y="54"/>
                </a:cxn>
                <a:cxn ang="0">
                  <a:pos x="683" y="16"/>
                </a:cxn>
                <a:cxn ang="0">
                  <a:pos x="701" y="8"/>
                </a:cxn>
                <a:cxn ang="0">
                  <a:pos x="727" y="54"/>
                </a:cxn>
                <a:cxn ang="0">
                  <a:pos x="736" y="39"/>
                </a:cxn>
              </a:cxnLst>
              <a:rect l="0" t="0" r="r" b="b"/>
              <a:pathLst>
                <a:path w="745" h="54">
                  <a:moveTo>
                    <a:pt x="0" y="31"/>
                  </a:moveTo>
                  <a:lnTo>
                    <a:pt x="0" y="54"/>
                  </a:lnTo>
                  <a:lnTo>
                    <a:pt x="9" y="47"/>
                  </a:lnTo>
                  <a:lnTo>
                    <a:pt x="18" y="39"/>
                  </a:lnTo>
                  <a:lnTo>
                    <a:pt x="18" y="23"/>
                  </a:lnTo>
                  <a:lnTo>
                    <a:pt x="36" y="8"/>
                  </a:lnTo>
                  <a:lnTo>
                    <a:pt x="36" y="0"/>
                  </a:lnTo>
                  <a:lnTo>
                    <a:pt x="36" y="8"/>
                  </a:lnTo>
                  <a:lnTo>
                    <a:pt x="53" y="23"/>
                  </a:lnTo>
                  <a:lnTo>
                    <a:pt x="53" y="47"/>
                  </a:lnTo>
                  <a:lnTo>
                    <a:pt x="62" y="54"/>
                  </a:lnTo>
                  <a:lnTo>
                    <a:pt x="71" y="47"/>
                  </a:lnTo>
                  <a:lnTo>
                    <a:pt x="71" y="31"/>
                  </a:lnTo>
                  <a:lnTo>
                    <a:pt x="80" y="23"/>
                  </a:lnTo>
                  <a:lnTo>
                    <a:pt x="80" y="8"/>
                  </a:lnTo>
                  <a:lnTo>
                    <a:pt x="89" y="0"/>
                  </a:lnTo>
                  <a:lnTo>
                    <a:pt x="98" y="8"/>
                  </a:lnTo>
                  <a:lnTo>
                    <a:pt x="98" y="23"/>
                  </a:lnTo>
                  <a:lnTo>
                    <a:pt x="107" y="31"/>
                  </a:lnTo>
                  <a:lnTo>
                    <a:pt x="107" y="47"/>
                  </a:lnTo>
                  <a:lnTo>
                    <a:pt x="115" y="54"/>
                  </a:lnTo>
                  <a:lnTo>
                    <a:pt x="133" y="39"/>
                  </a:lnTo>
                  <a:lnTo>
                    <a:pt x="133" y="16"/>
                  </a:lnTo>
                  <a:lnTo>
                    <a:pt x="151" y="0"/>
                  </a:lnTo>
                  <a:lnTo>
                    <a:pt x="142" y="0"/>
                  </a:lnTo>
                  <a:lnTo>
                    <a:pt x="151" y="16"/>
                  </a:lnTo>
                  <a:lnTo>
                    <a:pt x="160" y="23"/>
                  </a:lnTo>
                  <a:lnTo>
                    <a:pt x="160" y="39"/>
                  </a:lnTo>
                  <a:lnTo>
                    <a:pt x="178" y="54"/>
                  </a:lnTo>
                  <a:lnTo>
                    <a:pt x="169" y="54"/>
                  </a:lnTo>
                  <a:lnTo>
                    <a:pt x="178" y="39"/>
                  </a:lnTo>
                  <a:lnTo>
                    <a:pt x="186" y="31"/>
                  </a:lnTo>
                  <a:lnTo>
                    <a:pt x="186" y="16"/>
                  </a:lnTo>
                  <a:lnTo>
                    <a:pt x="204" y="0"/>
                  </a:lnTo>
                  <a:lnTo>
                    <a:pt x="195" y="0"/>
                  </a:lnTo>
                  <a:lnTo>
                    <a:pt x="204" y="8"/>
                  </a:lnTo>
                  <a:lnTo>
                    <a:pt x="213" y="16"/>
                  </a:lnTo>
                  <a:lnTo>
                    <a:pt x="213" y="39"/>
                  </a:lnTo>
                  <a:lnTo>
                    <a:pt x="231" y="54"/>
                  </a:lnTo>
                  <a:lnTo>
                    <a:pt x="222" y="54"/>
                  </a:lnTo>
                  <a:lnTo>
                    <a:pt x="231" y="47"/>
                  </a:lnTo>
                  <a:lnTo>
                    <a:pt x="240" y="39"/>
                  </a:lnTo>
                  <a:lnTo>
                    <a:pt x="240" y="23"/>
                  </a:lnTo>
                  <a:lnTo>
                    <a:pt x="248" y="16"/>
                  </a:lnTo>
                  <a:lnTo>
                    <a:pt x="248" y="0"/>
                  </a:lnTo>
                  <a:lnTo>
                    <a:pt x="257" y="8"/>
                  </a:lnTo>
                  <a:lnTo>
                    <a:pt x="266" y="16"/>
                  </a:lnTo>
                  <a:lnTo>
                    <a:pt x="266" y="31"/>
                  </a:lnTo>
                  <a:lnTo>
                    <a:pt x="275" y="39"/>
                  </a:lnTo>
                  <a:lnTo>
                    <a:pt x="275" y="54"/>
                  </a:lnTo>
                  <a:lnTo>
                    <a:pt x="284" y="47"/>
                  </a:lnTo>
                  <a:lnTo>
                    <a:pt x="293" y="39"/>
                  </a:lnTo>
                  <a:lnTo>
                    <a:pt x="293" y="23"/>
                  </a:lnTo>
                  <a:lnTo>
                    <a:pt x="311" y="8"/>
                  </a:lnTo>
                  <a:lnTo>
                    <a:pt x="311" y="0"/>
                  </a:lnTo>
                  <a:lnTo>
                    <a:pt x="311" y="8"/>
                  </a:lnTo>
                  <a:lnTo>
                    <a:pt x="328" y="23"/>
                  </a:lnTo>
                  <a:lnTo>
                    <a:pt x="328" y="47"/>
                  </a:lnTo>
                  <a:lnTo>
                    <a:pt x="337" y="54"/>
                  </a:lnTo>
                  <a:lnTo>
                    <a:pt x="346" y="47"/>
                  </a:lnTo>
                  <a:lnTo>
                    <a:pt x="346" y="31"/>
                  </a:lnTo>
                  <a:lnTo>
                    <a:pt x="355" y="23"/>
                  </a:lnTo>
                  <a:lnTo>
                    <a:pt x="355" y="8"/>
                  </a:lnTo>
                  <a:lnTo>
                    <a:pt x="364" y="0"/>
                  </a:lnTo>
                  <a:lnTo>
                    <a:pt x="381" y="16"/>
                  </a:lnTo>
                  <a:lnTo>
                    <a:pt x="381" y="47"/>
                  </a:lnTo>
                  <a:lnTo>
                    <a:pt x="390" y="54"/>
                  </a:lnTo>
                  <a:lnTo>
                    <a:pt x="408" y="39"/>
                  </a:lnTo>
                  <a:lnTo>
                    <a:pt x="408" y="16"/>
                  </a:lnTo>
                  <a:lnTo>
                    <a:pt x="426" y="0"/>
                  </a:lnTo>
                  <a:lnTo>
                    <a:pt x="417" y="0"/>
                  </a:lnTo>
                  <a:lnTo>
                    <a:pt x="426" y="16"/>
                  </a:lnTo>
                  <a:lnTo>
                    <a:pt x="435" y="23"/>
                  </a:lnTo>
                  <a:lnTo>
                    <a:pt x="435" y="39"/>
                  </a:lnTo>
                  <a:lnTo>
                    <a:pt x="452" y="54"/>
                  </a:lnTo>
                  <a:lnTo>
                    <a:pt x="444" y="54"/>
                  </a:lnTo>
                  <a:lnTo>
                    <a:pt x="452" y="47"/>
                  </a:lnTo>
                  <a:lnTo>
                    <a:pt x="461" y="39"/>
                  </a:lnTo>
                  <a:lnTo>
                    <a:pt x="461" y="16"/>
                  </a:lnTo>
                  <a:lnTo>
                    <a:pt x="479" y="0"/>
                  </a:lnTo>
                  <a:lnTo>
                    <a:pt x="470" y="0"/>
                  </a:lnTo>
                  <a:lnTo>
                    <a:pt x="479" y="8"/>
                  </a:lnTo>
                  <a:lnTo>
                    <a:pt x="488" y="16"/>
                  </a:lnTo>
                  <a:lnTo>
                    <a:pt x="488" y="31"/>
                  </a:lnTo>
                  <a:lnTo>
                    <a:pt x="497" y="39"/>
                  </a:lnTo>
                  <a:lnTo>
                    <a:pt x="497" y="54"/>
                  </a:lnTo>
                  <a:lnTo>
                    <a:pt x="506" y="47"/>
                  </a:lnTo>
                  <a:lnTo>
                    <a:pt x="514" y="39"/>
                  </a:lnTo>
                  <a:lnTo>
                    <a:pt x="514" y="23"/>
                  </a:lnTo>
                  <a:lnTo>
                    <a:pt x="523" y="16"/>
                  </a:lnTo>
                  <a:lnTo>
                    <a:pt x="523" y="0"/>
                  </a:lnTo>
                  <a:lnTo>
                    <a:pt x="532" y="8"/>
                  </a:lnTo>
                  <a:lnTo>
                    <a:pt x="541" y="16"/>
                  </a:lnTo>
                  <a:lnTo>
                    <a:pt x="541" y="31"/>
                  </a:lnTo>
                  <a:lnTo>
                    <a:pt x="559" y="47"/>
                  </a:lnTo>
                  <a:lnTo>
                    <a:pt x="559" y="54"/>
                  </a:lnTo>
                  <a:lnTo>
                    <a:pt x="559" y="47"/>
                  </a:lnTo>
                  <a:lnTo>
                    <a:pt x="577" y="31"/>
                  </a:lnTo>
                  <a:lnTo>
                    <a:pt x="577" y="8"/>
                  </a:lnTo>
                  <a:lnTo>
                    <a:pt x="585" y="0"/>
                  </a:lnTo>
                  <a:lnTo>
                    <a:pt x="594" y="8"/>
                  </a:lnTo>
                  <a:lnTo>
                    <a:pt x="594" y="23"/>
                  </a:lnTo>
                  <a:lnTo>
                    <a:pt x="603" y="31"/>
                  </a:lnTo>
                  <a:lnTo>
                    <a:pt x="603" y="47"/>
                  </a:lnTo>
                  <a:lnTo>
                    <a:pt x="612" y="54"/>
                  </a:lnTo>
                  <a:lnTo>
                    <a:pt x="621" y="47"/>
                  </a:lnTo>
                  <a:lnTo>
                    <a:pt x="621" y="31"/>
                  </a:lnTo>
                  <a:lnTo>
                    <a:pt x="630" y="23"/>
                  </a:lnTo>
                  <a:lnTo>
                    <a:pt x="630" y="8"/>
                  </a:lnTo>
                  <a:lnTo>
                    <a:pt x="639" y="0"/>
                  </a:lnTo>
                  <a:lnTo>
                    <a:pt x="656" y="16"/>
                  </a:lnTo>
                  <a:lnTo>
                    <a:pt x="656" y="39"/>
                  </a:lnTo>
                  <a:lnTo>
                    <a:pt x="674" y="54"/>
                  </a:lnTo>
                  <a:lnTo>
                    <a:pt x="665" y="54"/>
                  </a:lnTo>
                  <a:lnTo>
                    <a:pt x="674" y="39"/>
                  </a:lnTo>
                  <a:lnTo>
                    <a:pt x="683" y="31"/>
                  </a:lnTo>
                  <a:lnTo>
                    <a:pt x="683" y="16"/>
                  </a:lnTo>
                  <a:lnTo>
                    <a:pt x="701" y="0"/>
                  </a:lnTo>
                  <a:lnTo>
                    <a:pt x="692" y="0"/>
                  </a:lnTo>
                  <a:lnTo>
                    <a:pt x="701" y="8"/>
                  </a:lnTo>
                  <a:lnTo>
                    <a:pt x="709" y="16"/>
                  </a:lnTo>
                  <a:lnTo>
                    <a:pt x="709" y="39"/>
                  </a:lnTo>
                  <a:lnTo>
                    <a:pt x="727" y="54"/>
                  </a:lnTo>
                  <a:lnTo>
                    <a:pt x="718" y="54"/>
                  </a:lnTo>
                  <a:lnTo>
                    <a:pt x="727" y="47"/>
                  </a:lnTo>
                  <a:lnTo>
                    <a:pt x="736" y="39"/>
                  </a:lnTo>
                  <a:lnTo>
                    <a:pt x="736" y="23"/>
                  </a:lnTo>
                  <a:lnTo>
                    <a:pt x="745" y="16"/>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2" name="Freeform 14"/>
            <p:cNvSpPr>
              <a:spLocks/>
            </p:cNvSpPr>
            <p:nvPr/>
          </p:nvSpPr>
          <p:spPr bwMode="auto">
            <a:xfrm>
              <a:off x="1392" y="2048"/>
              <a:ext cx="629" cy="630"/>
            </a:xfrm>
            <a:custGeom>
              <a:avLst/>
              <a:gdLst/>
              <a:ahLst/>
              <a:cxnLst>
                <a:cxn ang="0">
                  <a:pos x="9" y="467"/>
                </a:cxn>
                <a:cxn ang="0">
                  <a:pos x="27" y="498"/>
                </a:cxn>
                <a:cxn ang="0">
                  <a:pos x="44" y="498"/>
                </a:cxn>
                <a:cxn ang="0">
                  <a:pos x="62" y="459"/>
                </a:cxn>
                <a:cxn ang="0">
                  <a:pos x="80" y="506"/>
                </a:cxn>
                <a:cxn ang="0">
                  <a:pos x="97" y="490"/>
                </a:cxn>
                <a:cxn ang="0">
                  <a:pos x="115" y="459"/>
                </a:cxn>
                <a:cxn ang="0">
                  <a:pos x="142" y="513"/>
                </a:cxn>
                <a:cxn ang="0">
                  <a:pos x="177" y="459"/>
                </a:cxn>
                <a:cxn ang="0">
                  <a:pos x="186" y="482"/>
                </a:cxn>
                <a:cxn ang="0">
                  <a:pos x="195" y="513"/>
                </a:cxn>
                <a:cxn ang="0">
                  <a:pos x="213" y="475"/>
                </a:cxn>
                <a:cxn ang="0">
                  <a:pos x="230" y="467"/>
                </a:cxn>
                <a:cxn ang="0">
                  <a:pos x="248" y="498"/>
                </a:cxn>
                <a:cxn ang="0">
                  <a:pos x="266" y="498"/>
                </a:cxn>
                <a:cxn ang="0">
                  <a:pos x="284" y="459"/>
                </a:cxn>
                <a:cxn ang="0">
                  <a:pos x="301" y="506"/>
                </a:cxn>
                <a:cxn ang="0">
                  <a:pos x="319" y="490"/>
                </a:cxn>
                <a:cxn ang="0">
                  <a:pos x="337" y="459"/>
                </a:cxn>
                <a:cxn ang="0">
                  <a:pos x="355" y="490"/>
                </a:cxn>
                <a:cxn ang="0">
                  <a:pos x="363" y="451"/>
                </a:cxn>
                <a:cxn ang="0">
                  <a:pos x="372" y="31"/>
                </a:cxn>
                <a:cxn ang="0">
                  <a:pos x="381" y="31"/>
                </a:cxn>
                <a:cxn ang="0">
                  <a:pos x="399" y="257"/>
                </a:cxn>
                <a:cxn ang="0">
                  <a:pos x="408" y="545"/>
                </a:cxn>
                <a:cxn ang="0">
                  <a:pos x="417" y="342"/>
                </a:cxn>
                <a:cxn ang="0">
                  <a:pos x="434" y="93"/>
                </a:cxn>
                <a:cxn ang="0">
                  <a:pos x="443" y="54"/>
                </a:cxn>
                <a:cxn ang="0">
                  <a:pos x="452" y="475"/>
                </a:cxn>
                <a:cxn ang="0">
                  <a:pos x="470" y="568"/>
                </a:cxn>
                <a:cxn ang="0">
                  <a:pos x="479" y="186"/>
                </a:cxn>
                <a:cxn ang="0">
                  <a:pos x="496" y="77"/>
                </a:cxn>
                <a:cxn ang="0">
                  <a:pos x="505" y="451"/>
                </a:cxn>
                <a:cxn ang="0">
                  <a:pos x="523" y="607"/>
                </a:cxn>
                <a:cxn ang="0">
                  <a:pos x="532" y="272"/>
                </a:cxn>
                <a:cxn ang="0">
                  <a:pos x="550" y="93"/>
                </a:cxn>
                <a:cxn ang="0">
                  <a:pos x="559" y="412"/>
                </a:cxn>
                <a:cxn ang="0">
                  <a:pos x="576" y="615"/>
                </a:cxn>
                <a:cxn ang="0">
                  <a:pos x="585" y="576"/>
                </a:cxn>
                <a:cxn ang="0">
                  <a:pos x="594" y="148"/>
                </a:cxn>
                <a:cxn ang="0">
                  <a:pos x="603" y="148"/>
                </a:cxn>
                <a:cxn ang="0">
                  <a:pos x="621" y="366"/>
                </a:cxn>
              </a:cxnLst>
              <a:rect l="0" t="0" r="r" b="b"/>
              <a:pathLst>
                <a:path w="629" h="630">
                  <a:moveTo>
                    <a:pt x="0" y="475"/>
                  </a:moveTo>
                  <a:lnTo>
                    <a:pt x="0" y="459"/>
                  </a:lnTo>
                  <a:lnTo>
                    <a:pt x="9" y="467"/>
                  </a:lnTo>
                  <a:lnTo>
                    <a:pt x="18" y="475"/>
                  </a:lnTo>
                  <a:lnTo>
                    <a:pt x="18" y="490"/>
                  </a:lnTo>
                  <a:lnTo>
                    <a:pt x="27" y="498"/>
                  </a:lnTo>
                  <a:lnTo>
                    <a:pt x="27" y="513"/>
                  </a:lnTo>
                  <a:lnTo>
                    <a:pt x="35" y="506"/>
                  </a:lnTo>
                  <a:lnTo>
                    <a:pt x="44" y="498"/>
                  </a:lnTo>
                  <a:lnTo>
                    <a:pt x="44" y="482"/>
                  </a:lnTo>
                  <a:lnTo>
                    <a:pt x="62" y="467"/>
                  </a:lnTo>
                  <a:lnTo>
                    <a:pt x="62" y="459"/>
                  </a:lnTo>
                  <a:lnTo>
                    <a:pt x="62" y="467"/>
                  </a:lnTo>
                  <a:lnTo>
                    <a:pt x="80" y="482"/>
                  </a:lnTo>
                  <a:lnTo>
                    <a:pt x="80" y="506"/>
                  </a:lnTo>
                  <a:lnTo>
                    <a:pt x="89" y="513"/>
                  </a:lnTo>
                  <a:lnTo>
                    <a:pt x="97" y="506"/>
                  </a:lnTo>
                  <a:lnTo>
                    <a:pt x="97" y="490"/>
                  </a:lnTo>
                  <a:lnTo>
                    <a:pt x="106" y="482"/>
                  </a:lnTo>
                  <a:lnTo>
                    <a:pt x="106" y="467"/>
                  </a:lnTo>
                  <a:lnTo>
                    <a:pt x="115" y="459"/>
                  </a:lnTo>
                  <a:lnTo>
                    <a:pt x="133" y="475"/>
                  </a:lnTo>
                  <a:lnTo>
                    <a:pt x="133" y="506"/>
                  </a:lnTo>
                  <a:lnTo>
                    <a:pt x="142" y="513"/>
                  </a:lnTo>
                  <a:lnTo>
                    <a:pt x="160" y="498"/>
                  </a:lnTo>
                  <a:lnTo>
                    <a:pt x="160" y="475"/>
                  </a:lnTo>
                  <a:lnTo>
                    <a:pt x="177" y="459"/>
                  </a:lnTo>
                  <a:lnTo>
                    <a:pt x="168" y="459"/>
                  </a:lnTo>
                  <a:lnTo>
                    <a:pt x="177" y="475"/>
                  </a:lnTo>
                  <a:lnTo>
                    <a:pt x="186" y="482"/>
                  </a:lnTo>
                  <a:lnTo>
                    <a:pt x="186" y="498"/>
                  </a:lnTo>
                  <a:lnTo>
                    <a:pt x="204" y="513"/>
                  </a:lnTo>
                  <a:lnTo>
                    <a:pt x="195" y="513"/>
                  </a:lnTo>
                  <a:lnTo>
                    <a:pt x="204" y="506"/>
                  </a:lnTo>
                  <a:lnTo>
                    <a:pt x="213" y="498"/>
                  </a:lnTo>
                  <a:lnTo>
                    <a:pt x="213" y="475"/>
                  </a:lnTo>
                  <a:lnTo>
                    <a:pt x="230" y="459"/>
                  </a:lnTo>
                  <a:lnTo>
                    <a:pt x="222" y="459"/>
                  </a:lnTo>
                  <a:lnTo>
                    <a:pt x="230" y="467"/>
                  </a:lnTo>
                  <a:lnTo>
                    <a:pt x="239" y="475"/>
                  </a:lnTo>
                  <a:lnTo>
                    <a:pt x="239" y="490"/>
                  </a:lnTo>
                  <a:lnTo>
                    <a:pt x="248" y="498"/>
                  </a:lnTo>
                  <a:lnTo>
                    <a:pt x="248" y="513"/>
                  </a:lnTo>
                  <a:lnTo>
                    <a:pt x="257" y="506"/>
                  </a:lnTo>
                  <a:lnTo>
                    <a:pt x="266" y="498"/>
                  </a:lnTo>
                  <a:lnTo>
                    <a:pt x="266" y="482"/>
                  </a:lnTo>
                  <a:lnTo>
                    <a:pt x="284" y="467"/>
                  </a:lnTo>
                  <a:lnTo>
                    <a:pt x="284" y="459"/>
                  </a:lnTo>
                  <a:lnTo>
                    <a:pt x="284" y="467"/>
                  </a:lnTo>
                  <a:lnTo>
                    <a:pt x="301" y="482"/>
                  </a:lnTo>
                  <a:lnTo>
                    <a:pt x="301" y="506"/>
                  </a:lnTo>
                  <a:lnTo>
                    <a:pt x="310" y="513"/>
                  </a:lnTo>
                  <a:lnTo>
                    <a:pt x="319" y="506"/>
                  </a:lnTo>
                  <a:lnTo>
                    <a:pt x="319" y="490"/>
                  </a:lnTo>
                  <a:lnTo>
                    <a:pt x="328" y="482"/>
                  </a:lnTo>
                  <a:lnTo>
                    <a:pt x="328" y="467"/>
                  </a:lnTo>
                  <a:lnTo>
                    <a:pt x="337" y="459"/>
                  </a:lnTo>
                  <a:lnTo>
                    <a:pt x="346" y="467"/>
                  </a:lnTo>
                  <a:lnTo>
                    <a:pt x="346" y="482"/>
                  </a:lnTo>
                  <a:lnTo>
                    <a:pt x="355" y="490"/>
                  </a:lnTo>
                  <a:lnTo>
                    <a:pt x="355" y="498"/>
                  </a:lnTo>
                  <a:lnTo>
                    <a:pt x="355" y="459"/>
                  </a:lnTo>
                  <a:lnTo>
                    <a:pt x="363" y="451"/>
                  </a:lnTo>
                  <a:lnTo>
                    <a:pt x="363" y="233"/>
                  </a:lnTo>
                  <a:lnTo>
                    <a:pt x="372" y="225"/>
                  </a:lnTo>
                  <a:lnTo>
                    <a:pt x="372" y="31"/>
                  </a:lnTo>
                  <a:lnTo>
                    <a:pt x="381" y="23"/>
                  </a:lnTo>
                  <a:lnTo>
                    <a:pt x="381" y="0"/>
                  </a:lnTo>
                  <a:lnTo>
                    <a:pt x="381" y="31"/>
                  </a:lnTo>
                  <a:lnTo>
                    <a:pt x="390" y="39"/>
                  </a:lnTo>
                  <a:lnTo>
                    <a:pt x="390" y="249"/>
                  </a:lnTo>
                  <a:lnTo>
                    <a:pt x="399" y="257"/>
                  </a:lnTo>
                  <a:lnTo>
                    <a:pt x="399" y="490"/>
                  </a:lnTo>
                  <a:lnTo>
                    <a:pt x="408" y="498"/>
                  </a:lnTo>
                  <a:lnTo>
                    <a:pt x="408" y="545"/>
                  </a:lnTo>
                  <a:lnTo>
                    <a:pt x="408" y="529"/>
                  </a:lnTo>
                  <a:lnTo>
                    <a:pt x="417" y="521"/>
                  </a:lnTo>
                  <a:lnTo>
                    <a:pt x="417" y="342"/>
                  </a:lnTo>
                  <a:lnTo>
                    <a:pt x="426" y="334"/>
                  </a:lnTo>
                  <a:lnTo>
                    <a:pt x="426" y="101"/>
                  </a:lnTo>
                  <a:lnTo>
                    <a:pt x="434" y="93"/>
                  </a:lnTo>
                  <a:lnTo>
                    <a:pt x="434" y="39"/>
                  </a:lnTo>
                  <a:lnTo>
                    <a:pt x="434" y="46"/>
                  </a:lnTo>
                  <a:lnTo>
                    <a:pt x="443" y="54"/>
                  </a:lnTo>
                  <a:lnTo>
                    <a:pt x="443" y="225"/>
                  </a:lnTo>
                  <a:lnTo>
                    <a:pt x="452" y="233"/>
                  </a:lnTo>
                  <a:lnTo>
                    <a:pt x="452" y="475"/>
                  </a:lnTo>
                  <a:lnTo>
                    <a:pt x="461" y="482"/>
                  </a:lnTo>
                  <a:lnTo>
                    <a:pt x="461" y="576"/>
                  </a:lnTo>
                  <a:lnTo>
                    <a:pt x="470" y="568"/>
                  </a:lnTo>
                  <a:lnTo>
                    <a:pt x="470" y="436"/>
                  </a:lnTo>
                  <a:lnTo>
                    <a:pt x="479" y="428"/>
                  </a:lnTo>
                  <a:lnTo>
                    <a:pt x="479" y="186"/>
                  </a:lnTo>
                  <a:lnTo>
                    <a:pt x="488" y="179"/>
                  </a:lnTo>
                  <a:lnTo>
                    <a:pt x="488" y="70"/>
                  </a:lnTo>
                  <a:lnTo>
                    <a:pt x="496" y="77"/>
                  </a:lnTo>
                  <a:lnTo>
                    <a:pt x="496" y="194"/>
                  </a:lnTo>
                  <a:lnTo>
                    <a:pt x="505" y="202"/>
                  </a:lnTo>
                  <a:lnTo>
                    <a:pt x="505" y="451"/>
                  </a:lnTo>
                  <a:lnTo>
                    <a:pt x="514" y="459"/>
                  </a:lnTo>
                  <a:lnTo>
                    <a:pt x="514" y="599"/>
                  </a:lnTo>
                  <a:lnTo>
                    <a:pt x="523" y="607"/>
                  </a:lnTo>
                  <a:lnTo>
                    <a:pt x="523" y="513"/>
                  </a:lnTo>
                  <a:lnTo>
                    <a:pt x="532" y="506"/>
                  </a:lnTo>
                  <a:lnTo>
                    <a:pt x="532" y="272"/>
                  </a:lnTo>
                  <a:lnTo>
                    <a:pt x="541" y="264"/>
                  </a:lnTo>
                  <a:lnTo>
                    <a:pt x="541" y="101"/>
                  </a:lnTo>
                  <a:lnTo>
                    <a:pt x="550" y="93"/>
                  </a:lnTo>
                  <a:lnTo>
                    <a:pt x="550" y="163"/>
                  </a:lnTo>
                  <a:lnTo>
                    <a:pt x="559" y="171"/>
                  </a:lnTo>
                  <a:lnTo>
                    <a:pt x="559" y="412"/>
                  </a:lnTo>
                  <a:lnTo>
                    <a:pt x="567" y="420"/>
                  </a:lnTo>
                  <a:lnTo>
                    <a:pt x="567" y="607"/>
                  </a:lnTo>
                  <a:lnTo>
                    <a:pt x="576" y="615"/>
                  </a:lnTo>
                  <a:lnTo>
                    <a:pt x="576" y="630"/>
                  </a:lnTo>
                  <a:lnTo>
                    <a:pt x="576" y="584"/>
                  </a:lnTo>
                  <a:lnTo>
                    <a:pt x="585" y="576"/>
                  </a:lnTo>
                  <a:lnTo>
                    <a:pt x="585" y="358"/>
                  </a:lnTo>
                  <a:lnTo>
                    <a:pt x="594" y="350"/>
                  </a:lnTo>
                  <a:lnTo>
                    <a:pt x="594" y="148"/>
                  </a:lnTo>
                  <a:lnTo>
                    <a:pt x="603" y="140"/>
                  </a:lnTo>
                  <a:lnTo>
                    <a:pt x="603" y="116"/>
                  </a:lnTo>
                  <a:lnTo>
                    <a:pt x="603" y="148"/>
                  </a:lnTo>
                  <a:lnTo>
                    <a:pt x="612" y="155"/>
                  </a:lnTo>
                  <a:lnTo>
                    <a:pt x="612" y="358"/>
                  </a:lnTo>
                  <a:lnTo>
                    <a:pt x="621" y="366"/>
                  </a:lnTo>
                  <a:lnTo>
                    <a:pt x="621" y="599"/>
                  </a:lnTo>
                  <a:lnTo>
                    <a:pt x="629" y="607"/>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1" name="Freeform 13"/>
            <p:cNvSpPr>
              <a:spLocks/>
            </p:cNvSpPr>
            <p:nvPr/>
          </p:nvSpPr>
          <p:spPr bwMode="auto">
            <a:xfrm>
              <a:off x="2021" y="2180"/>
              <a:ext cx="515" cy="599"/>
            </a:xfrm>
            <a:custGeom>
              <a:avLst/>
              <a:gdLst/>
              <a:ahLst/>
              <a:cxnLst>
                <a:cxn ang="0">
                  <a:pos x="0" y="506"/>
                </a:cxn>
                <a:cxn ang="0">
                  <a:pos x="18" y="304"/>
                </a:cxn>
                <a:cxn ang="0">
                  <a:pos x="27" y="0"/>
                </a:cxn>
                <a:cxn ang="0">
                  <a:pos x="36" y="179"/>
                </a:cxn>
                <a:cxn ang="0">
                  <a:pos x="54" y="444"/>
                </a:cxn>
                <a:cxn ang="0">
                  <a:pos x="63" y="397"/>
                </a:cxn>
                <a:cxn ang="0">
                  <a:pos x="80" y="132"/>
                </a:cxn>
                <a:cxn ang="0">
                  <a:pos x="89" y="132"/>
                </a:cxn>
                <a:cxn ang="0">
                  <a:pos x="107" y="397"/>
                </a:cxn>
                <a:cxn ang="0">
                  <a:pos x="116" y="467"/>
                </a:cxn>
                <a:cxn ang="0">
                  <a:pos x="133" y="210"/>
                </a:cxn>
                <a:cxn ang="0">
                  <a:pos x="142" y="93"/>
                </a:cxn>
                <a:cxn ang="0">
                  <a:pos x="160" y="335"/>
                </a:cxn>
                <a:cxn ang="0">
                  <a:pos x="169" y="561"/>
                </a:cxn>
                <a:cxn ang="0">
                  <a:pos x="178" y="304"/>
                </a:cxn>
                <a:cxn ang="0">
                  <a:pos x="196" y="70"/>
                </a:cxn>
                <a:cxn ang="0">
                  <a:pos x="204" y="70"/>
                </a:cxn>
                <a:cxn ang="0">
                  <a:pos x="213" y="506"/>
                </a:cxn>
                <a:cxn ang="0">
                  <a:pos x="222" y="561"/>
                </a:cxn>
                <a:cxn ang="0">
                  <a:pos x="240" y="374"/>
                </a:cxn>
                <a:cxn ang="0">
                  <a:pos x="249" y="47"/>
                </a:cxn>
                <a:cxn ang="0">
                  <a:pos x="258" y="210"/>
                </a:cxn>
                <a:cxn ang="0">
                  <a:pos x="275" y="467"/>
                </a:cxn>
                <a:cxn ang="0">
                  <a:pos x="284" y="452"/>
                </a:cxn>
                <a:cxn ang="0">
                  <a:pos x="302" y="195"/>
                </a:cxn>
                <a:cxn ang="0">
                  <a:pos x="311" y="156"/>
                </a:cxn>
                <a:cxn ang="0">
                  <a:pos x="328" y="413"/>
                </a:cxn>
                <a:cxn ang="0">
                  <a:pos x="337" y="514"/>
                </a:cxn>
                <a:cxn ang="0">
                  <a:pos x="355" y="265"/>
                </a:cxn>
                <a:cxn ang="0">
                  <a:pos x="364" y="62"/>
                </a:cxn>
                <a:cxn ang="0">
                  <a:pos x="373" y="335"/>
                </a:cxn>
                <a:cxn ang="0">
                  <a:pos x="391" y="561"/>
                </a:cxn>
                <a:cxn ang="0">
                  <a:pos x="399" y="553"/>
                </a:cxn>
                <a:cxn ang="0">
                  <a:pos x="408" y="125"/>
                </a:cxn>
                <a:cxn ang="0">
                  <a:pos x="417" y="78"/>
                </a:cxn>
                <a:cxn ang="0">
                  <a:pos x="435" y="272"/>
                </a:cxn>
                <a:cxn ang="0">
                  <a:pos x="444" y="599"/>
                </a:cxn>
                <a:cxn ang="0">
                  <a:pos x="453" y="428"/>
                </a:cxn>
                <a:cxn ang="0">
                  <a:pos x="470" y="171"/>
                </a:cxn>
                <a:cxn ang="0">
                  <a:pos x="479" y="202"/>
                </a:cxn>
                <a:cxn ang="0">
                  <a:pos x="497" y="467"/>
                </a:cxn>
                <a:cxn ang="0">
                  <a:pos x="506" y="498"/>
                </a:cxn>
              </a:cxnLst>
              <a:rect l="0" t="0" r="r" b="b"/>
              <a:pathLst>
                <a:path w="515" h="599">
                  <a:moveTo>
                    <a:pt x="0" y="475"/>
                  </a:moveTo>
                  <a:lnTo>
                    <a:pt x="0" y="522"/>
                  </a:lnTo>
                  <a:lnTo>
                    <a:pt x="0" y="506"/>
                  </a:lnTo>
                  <a:lnTo>
                    <a:pt x="9" y="498"/>
                  </a:lnTo>
                  <a:lnTo>
                    <a:pt x="9" y="311"/>
                  </a:lnTo>
                  <a:lnTo>
                    <a:pt x="18" y="304"/>
                  </a:lnTo>
                  <a:lnTo>
                    <a:pt x="18" y="70"/>
                  </a:lnTo>
                  <a:lnTo>
                    <a:pt x="27" y="62"/>
                  </a:lnTo>
                  <a:lnTo>
                    <a:pt x="27" y="0"/>
                  </a:lnTo>
                  <a:lnTo>
                    <a:pt x="27" y="8"/>
                  </a:lnTo>
                  <a:lnTo>
                    <a:pt x="36" y="16"/>
                  </a:lnTo>
                  <a:lnTo>
                    <a:pt x="36" y="179"/>
                  </a:lnTo>
                  <a:lnTo>
                    <a:pt x="45" y="187"/>
                  </a:lnTo>
                  <a:lnTo>
                    <a:pt x="45" y="436"/>
                  </a:lnTo>
                  <a:lnTo>
                    <a:pt x="54" y="444"/>
                  </a:lnTo>
                  <a:lnTo>
                    <a:pt x="54" y="537"/>
                  </a:lnTo>
                  <a:lnTo>
                    <a:pt x="63" y="529"/>
                  </a:lnTo>
                  <a:lnTo>
                    <a:pt x="63" y="397"/>
                  </a:lnTo>
                  <a:lnTo>
                    <a:pt x="71" y="389"/>
                  </a:lnTo>
                  <a:lnTo>
                    <a:pt x="71" y="140"/>
                  </a:lnTo>
                  <a:lnTo>
                    <a:pt x="80" y="132"/>
                  </a:lnTo>
                  <a:lnTo>
                    <a:pt x="80" y="16"/>
                  </a:lnTo>
                  <a:lnTo>
                    <a:pt x="89" y="23"/>
                  </a:lnTo>
                  <a:lnTo>
                    <a:pt x="89" y="132"/>
                  </a:lnTo>
                  <a:lnTo>
                    <a:pt x="98" y="140"/>
                  </a:lnTo>
                  <a:lnTo>
                    <a:pt x="98" y="389"/>
                  </a:lnTo>
                  <a:lnTo>
                    <a:pt x="107" y="397"/>
                  </a:lnTo>
                  <a:lnTo>
                    <a:pt x="107" y="545"/>
                  </a:lnTo>
                  <a:lnTo>
                    <a:pt x="116" y="553"/>
                  </a:lnTo>
                  <a:lnTo>
                    <a:pt x="116" y="467"/>
                  </a:lnTo>
                  <a:lnTo>
                    <a:pt x="125" y="459"/>
                  </a:lnTo>
                  <a:lnTo>
                    <a:pt x="125" y="218"/>
                  </a:lnTo>
                  <a:lnTo>
                    <a:pt x="133" y="210"/>
                  </a:lnTo>
                  <a:lnTo>
                    <a:pt x="133" y="39"/>
                  </a:lnTo>
                  <a:lnTo>
                    <a:pt x="142" y="31"/>
                  </a:lnTo>
                  <a:lnTo>
                    <a:pt x="142" y="93"/>
                  </a:lnTo>
                  <a:lnTo>
                    <a:pt x="151" y="101"/>
                  </a:lnTo>
                  <a:lnTo>
                    <a:pt x="151" y="327"/>
                  </a:lnTo>
                  <a:lnTo>
                    <a:pt x="160" y="335"/>
                  </a:lnTo>
                  <a:lnTo>
                    <a:pt x="160" y="537"/>
                  </a:lnTo>
                  <a:lnTo>
                    <a:pt x="169" y="545"/>
                  </a:lnTo>
                  <a:lnTo>
                    <a:pt x="169" y="561"/>
                  </a:lnTo>
                  <a:lnTo>
                    <a:pt x="169" y="522"/>
                  </a:lnTo>
                  <a:lnTo>
                    <a:pt x="178" y="514"/>
                  </a:lnTo>
                  <a:lnTo>
                    <a:pt x="178" y="304"/>
                  </a:lnTo>
                  <a:lnTo>
                    <a:pt x="187" y="296"/>
                  </a:lnTo>
                  <a:lnTo>
                    <a:pt x="187" y="78"/>
                  </a:lnTo>
                  <a:lnTo>
                    <a:pt x="196" y="70"/>
                  </a:lnTo>
                  <a:lnTo>
                    <a:pt x="196" y="39"/>
                  </a:lnTo>
                  <a:lnTo>
                    <a:pt x="196" y="62"/>
                  </a:lnTo>
                  <a:lnTo>
                    <a:pt x="204" y="70"/>
                  </a:lnTo>
                  <a:lnTo>
                    <a:pt x="204" y="272"/>
                  </a:lnTo>
                  <a:lnTo>
                    <a:pt x="213" y="280"/>
                  </a:lnTo>
                  <a:lnTo>
                    <a:pt x="213" y="506"/>
                  </a:lnTo>
                  <a:lnTo>
                    <a:pt x="222" y="514"/>
                  </a:lnTo>
                  <a:lnTo>
                    <a:pt x="222" y="568"/>
                  </a:lnTo>
                  <a:lnTo>
                    <a:pt x="222" y="561"/>
                  </a:lnTo>
                  <a:lnTo>
                    <a:pt x="231" y="553"/>
                  </a:lnTo>
                  <a:lnTo>
                    <a:pt x="231" y="381"/>
                  </a:lnTo>
                  <a:lnTo>
                    <a:pt x="240" y="374"/>
                  </a:lnTo>
                  <a:lnTo>
                    <a:pt x="240" y="132"/>
                  </a:lnTo>
                  <a:lnTo>
                    <a:pt x="249" y="125"/>
                  </a:lnTo>
                  <a:lnTo>
                    <a:pt x="249" y="47"/>
                  </a:lnTo>
                  <a:lnTo>
                    <a:pt x="249" y="54"/>
                  </a:lnTo>
                  <a:lnTo>
                    <a:pt x="258" y="62"/>
                  </a:lnTo>
                  <a:lnTo>
                    <a:pt x="258" y="210"/>
                  </a:lnTo>
                  <a:lnTo>
                    <a:pt x="266" y="218"/>
                  </a:lnTo>
                  <a:lnTo>
                    <a:pt x="266" y="459"/>
                  </a:lnTo>
                  <a:lnTo>
                    <a:pt x="275" y="467"/>
                  </a:lnTo>
                  <a:lnTo>
                    <a:pt x="275" y="576"/>
                  </a:lnTo>
                  <a:lnTo>
                    <a:pt x="284" y="568"/>
                  </a:lnTo>
                  <a:lnTo>
                    <a:pt x="284" y="452"/>
                  </a:lnTo>
                  <a:lnTo>
                    <a:pt x="293" y="444"/>
                  </a:lnTo>
                  <a:lnTo>
                    <a:pt x="293" y="202"/>
                  </a:lnTo>
                  <a:lnTo>
                    <a:pt x="302" y="195"/>
                  </a:lnTo>
                  <a:lnTo>
                    <a:pt x="302" y="54"/>
                  </a:lnTo>
                  <a:lnTo>
                    <a:pt x="311" y="62"/>
                  </a:lnTo>
                  <a:lnTo>
                    <a:pt x="311" y="156"/>
                  </a:lnTo>
                  <a:lnTo>
                    <a:pt x="320" y="163"/>
                  </a:lnTo>
                  <a:lnTo>
                    <a:pt x="320" y="405"/>
                  </a:lnTo>
                  <a:lnTo>
                    <a:pt x="328" y="413"/>
                  </a:lnTo>
                  <a:lnTo>
                    <a:pt x="328" y="576"/>
                  </a:lnTo>
                  <a:lnTo>
                    <a:pt x="337" y="584"/>
                  </a:lnTo>
                  <a:lnTo>
                    <a:pt x="337" y="514"/>
                  </a:lnTo>
                  <a:lnTo>
                    <a:pt x="346" y="506"/>
                  </a:lnTo>
                  <a:lnTo>
                    <a:pt x="346" y="272"/>
                  </a:lnTo>
                  <a:lnTo>
                    <a:pt x="355" y="265"/>
                  </a:lnTo>
                  <a:lnTo>
                    <a:pt x="355" y="78"/>
                  </a:lnTo>
                  <a:lnTo>
                    <a:pt x="364" y="70"/>
                  </a:lnTo>
                  <a:lnTo>
                    <a:pt x="364" y="62"/>
                  </a:lnTo>
                  <a:lnTo>
                    <a:pt x="364" y="109"/>
                  </a:lnTo>
                  <a:lnTo>
                    <a:pt x="373" y="117"/>
                  </a:lnTo>
                  <a:lnTo>
                    <a:pt x="373" y="335"/>
                  </a:lnTo>
                  <a:lnTo>
                    <a:pt x="382" y="343"/>
                  </a:lnTo>
                  <a:lnTo>
                    <a:pt x="382" y="553"/>
                  </a:lnTo>
                  <a:lnTo>
                    <a:pt x="391" y="561"/>
                  </a:lnTo>
                  <a:lnTo>
                    <a:pt x="391" y="592"/>
                  </a:lnTo>
                  <a:lnTo>
                    <a:pt x="391" y="561"/>
                  </a:lnTo>
                  <a:lnTo>
                    <a:pt x="399" y="553"/>
                  </a:lnTo>
                  <a:lnTo>
                    <a:pt x="399" y="350"/>
                  </a:lnTo>
                  <a:lnTo>
                    <a:pt x="408" y="343"/>
                  </a:lnTo>
                  <a:lnTo>
                    <a:pt x="408" y="125"/>
                  </a:lnTo>
                  <a:lnTo>
                    <a:pt x="417" y="117"/>
                  </a:lnTo>
                  <a:lnTo>
                    <a:pt x="417" y="62"/>
                  </a:lnTo>
                  <a:lnTo>
                    <a:pt x="417" y="78"/>
                  </a:lnTo>
                  <a:lnTo>
                    <a:pt x="426" y="86"/>
                  </a:lnTo>
                  <a:lnTo>
                    <a:pt x="426" y="265"/>
                  </a:lnTo>
                  <a:lnTo>
                    <a:pt x="435" y="272"/>
                  </a:lnTo>
                  <a:lnTo>
                    <a:pt x="435" y="514"/>
                  </a:lnTo>
                  <a:lnTo>
                    <a:pt x="444" y="522"/>
                  </a:lnTo>
                  <a:lnTo>
                    <a:pt x="444" y="599"/>
                  </a:lnTo>
                  <a:lnTo>
                    <a:pt x="444" y="592"/>
                  </a:lnTo>
                  <a:lnTo>
                    <a:pt x="453" y="584"/>
                  </a:lnTo>
                  <a:lnTo>
                    <a:pt x="453" y="428"/>
                  </a:lnTo>
                  <a:lnTo>
                    <a:pt x="461" y="420"/>
                  </a:lnTo>
                  <a:lnTo>
                    <a:pt x="461" y="179"/>
                  </a:lnTo>
                  <a:lnTo>
                    <a:pt x="470" y="171"/>
                  </a:lnTo>
                  <a:lnTo>
                    <a:pt x="470" y="70"/>
                  </a:lnTo>
                  <a:lnTo>
                    <a:pt x="479" y="78"/>
                  </a:lnTo>
                  <a:lnTo>
                    <a:pt x="479" y="202"/>
                  </a:lnTo>
                  <a:lnTo>
                    <a:pt x="488" y="210"/>
                  </a:lnTo>
                  <a:lnTo>
                    <a:pt x="488" y="459"/>
                  </a:lnTo>
                  <a:lnTo>
                    <a:pt x="497" y="467"/>
                  </a:lnTo>
                  <a:lnTo>
                    <a:pt x="497" y="599"/>
                  </a:lnTo>
                  <a:lnTo>
                    <a:pt x="506" y="592"/>
                  </a:lnTo>
                  <a:lnTo>
                    <a:pt x="506" y="498"/>
                  </a:lnTo>
                  <a:lnTo>
                    <a:pt x="515" y="490"/>
                  </a:lnTo>
                  <a:lnTo>
                    <a:pt x="515" y="249"/>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20" name="Freeform 12"/>
            <p:cNvSpPr>
              <a:spLocks/>
            </p:cNvSpPr>
            <p:nvPr/>
          </p:nvSpPr>
          <p:spPr bwMode="auto">
            <a:xfrm>
              <a:off x="2536" y="2250"/>
              <a:ext cx="514" cy="545"/>
            </a:xfrm>
            <a:custGeom>
              <a:avLst/>
              <a:gdLst/>
              <a:ahLst/>
              <a:cxnLst>
                <a:cxn ang="0">
                  <a:pos x="9" y="8"/>
                </a:cxn>
                <a:cxn ang="0">
                  <a:pos x="26" y="86"/>
                </a:cxn>
                <a:cxn ang="0">
                  <a:pos x="35" y="514"/>
                </a:cxn>
                <a:cxn ang="0">
                  <a:pos x="44" y="483"/>
                </a:cxn>
                <a:cxn ang="0">
                  <a:pos x="62" y="249"/>
                </a:cxn>
                <a:cxn ang="0">
                  <a:pos x="71" y="8"/>
                </a:cxn>
                <a:cxn ang="0">
                  <a:pos x="79" y="241"/>
                </a:cxn>
                <a:cxn ang="0">
                  <a:pos x="97" y="483"/>
                </a:cxn>
                <a:cxn ang="0">
                  <a:pos x="106" y="514"/>
                </a:cxn>
                <a:cxn ang="0">
                  <a:pos x="115" y="93"/>
                </a:cxn>
                <a:cxn ang="0">
                  <a:pos x="124" y="16"/>
                </a:cxn>
                <a:cxn ang="0">
                  <a:pos x="142" y="179"/>
                </a:cxn>
                <a:cxn ang="0">
                  <a:pos x="150" y="537"/>
                </a:cxn>
                <a:cxn ang="0">
                  <a:pos x="168" y="405"/>
                </a:cxn>
                <a:cxn ang="0">
                  <a:pos x="177" y="16"/>
                </a:cxn>
                <a:cxn ang="0">
                  <a:pos x="195" y="117"/>
                </a:cxn>
                <a:cxn ang="0">
                  <a:pos x="204" y="529"/>
                </a:cxn>
                <a:cxn ang="0">
                  <a:pos x="221" y="467"/>
                </a:cxn>
                <a:cxn ang="0">
                  <a:pos x="230" y="31"/>
                </a:cxn>
                <a:cxn ang="0">
                  <a:pos x="239" y="55"/>
                </a:cxn>
                <a:cxn ang="0">
                  <a:pos x="257" y="288"/>
                </a:cxn>
                <a:cxn ang="0">
                  <a:pos x="266" y="545"/>
                </a:cxn>
                <a:cxn ang="0">
                  <a:pos x="275" y="319"/>
                </a:cxn>
                <a:cxn ang="0">
                  <a:pos x="292" y="70"/>
                </a:cxn>
                <a:cxn ang="0">
                  <a:pos x="301" y="31"/>
                </a:cxn>
                <a:cxn ang="0">
                  <a:pos x="310" y="452"/>
                </a:cxn>
                <a:cxn ang="0">
                  <a:pos x="319" y="537"/>
                </a:cxn>
                <a:cxn ang="0">
                  <a:pos x="337" y="382"/>
                </a:cxn>
                <a:cxn ang="0">
                  <a:pos x="345" y="16"/>
                </a:cxn>
                <a:cxn ang="0">
                  <a:pos x="363" y="140"/>
                </a:cxn>
                <a:cxn ang="0">
                  <a:pos x="372" y="537"/>
                </a:cxn>
                <a:cxn ang="0">
                  <a:pos x="390" y="452"/>
                </a:cxn>
                <a:cxn ang="0">
                  <a:pos x="399" y="31"/>
                </a:cxn>
                <a:cxn ang="0">
                  <a:pos x="408" y="70"/>
                </a:cxn>
                <a:cxn ang="0">
                  <a:pos x="425" y="311"/>
                </a:cxn>
                <a:cxn ang="0">
                  <a:pos x="434" y="545"/>
                </a:cxn>
                <a:cxn ang="0">
                  <a:pos x="443" y="296"/>
                </a:cxn>
                <a:cxn ang="0">
                  <a:pos x="461" y="62"/>
                </a:cxn>
                <a:cxn ang="0">
                  <a:pos x="470" y="39"/>
                </a:cxn>
                <a:cxn ang="0">
                  <a:pos x="478" y="467"/>
                </a:cxn>
                <a:cxn ang="0">
                  <a:pos x="496" y="537"/>
                </a:cxn>
                <a:cxn ang="0">
                  <a:pos x="505" y="132"/>
                </a:cxn>
              </a:cxnLst>
              <a:rect l="0" t="0" r="r" b="b"/>
              <a:pathLst>
                <a:path w="514" h="545">
                  <a:moveTo>
                    <a:pt x="0" y="179"/>
                  </a:moveTo>
                  <a:lnTo>
                    <a:pt x="9" y="171"/>
                  </a:lnTo>
                  <a:lnTo>
                    <a:pt x="9" y="8"/>
                  </a:lnTo>
                  <a:lnTo>
                    <a:pt x="17" y="0"/>
                  </a:lnTo>
                  <a:lnTo>
                    <a:pt x="17" y="78"/>
                  </a:lnTo>
                  <a:lnTo>
                    <a:pt x="26" y="86"/>
                  </a:lnTo>
                  <a:lnTo>
                    <a:pt x="26" y="319"/>
                  </a:lnTo>
                  <a:lnTo>
                    <a:pt x="35" y="327"/>
                  </a:lnTo>
                  <a:lnTo>
                    <a:pt x="35" y="514"/>
                  </a:lnTo>
                  <a:lnTo>
                    <a:pt x="44" y="522"/>
                  </a:lnTo>
                  <a:lnTo>
                    <a:pt x="44" y="529"/>
                  </a:lnTo>
                  <a:lnTo>
                    <a:pt x="44" y="483"/>
                  </a:lnTo>
                  <a:lnTo>
                    <a:pt x="53" y="475"/>
                  </a:lnTo>
                  <a:lnTo>
                    <a:pt x="53" y="257"/>
                  </a:lnTo>
                  <a:lnTo>
                    <a:pt x="62" y="249"/>
                  </a:lnTo>
                  <a:lnTo>
                    <a:pt x="62" y="39"/>
                  </a:lnTo>
                  <a:lnTo>
                    <a:pt x="71" y="31"/>
                  </a:lnTo>
                  <a:lnTo>
                    <a:pt x="71" y="8"/>
                  </a:lnTo>
                  <a:lnTo>
                    <a:pt x="71" y="39"/>
                  </a:lnTo>
                  <a:lnTo>
                    <a:pt x="79" y="47"/>
                  </a:lnTo>
                  <a:lnTo>
                    <a:pt x="79" y="241"/>
                  </a:lnTo>
                  <a:lnTo>
                    <a:pt x="88" y="249"/>
                  </a:lnTo>
                  <a:lnTo>
                    <a:pt x="88" y="475"/>
                  </a:lnTo>
                  <a:lnTo>
                    <a:pt x="97" y="483"/>
                  </a:lnTo>
                  <a:lnTo>
                    <a:pt x="97" y="537"/>
                  </a:lnTo>
                  <a:lnTo>
                    <a:pt x="97" y="522"/>
                  </a:lnTo>
                  <a:lnTo>
                    <a:pt x="106" y="514"/>
                  </a:lnTo>
                  <a:lnTo>
                    <a:pt x="106" y="335"/>
                  </a:lnTo>
                  <a:lnTo>
                    <a:pt x="115" y="327"/>
                  </a:lnTo>
                  <a:lnTo>
                    <a:pt x="115" y="93"/>
                  </a:lnTo>
                  <a:lnTo>
                    <a:pt x="124" y="86"/>
                  </a:lnTo>
                  <a:lnTo>
                    <a:pt x="124" y="8"/>
                  </a:lnTo>
                  <a:lnTo>
                    <a:pt x="124" y="16"/>
                  </a:lnTo>
                  <a:lnTo>
                    <a:pt x="133" y="23"/>
                  </a:lnTo>
                  <a:lnTo>
                    <a:pt x="133" y="171"/>
                  </a:lnTo>
                  <a:lnTo>
                    <a:pt x="142" y="179"/>
                  </a:lnTo>
                  <a:lnTo>
                    <a:pt x="142" y="420"/>
                  </a:lnTo>
                  <a:lnTo>
                    <a:pt x="150" y="428"/>
                  </a:lnTo>
                  <a:lnTo>
                    <a:pt x="150" y="537"/>
                  </a:lnTo>
                  <a:lnTo>
                    <a:pt x="159" y="529"/>
                  </a:lnTo>
                  <a:lnTo>
                    <a:pt x="159" y="413"/>
                  </a:lnTo>
                  <a:lnTo>
                    <a:pt x="168" y="405"/>
                  </a:lnTo>
                  <a:lnTo>
                    <a:pt x="168" y="156"/>
                  </a:lnTo>
                  <a:lnTo>
                    <a:pt x="177" y="148"/>
                  </a:lnTo>
                  <a:lnTo>
                    <a:pt x="177" y="16"/>
                  </a:lnTo>
                  <a:lnTo>
                    <a:pt x="186" y="8"/>
                  </a:lnTo>
                  <a:lnTo>
                    <a:pt x="186" y="109"/>
                  </a:lnTo>
                  <a:lnTo>
                    <a:pt x="195" y="117"/>
                  </a:lnTo>
                  <a:lnTo>
                    <a:pt x="195" y="358"/>
                  </a:lnTo>
                  <a:lnTo>
                    <a:pt x="204" y="366"/>
                  </a:lnTo>
                  <a:lnTo>
                    <a:pt x="204" y="529"/>
                  </a:lnTo>
                  <a:lnTo>
                    <a:pt x="212" y="537"/>
                  </a:lnTo>
                  <a:lnTo>
                    <a:pt x="212" y="475"/>
                  </a:lnTo>
                  <a:lnTo>
                    <a:pt x="221" y="467"/>
                  </a:lnTo>
                  <a:lnTo>
                    <a:pt x="221" y="234"/>
                  </a:lnTo>
                  <a:lnTo>
                    <a:pt x="230" y="226"/>
                  </a:lnTo>
                  <a:lnTo>
                    <a:pt x="230" y="31"/>
                  </a:lnTo>
                  <a:lnTo>
                    <a:pt x="239" y="23"/>
                  </a:lnTo>
                  <a:lnTo>
                    <a:pt x="239" y="8"/>
                  </a:lnTo>
                  <a:lnTo>
                    <a:pt x="239" y="55"/>
                  </a:lnTo>
                  <a:lnTo>
                    <a:pt x="248" y="62"/>
                  </a:lnTo>
                  <a:lnTo>
                    <a:pt x="248" y="280"/>
                  </a:lnTo>
                  <a:lnTo>
                    <a:pt x="257" y="288"/>
                  </a:lnTo>
                  <a:lnTo>
                    <a:pt x="257" y="498"/>
                  </a:lnTo>
                  <a:lnTo>
                    <a:pt x="266" y="506"/>
                  </a:lnTo>
                  <a:lnTo>
                    <a:pt x="266" y="545"/>
                  </a:lnTo>
                  <a:lnTo>
                    <a:pt x="266" y="522"/>
                  </a:lnTo>
                  <a:lnTo>
                    <a:pt x="275" y="514"/>
                  </a:lnTo>
                  <a:lnTo>
                    <a:pt x="275" y="319"/>
                  </a:lnTo>
                  <a:lnTo>
                    <a:pt x="283" y="311"/>
                  </a:lnTo>
                  <a:lnTo>
                    <a:pt x="283" y="78"/>
                  </a:lnTo>
                  <a:lnTo>
                    <a:pt x="292" y="70"/>
                  </a:lnTo>
                  <a:lnTo>
                    <a:pt x="292" y="16"/>
                  </a:lnTo>
                  <a:lnTo>
                    <a:pt x="292" y="23"/>
                  </a:lnTo>
                  <a:lnTo>
                    <a:pt x="301" y="31"/>
                  </a:lnTo>
                  <a:lnTo>
                    <a:pt x="301" y="202"/>
                  </a:lnTo>
                  <a:lnTo>
                    <a:pt x="310" y="210"/>
                  </a:lnTo>
                  <a:lnTo>
                    <a:pt x="310" y="452"/>
                  </a:lnTo>
                  <a:lnTo>
                    <a:pt x="319" y="459"/>
                  </a:lnTo>
                  <a:lnTo>
                    <a:pt x="319" y="545"/>
                  </a:lnTo>
                  <a:lnTo>
                    <a:pt x="319" y="537"/>
                  </a:lnTo>
                  <a:lnTo>
                    <a:pt x="328" y="529"/>
                  </a:lnTo>
                  <a:lnTo>
                    <a:pt x="328" y="389"/>
                  </a:lnTo>
                  <a:lnTo>
                    <a:pt x="337" y="382"/>
                  </a:lnTo>
                  <a:lnTo>
                    <a:pt x="337" y="140"/>
                  </a:lnTo>
                  <a:lnTo>
                    <a:pt x="345" y="132"/>
                  </a:lnTo>
                  <a:lnTo>
                    <a:pt x="345" y="16"/>
                  </a:lnTo>
                  <a:lnTo>
                    <a:pt x="354" y="23"/>
                  </a:lnTo>
                  <a:lnTo>
                    <a:pt x="354" y="132"/>
                  </a:lnTo>
                  <a:lnTo>
                    <a:pt x="363" y="140"/>
                  </a:lnTo>
                  <a:lnTo>
                    <a:pt x="363" y="382"/>
                  </a:lnTo>
                  <a:lnTo>
                    <a:pt x="372" y="389"/>
                  </a:lnTo>
                  <a:lnTo>
                    <a:pt x="372" y="537"/>
                  </a:lnTo>
                  <a:lnTo>
                    <a:pt x="381" y="545"/>
                  </a:lnTo>
                  <a:lnTo>
                    <a:pt x="381" y="459"/>
                  </a:lnTo>
                  <a:lnTo>
                    <a:pt x="390" y="452"/>
                  </a:lnTo>
                  <a:lnTo>
                    <a:pt x="390" y="218"/>
                  </a:lnTo>
                  <a:lnTo>
                    <a:pt x="399" y="210"/>
                  </a:lnTo>
                  <a:lnTo>
                    <a:pt x="399" y="31"/>
                  </a:lnTo>
                  <a:lnTo>
                    <a:pt x="408" y="23"/>
                  </a:lnTo>
                  <a:lnTo>
                    <a:pt x="408" y="16"/>
                  </a:lnTo>
                  <a:lnTo>
                    <a:pt x="408" y="70"/>
                  </a:lnTo>
                  <a:lnTo>
                    <a:pt x="416" y="78"/>
                  </a:lnTo>
                  <a:lnTo>
                    <a:pt x="416" y="304"/>
                  </a:lnTo>
                  <a:lnTo>
                    <a:pt x="425" y="311"/>
                  </a:lnTo>
                  <a:lnTo>
                    <a:pt x="425" y="514"/>
                  </a:lnTo>
                  <a:lnTo>
                    <a:pt x="434" y="522"/>
                  </a:lnTo>
                  <a:lnTo>
                    <a:pt x="434" y="545"/>
                  </a:lnTo>
                  <a:lnTo>
                    <a:pt x="434" y="514"/>
                  </a:lnTo>
                  <a:lnTo>
                    <a:pt x="443" y="506"/>
                  </a:lnTo>
                  <a:lnTo>
                    <a:pt x="443" y="296"/>
                  </a:lnTo>
                  <a:lnTo>
                    <a:pt x="452" y="288"/>
                  </a:lnTo>
                  <a:lnTo>
                    <a:pt x="452" y="70"/>
                  </a:lnTo>
                  <a:lnTo>
                    <a:pt x="461" y="62"/>
                  </a:lnTo>
                  <a:lnTo>
                    <a:pt x="461" y="16"/>
                  </a:lnTo>
                  <a:lnTo>
                    <a:pt x="461" y="31"/>
                  </a:lnTo>
                  <a:lnTo>
                    <a:pt x="470" y="39"/>
                  </a:lnTo>
                  <a:lnTo>
                    <a:pt x="470" y="218"/>
                  </a:lnTo>
                  <a:lnTo>
                    <a:pt x="478" y="226"/>
                  </a:lnTo>
                  <a:lnTo>
                    <a:pt x="478" y="467"/>
                  </a:lnTo>
                  <a:lnTo>
                    <a:pt x="487" y="475"/>
                  </a:lnTo>
                  <a:lnTo>
                    <a:pt x="487" y="545"/>
                  </a:lnTo>
                  <a:lnTo>
                    <a:pt x="496" y="537"/>
                  </a:lnTo>
                  <a:lnTo>
                    <a:pt x="496" y="382"/>
                  </a:lnTo>
                  <a:lnTo>
                    <a:pt x="505" y="374"/>
                  </a:lnTo>
                  <a:lnTo>
                    <a:pt x="505" y="132"/>
                  </a:lnTo>
                  <a:lnTo>
                    <a:pt x="514" y="125"/>
                  </a:lnTo>
                  <a:lnTo>
                    <a:pt x="514" y="16"/>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19" name="Freeform 11"/>
            <p:cNvSpPr>
              <a:spLocks/>
            </p:cNvSpPr>
            <p:nvPr/>
          </p:nvSpPr>
          <p:spPr bwMode="auto">
            <a:xfrm>
              <a:off x="3050" y="2266"/>
              <a:ext cx="337" cy="529"/>
            </a:xfrm>
            <a:custGeom>
              <a:avLst/>
              <a:gdLst/>
              <a:ahLst/>
              <a:cxnLst>
                <a:cxn ang="0">
                  <a:pos x="9" y="124"/>
                </a:cxn>
                <a:cxn ang="0">
                  <a:pos x="27" y="389"/>
                </a:cxn>
                <a:cxn ang="0">
                  <a:pos x="35" y="436"/>
                </a:cxn>
                <a:cxn ang="0">
                  <a:pos x="53" y="179"/>
                </a:cxn>
                <a:cxn ang="0">
                  <a:pos x="62" y="62"/>
                </a:cxn>
                <a:cxn ang="0">
                  <a:pos x="80" y="202"/>
                </a:cxn>
                <a:cxn ang="0">
                  <a:pos x="89" y="257"/>
                </a:cxn>
                <a:cxn ang="0">
                  <a:pos x="89" y="249"/>
                </a:cxn>
                <a:cxn ang="0">
                  <a:pos x="97" y="249"/>
                </a:cxn>
                <a:cxn ang="0">
                  <a:pos x="106" y="288"/>
                </a:cxn>
                <a:cxn ang="0">
                  <a:pos x="115" y="249"/>
                </a:cxn>
                <a:cxn ang="0">
                  <a:pos x="115" y="257"/>
                </a:cxn>
                <a:cxn ang="0">
                  <a:pos x="124" y="249"/>
                </a:cxn>
                <a:cxn ang="0">
                  <a:pos x="133" y="280"/>
                </a:cxn>
                <a:cxn ang="0">
                  <a:pos x="142" y="264"/>
                </a:cxn>
                <a:cxn ang="0">
                  <a:pos x="142" y="257"/>
                </a:cxn>
                <a:cxn ang="0">
                  <a:pos x="151" y="257"/>
                </a:cxn>
                <a:cxn ang="0">
                  <a:pos x="159" y="280"/>
                </a:cxn>
                <a:cxn ang="0">
                  <a:pos x="168" y="257"/>
                </a:cxn>
                <a:cxn ang="0">
                  <a:pos x="168" y="264"/>
                </a:cxn>
                <a:cxn ang="0">
                  <a:pos x="177" y="257"/>
                </a:cxn>
                <a:cxn ang="0">
                  <a:pos x="186" y="280"/>
                </a:cxn>
                <a:cxn ang="0">
                  <a:pos x="195" y="257"/>
                </a:cxn>
                <a:cxn ang="0">
                  <a:pos x="204" y="257"/>
                </a:cxn>
                <a:cxn ang="0">
                  <a:pos x="213" y="257"/>
                </a:cxn>
                <a:cxn ang="0">
                  <a:pos x="213" y="264"/>
                </a:cxn>
                <a:cxn ang="0">
                  <a:pos x="222" y="264"/>
                </a:cxn>
                <a:cxn ang="0">
                  <a:pos x="230" y="272"/>
                </a:cxn>
                <a:cxn ang="0">
                  <a:pos x="239" y="272"/>
                </a:cxn>
                <a:cxn ang="0">
                  <a:pos x="239" y="264"/>
                </a:cxn>
                <a:cxn ang="0">
                  <a:pos x="248" y="264"/>
                </a:cxn>
                <a:cxn ang="0">
                  <a:pos x="257" y="272"/>
                </a:cxn>
                <a:cxn ang="0">
                  <a:pos x="266" y="272"/>
                </a:cxn>
                <a:cxn ang="0">
                  <a:pos x="266" y="264"/>
                </a:cxn>
                <a:cxn ang="0">
                  <a:pos x="275" y="264"/>
                </a:cxn>
                <a:cxn ang="0">
                  <a:pos x="284" y="272"/>
                </a:cxn>
                <a:cxn ang="0">
                  <a:pos x="292" y="272"/>
                </a:cxn>
                <a:cxn ang="0">
                  <a:pos x="292" y="264"/>
                </a:cxn>
                <a:cxn ang="0">
                  <a:pos x="301" y="264"/>
                </a:cxn>
                <a:cxn ang="0">
                  <a:pos x="310" y="264"/>
                </a:cxn>
                <a:cxn ang="0">
                  <a:pos x="319" y="272"/>
                </a:cxn>
                <a:cxn ang="0">
                  <a:pos x="328" y="264"/>
                </a:cxn>
              </a:cxnLst>
              <a:rect l="0" t="0" r="r" b="b"/>
              <a:pathLst>
                <a:path w="337" h="529">
                  <a:moveTo>
                    <a:pt x="0" y="0"/>
                  </a:moveTo>
                  <a:lnTo>
                    <a:pt x="9" y="7"/>
                  </a:lnTo>
                  <a:lnTo>
                    <a:pt x="9" y="124"/>
                  </a:lnTo>
                  <a:lnTo>
                    <a:pt x="18" y="132"/>
                  </a:lnTo>
                  <a:lnTo>
                    <a:pt x="18" y="381"/>
                  </a:lnTo>
                  <a:lnTo>
                    <a:pt x="27" y="389"/>
                  </a:lnTo>
                  <a:lnTo>
                    <a:pt x="27" y="529"/>
                  </a:lnTo>
                  <a:lnTo>
                    <a:pt x="35" y="521"/>
                  </a:lnTo>
                  <a:lnTo>
                    <a:pt x="35" y="436"/>
                  </a:lnTo>
                  <a:lnTo>
                    <a:pt x="44" y="428"/>
                  </a:lnTo>
                  <a:lnTo>
                    <a:pt x="44" y="186"/>
                  </a:lnTo>
                  <a:lnTo>
                    <a:pt x="53" y="179"/>
                  </a:lnTo>
                  <a:lnTo>
                    <a:pt x="53" y="7"/>
                  </a:lnTo>
                  <a:lnTo>
                    <a:pt x="62" y="0"/>
                  </a:lnTo>
                  <a:lnTo>
                    <a:pt x="62" y="62"/>
                  </a:lnTo>
                  <a:lnTo>
                    <a:pt x="71" y="70"/>
                  </a:lnTo>
                  <a:lnTo>
                    <a:pt x="71" y="194"/>
                  </a:lnTo>
                  <a:lnTo>
                    <a:pt x="80" y="202"/>
                  </a:lnTo>
                  <a:lnTo>
                    <a:pt x="80" y="288"/>
                  </a:lnTo>
                  <a:lnTo>
                    <a:pt x="80" y="249"/>
                  </a:lnTo>
                  <a:lnTo>
                    <a:pt x="89" y="257"/>
                  </a:lnTo>
                  <a:lnTo>
                    <a:pt x="89" y="288"/>
                  </a:lnTo>
                  <a:lnTo>
                    <a:pt x="89" y="249"/>
                  </a:lnTo>
                  <a:lnTo>
                    <a:pt x="97" y="257"/>
                  </a:lnTo>
                  <a:lnTo>
                    <a:pt x="97" y="288"/>
                  </a:lnTo>
                  <a:lnTo>
                    <a:pt x="97" y="249"/>
                  </a:lnTo>
                  <a:lnTo>
                    <a:pt x="106" y="257"/>
                  </a:lnTo>
                  <a:lnTo>
                    <a:pt x="106" y="288"/>
                  </a:lnTo>
                  <a:lnTo>
                    <a:pt x="106" y="249"/>
                  </a:lnTo>
                  <a:lnTo>
                    <a:pt x="106" y="257"/>
                  </a:lnTo>
                  <a:lnTo>
                    <a:pt x="115" y="249"/>
                  </a:lnTo>
                  <a:lnTo>
                    <a:pt x="115" y="288"/>
                  </a:lnTo>
                  <a:lnTo>
                    <a:pt x="115" y="249"/>
                  </a:lnTo>
                  <a:lnTo>
                    <a:pt x="115" y="257"/>
                  </a:lnTo>
                  <a:lnTo>
                    <a:pt x="124" y="249"/>
                  </a:lnTo>
                  <a:lnTo>
                    <a:pt x="124" y="288"/>
                  </a:lnTo>
                  <a:lnTo>
                    <a:pt x="124" y="249"/>
                  </a:lnTo>
                  <a:lnTo>
                    <a:pt x="124" y="257"/>
                  </a:lnTo>
                  <a:lnTo>
                    <a:pt x="133" y="264"/>
                  </a:lnTo>
                  <a:lnTo>
                    <a:pt x="133" y="280"/>
                  </a:lnTo>
                  <a:lnTo>
                    <a:pt x="133" y="257"/>
                  </a:lnTo>
                  <a:lnTo>
                    <a:pt x="142" y="264"/>
                  </a:lnTo>
                  <a:lnTo>
                    <a:pt x="142" y="280"/>
                  </a:lnTo>
                  <a:lnTo>
                    <a:pt x="142" y="257"/>
                  </a:lnTo>
                  <a:lnTo>
                    <a:pt x="151" y="264"/>
                  </a:lnTo>
                  <a:lnTo>
                    <a:pt x="151" y="280"/>
                  </a:lnTo>
                  <a:lnTo>
                    <a:pt x="151" y="257"/>
                  </a:lnTo>
                  <a:lnTo>
                    <a:pt x="159" y="264"/>
                  </a:lnTo>
                  <a:lnTo>
                    <a:pt x="159" y="280"/>
                  </a:lnTo>
                  <a:lnTo>
                    <a:pt x="159" y="257"/>
                  </a:lnTo>
                  <a:lnTo>
                    <a:pt x="159" y="264"/>
                  </a:lnTo>
                  <a:lnTo>
                    <a:pt x="168" y="257"/>
                  </a:lnTo>
                  <a:lnTo>
                    <a:pt x="168" y="280"/>
                  </a:lnTo>
                  <a:lnTo>
                    <a:pt x="168" y="257"/>
                  </a:lnTo>
                  <a:lnTo>
                    <a:pt x="168" y="264"/>
                  </a:lnTo>
                  <a:lnTo>
                    <a:pt x="177" y="257"/>
                  </a:lnTo>
                  <a:lnTo>
                    <a:pt x="177" y="280"/>
                  </a:lnTo>
                  <a:lnTo>
                    <a:pt x="177" y="257"/>
                  </a:lnTo>
                  <a:lnTo>
                    <a:pt x="177" y="264"/>
                  </a:lnTo>
                  <a:lnTo>
                    <a:pt x="186" y="257"/>
                  </a:lnTo>
                  <a:lnTo>
                    <a:pt x="186" y="280"/>
                  </a:lnTo>
                  <a:lnTo>
                    <a:pt x="186" y="257"/>
                  </a:lnTo>
                  <a:lnTo>
                    <a:pt x="186" y="264"/>
                  </a:lnTo>
                  <a:lnTo>
                    <a:pt x="195" y="257"/>
                  </a:lnTo>
                  <a:lnTo>
                    <a:pt x="195" y="280"/>
                  </a:lnTo>
                  <a:lnTo>
                    <a:pt x="195" y="264"/>
                  </a:lnTo>
                  <a:lnTo>
                    <a:pt x="204" y="257"/>
                  </a:lnTo>
                  <a:lnTo>
                    <a:pt x="204" y="280"/>
                  </a:lnTo>
                  <a:lnTo>
                    <a:pt x="204" y="264"/>
                  </a:lnTo>
                  <a:lnTo>
                    <a:pt x="213" y="257"/>
                  </a:lnTo>
                  <a:lnTo>
                    <a:pt x="213" y="272"/>
                  </a:lnTo>
                  <a:lnTo>
                    <a:pt x="213" y="257"/>
                  </a:lnTo>
                  <a:lnTo>
                    <a:pt x="213" y="264"/>
                  </a:lnTo>
                  <a:lnTo>
                    <a:pt x="222" y="272"/>
                  </a:lnTo>
                  <a:lnTo>
                    <a:pt x="222" y="264"/>
                  </a:lnTo>
                  <a:lnTo>
                    <a:pt x="230" y="272"/>
                  </a:lnTo>
                  <a:lnTo>
                    <a:pt x="230" y="264"/>
                  </a:lnTo>
                  <a:lnTo>
                    <a:pt x="239" y="272"/>
                  </a:lnTo>
                  <a:lnTo>
                    <a:pt x="239" y="264"/>
                  </a:lnTo>
                  <a:lnTo>
                    <a:pt x="248" y="272"/>
                  </a:lnTo>
                  <a:lnTo>
                    <a:pt x="248" y="264"/>
                  </a:lnTo>
                  <a:lnTo>
                    <a:pt x="257" y="272"/>
                  </a:lnTo>
                  <a:lnTo>
                    <a:pt x="257" y="264"/>
                  </a:lnTo>
                  <a:lnTo>
                    <a:pt x="266" y="272"/>
                  </a:lnTo>
                  <a:lnTo>
                    <a:pt x="266" y="264"/>
                  </a:lnTo>
                  <a:lnTo>
                    <a:pt x="275" y="272"/>
                  </a:lnTo>
                  <a:lnTo>
                    <a:pt x="275" y="264"/>
                  </a:lnTo>
                  <a:lnTo>
                    <a:pt x="284" y="272"/>
                  </a:lnTo>
                  <a:lnTo>
                    <a:pt x="284" y="264"/>
                  </a:lnTo>
                  <a:lnTo>
                    <a:pt x="292" y="272"/>
                  </a:lnTo>
                  <a:lnTo>
                    <a:pt x="292" y="264"/>
                  </a:lnTo>
                  <a:lnTo>
                    <a:pt x="301" y="272"/>
                  </a:lnTo>
                  <a:lnTo>
                    <a:pt x="301" y="264"/>
                  </a:lnTo>
                  <a:lnTo>
                    <a:pt x="310" y="272"/>
                  </a:lnTo>
                  <a:lnTo>
                    <a:pt x="310" y="264"/>
                  </a:lnTo>
                  <a:lnTo>
                    <a:pt x="319" y="272"/>
                  </a:lnTo>
                  <a:lnTo>
                    <a:pt x="319" y="264"/>
                  </a:lnTo>
                  <a:lnTo>
                    <a:pt x="328" y="272"/>
                  </a:lnTo>
                  <a:lnTo>
                    <a:pt x="328" y="264"/>
                  </a:lnTo>
                  <a:lnTo>
                    <a:pt x="328" y="272"/>
                  </a:lnTo>
                  <a:lnTo>
                    <a:pt x="337" y="264"/>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18" name="Freeform 10"/>
            <p:cNvSpPr>
              <a:spLocks/>
            </p:cNvSpPr>
            <p:nvPr/>
          </p:nvSpPr>
          <p:spPr bwMode="auto">
            <a:xfrm>
              <a:off x="3387" y="2530"/>
              <a:ext cx="328" cy="8"/>
            </a:xfrm>
            <a:custGeom>
              <a:avLst/>
              <a:gdLst/>
              <a:ahLst/>
              <a:cxnLst>
                <a:cxn ang="0">
                  <a:pos x="0" y="0"/>
                </a:cxn>
                <a:cxn ang="0">
                  <a:pos x="9" y="0"/>
                </a:cxn>
                <a:cxn ang="0">
                  <a:pos x="18" y="0"/>
                </a:cxn>
                <a:cxn ang="0">
                  <a:pos x="26" y="0"/>
                </a:cxn>
                <a:cxn ang="0">
                  <a:pos x="35" y="8"/>
                </a:cxn>
                <a:cxn ang="0">
                  <a:pos x="44" y="8"/>
                </a:cxn>
                <a:cxn ang="0">
                  <a:pos x="44" y="0"/>
                </a:cxn>
                <a:cxn ang="0">
                  <a:pos x="53" y="8"/>
                </a:cxn>
                <a:cxn ang="0">
                  <a:pos x="62" y="0"/>
                </a:cxn>
                <a:cxn ang="0">
                  <a:pos x="71" y="0"/>
                </a:cxn>
                <a:cxn ang="0">
                  <a:pos x="80" y="8"/>
                </a:cxn>
                <a:cxn ang="0">
                  <a:pos x="88" y="8"/>
                </a:cxn>
                <a:cxn ang="0">
                  <a:pos x="97" y="8"/>
                </a:cxn>
                <a:cxn ang="0">
                  <a:pos x="106" y="0"/>
                </a:cxn>
                <a:cxn ang="0">
                  <a:pos x="115" y="0"/>
                </a:cxn>
                <a:cxn ang="0">
                  <a:pos x="115" y="8"/>
                </a:cxn>
                <a:cxn ang="0">
                  <a:pos x="124" y="8"/>
                </a:cxn>
                <a:cxn ang="0">
                  <a:pos x="133" y="8"/>
                </a:cxn>
                <a:cxn ang="0">
                  <a:pos x="142" y="8"/>
                </a:cxn>
                <a:cxn ang="0">
                  <a:pos x="151" y="0"/>
                </a:cxn>
                <a:cxn ang="0">
                  <a:pos x="159" y="8"/>
                </a:cxn>
                <a:cxn ang="0">
                  <a:pos x="168" y="0"/>
                </a:cxn>
                <a:cxn ang="0">
                  <a:pos x="168" y="8"/>
                </a:cxn>
                <a:cxn ang="0">
                  <a:pos x="177" y="0"/>
                </a:cxn>
                <a:cxn ang="0">
                  <a:pos x="186" y="8"/>
                </a:cxn>
                <a:cxn ang="0">
                  <a:pos x="195" y="8"/>
                </a:cxn>
                <a:cxn ang="0">
                  <a:pos x="204" y="0"/>
                </a:cxn>
                <a:cxn ang="0">
                  <a:pos x="204" y="8"/>
                </a:cxn>
                <a:cxn ang="0">
                  <a:pos x="213" y="0"/>
                </a:cxn>
                <a:cxn ang="0">
                  <a:pos x="221" y="8"/>
                </a:cxn>
                <a:cxn ang="0">
                  <a:pos x="230" y="0"/>
                </a:cxn>
                <a:cxn ang="0">
                  <a:pos x="230" y="8"/>
                </a:cxn>
                <a:cxn ang="0">
                  <a:pos x="239" y="0"/>
                </a:cxn>
                <a:cxn ang="0">
                  <a:pos x="248" y="8"/>
                </a:cxn>
                <a:cxn ang="0">
                  <a:pos x="257" y="0"/>
                </a:cxn>
                <a:cxn ang="0">
                  <a:pos x="266" y="0"/>
                </a:cxn>
                <a:cxn ang="0">
                  <a:pos x="275" y="0"/>
                </a:cxn>
                <a:cxn ang="0">
                  <a:pos x="284" y="0"/>
                </a:cxn>
                <a:cxn ang="0">
                  <a:pos x="301" y="8"/>
                </a:cxn>
                <a:cxn ang="0">
                  <a:pos x="310" y="0"/>
                </a:cxn>
                <a:cxn ang="0">
                  <a:pos x="310" y="0"/>
                </a:cxn>
                <a:cxn ang="0">
                  <a:pos x="319" y="0"/>
                </a:cxn>
              </a:cxnLst>
              <a:rect l="0" t="0" r="r" b="b"/>
              <a:pathLst>
                <a:path w="328" h="8">
                  <a:moveTo>
                    <a:pt x="0" y="0"/>
                  </a:moveTo>
                  <a:lnTo>
                    <a:pt x="0" y="8"/>
                  </a:lnTo>
                  <a:lnTo>
                    <a:pt x="0" y="0"/>
                  </a:lnTo>
                  <a:lnTo>
                    <a:pt x="9" y="8"/>
                  </a:lnTo>
                  <a:lnTo>
                    <a:pt x="9" y="0"/>
                  </a:lnTo>
                  <a:lnTo>
                    <a:pt x="18" y="8"/>
                  </a:lnTo>
                  <a:lnTo>
                    <a:pt x="18" y="0"/>
                  </a:lnTo>
                  <a:lnTo>
                    <a:pt x="26" y="8"/>
                  </a:lnTo>
                  <a:lnTo>
                    <a:pt x="26" y="0"/>
                  </a:lnTo>
                  <a:lnTo>
                    <a:pt x="35" y="8"/>
                  </a:lnTo>
                  <a:lnTo>
                    <a:pt x="35" y="0"/>
                  </a:lnTo>
                  <a:lnTo>
                    <a:pt x="44" y="8"/>
                  </a:lnTo>
                  <a:lnTo>
                    <a:pt x="44" y="0"/>
                  </a:lnTo>
                  <a:lnTo>
                    <a:pt x="53" y="8"/>
                  </a:lnTo>
                  <a:lnTo>
                    <a:pt x="53" y="0"/>
                  </a:lnTo>
                  <a:lnTo>
                    <a:pt x="53" y="8"/>
                  </a:lnTo>
                  <a:lnTo>
                    <a:pt x="62" y="0"/>
                  </a:lnTo>
                  <a:lnTo>
                    <a:pt x="62" y="8"/>
                  </a:lnTo>
                  <a:lnTo>
                    <a:pt x="62" y="0"/>
                  </a:lnTo>
                  <a:lnTo>
                    <a:pt x="62" y="8"/>
                  </a:lnTo>
                  <a:lnTo>
                    <a:pt x="71" y="0"/>
                  </a:lnTo>
                  <a:lnTo>
                    <a:pt x="71" y="8"/>
                  </a:lnTo>
                  <a:lnTo>
                    <a:pt x="80" y="0"/>
                  </a:lnTo>
                  <a:lnTo>
                    <a:pt x="80" y="8"/>
                  </a:lnTo>
                  <a:lnTo>
                    <a:pt x="80" y="0"/>
                  </a:lnTo>
                  <a:lnTo>
                    <a:pt x="88" y="8"/>
                  </a:lnTo>
                  <a:lnTo>
                    <a:pt x="88" y="0"/>
                  </a:lnTo>
                  <a:lnTo>
                    <a:pt x="97" y="8"/>
                  </a:lnTo>
                  <a:lnTo>
                    <a:pt x="97" y="0"/>
                  </a:lnTo>
                  <a:lnTo>
                    <a:pt x="97" y="8"/>
                  </a:lnTo>
                  <a:lnTo>
                    <a:pt x="106" y="0"/>
                  </a:lnTo>
                  <a:lnTo>
                    <a:pt x="106" y="8"/>
                  </a:lnTo>
                  <a:lnTo>
                    <a:pt x="115" y="0"/>
                  </a:lnTo>
                  <a:lnTo>
                    <a:pt x="115" y="8"/>
                  </a:lnTo>
                  <a:lnTo>
                    <a:pt x="115" y="0"/>
                  </a:lnTo>
                  <a:lnTo>
                    <a:pt x="115" y="8"/>
                  </a:lnTo>
                  <a:lnTo>
                    <a:pt x="124" y="0"/>
                  </a:lnTo>
                  <a:lnTo>
                    <a:pt x="124" y="8"/>
                  </a:lnTo>
                  <a:lnTo>
                    <a:pt x="133" y="0"/>
                  </a:lnTo>
                  <a:lnTo>
                    <a:pt x="133" y="8"/>
                  </a:lnTo>
                  <a:lnTo>
                    <a:pt x="142" y="0"/>
                  </a:lnTo>
                  <a:lnTo>
                    <a:pt x="142" y="8"/>
                  </a:lnTo>
                  <a:lnTo>
                    <a:pt x="151" y="0"/>
                  </a:lnTo>
                  <a:lnTo>
                    <a:pt x="151" y="8"/>
                  </a:lnTo>
                  <a:lnTo>
                    <a:pt x="151" y="0"/>
                  </a:lnTo>
                  <a:lnTo>
                    <a:pt x="151" y="8"/>
                  </a:lnTo>
                  <a:lnTo>
                    <a:pt x="159" y="0"/>
                  </a:lnTo>
                  <a:lnTo>
                    <a:pt x="159" y="8"/>
                  </a:lnTo>
                  <a:lnTo>
                    <a:pt x="159" y="0"/>
                  </a:lnTo>
                  <a:lnTo>
                    <a:pt x="159" y="8"/>
                  </a:lnTo>
                  <a:lnTo>
                    <a:pt x="168" y="0"/>
                  </a:lnTo>
                  <a:lnTo>
                    <a:pt x="168" y="8"/>
                  </a:lnTo>
                  <a:lnTo>
                    <a:pt x="168" y="0"/>
                  </a:lnTo>
                  <a:lnTo>
                    <a:pt x="168" y="8"/>
                  </a:lnTo>
                  <a:lnTo>
                    <a:pt x="177" y="0"/>
                  </a:lnTo>
                  <a:lnTo>
                    <a:pt x="177" y="8"/>
                  </a:lnTo>
                  <a:lnTo>
                    <a:pt x="177" y="0"/>
                  </a:lnTo>
                  <a:lnTo>
                    <a:pt x="177" y="8"/>
                  </a:lnTo>
                  <a:lnTo>
                    <a:pt x="186" y="0"/>
                  </a:lnTo>
                  <a:lnTo>
                    <a:pt x="186" y="8"/>
                  </a:lnTo>
                  <a:lnTo>
                    <a:pt x="195" y="0"/>
                  </a:lnTo>
                  <a:lnTo>
                    <a:pt x="195" y="8"/>
                  </a:lnTo>
                  <a:lnTo>
                    <a:pt x="195" y="0"/>
                  </a:lnTo>
                  <a:lnTo>
                    <a:pt x="195" y="8"/>
                  </a:lnTo>
                  <a:lnTo>
                    <a:pt x="204" y="0"/>
                  </a:lnTo>
                  <a:lnTo>
                    <a:pt x="204" y="8"/>
                  </a:lnTo>
                  <a:lnTo>
                    <a:pt x="204" y="0"/>
                  </a:lnTo>
                  <a:lnTo>
                    <a:pt x="204" y="8"/>
                  </a:lnTo>
                  <a:lnTo>
                    <a:pt x="213" y="0"/>
                  </a:lnTo>
                  <a:lnTo>
                    <a:pt x="213" y="8"/>
                  </a:lnTo>
                  <a:lnTo>
                    <a:pt x="213" y="0"/>
                  </a:lnTo>
                  <a:lnTo>
                    <a:pt x="213" y="8"/>
                  </a:lnTo>
                  <a:lnTo>
                    <a:pt x="221" y="0"/>
                  </a:lnTo>
                  <a:lnTo>
                    <a:pt x="221" y="8"/>
                  </a:lnTo>
                  <a:lnTo>
                    <a:pt x="221" y="0"/>
                  </a:lnTo>
                  <a:lnTo>
                    <a:pt x="221" y="8"/>
                  </a:lnTo>
                  <a:lnTo>
                    <a:pt x="230" y="0"/>
                  </a:lnTo>
                  <a:lnTo>
                    <a:pt x="230" y="8"/>
                  </a:lnTo>
                  <a:lnTo>
                    <a:pt x="230" y="0"/>
                  </a:lnTo>
                  <a:lnTo>
                    <a:pt x="230" y="8"/>
                  </a:lnTo>
                  <a:lnTo>
                    <a:pt x="239" y="0"/>
                  </a:lnTo>
                  <a:lnTo>
                    <a:pt x="239" y="8"/>
                  </a:lnTo>
                  <a:lnTo>
                    <a:pt x="239" y="0"/>
                  </a:lnTo>
                  <a:lnTo>
                    <a:pt x="239" y="8"/>
                  </a:lnTo>
                  <a:lnTo>
                    <a:pt x="248" y="0"/>
                  </a:lnTo>
                  <a:lnTo>
                    <a:pt x="248" y="8"/>
                  </a:lnTo>
                  <a:lnTo>
                    <a:pt x="248" y="0"/>
                  </a:lnTo>
                  <a:lnTo>
                    <a:pt x="248" y="8"/>
                  </a:lnTo>
                  <a:lnTo>
                    <a:pt x="257" y="0"/>
                  </a:lnTo>
                  <a:lnTo>
                    <a:pt x="257" y="8"/>
                  </a:lnTo>
                  <a:lnTo>
                    <a:pt x="266" y="0"/>
                  </a:lnTo>
                  <a:lnTo>
                    <a:pt x="266" y="8"/>
                  </a:lnTo>
                  <a:lnTo>
                    <a:pt x="275" y="0"/>
                  </a:lnTo>
                  <a:lnTo>
                    <a:pt x="275" y="8"/>
                  </a:lnTo>
                  <a:lnTo>
                    <a:pt x="284" y="0"/>
                  </a:lnTo>
                  <a:lnTo>
                    <a:pt x="284" y="8"/>
                  </a:lnTo>
                  <a:lnTo>
                    <a:pt x="301" y="8"/>
                  </a:lnTo>
                  <a:lnTo>
                    <a:pt x="301" y="0"/>
                  </a:lnTo>
                  <a:lnTo>
                    <a:pt x="301" y="8"/>
                  </a:lnTo>
                  <a:lnTo>
                    <a:pt x="310" y="0"/>
                  </a:lnTo>
                  <a:lnTo>
                    <a:pt x="310" y="8"/>
                  </a:lnTo>
                  <a:lnTo>
                    <a:pt x="310" y="0"/>
                  </a:lnTo>
                  <a:lnTo>
                    <a:pt x="319" y="8"/>
                  </a:lnTo>
                  <a:lnTo>
                    <a:pt x="319" y="0"/>
                  </a:lnTo>
                  <a:lnTo>
                    <a:pt x="328" y="8"/>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17" name="Freeform 9"/>
            <p:cNvSpPr>
              <a:spLocks/>
            </p:cNvSpPr>
            <p:nvPr/>
          </p:nvSpPr>
          <p:spPr bwMode="auto">
            <a:xfrm>
              <a:off x="3715" y="2530"/>
              <a:ext cx="771" cy="8"/>
            </a:xfrm>
            <a:custGeom>
              <a:avLst/>
              <a:gdLst/>
              <a:ahLst/>
              <a:cxnLst>
                <a:cxn ang="0">
                  <a:pos x="0" y="8"/>
                </a:cxn>
                <a:cxn ang="0">
                  <a:pos x="0" y="8"/>
                </a:cxn>
                <a:cxn ang="0">
                  <a:pos x="9" y="8"/>
                </a:cxn>
                <a:cxn ang="0">
                  <a:pos x="26" y="0"/>
                </a:cxn>
                <a:cxn ang="0">
                  <a:pos x="26" y="8"/>
                </a:cxn>
                <a:cxn ang="0">
                  <a:pos x="35" y="8"/>
                </a:cxn>
                <a:cxn ang="0">
                  <a:pos x="35" y="0"/>
                </a:cxn>
                <a:cxn ang="0">
                  <a:pos x="53" y="8"/>
                </a:cxn>
                <a:cxn ang="0">
                  <a:pos x="53" y="8"/>
                </a:cxn>
                <a:cxn ang="0">
                  <a:pos x="62" y="8"/>
                </a:cxn>
                <a:cxn ang="0">
                  <a:pos x="71" y="8"/>
                </a:cxn>
                <a:cxn ang="0">
                  <a:pos x="89" y="0"/>
                </a:cxn>
                <a:cxn ang="0">
                  <a:pos x="89" y="0"/>
                </a:cxn>
                <a:cxn ang="0">
                  <a:pos x="97" y="0"/>
                </a:cxn>
                <a:cxn ang="0">
                  <a:pos x="115" y="8"/>
                </a:cxn>
                <a:cxn ang="0">
                  <a:pos x="115" y="8"/>
                </a:cxn>
                <a:cxn ang="0">
                  <a:pos x="133" y="8"/>
                </a:cxn>
                <a:cxn ang="0">
                  <a:pos x="142" y="8"/>
                </a:cxn>
                <a:cxn ang="0">
                  <a:pos x="151" y="0"/>
                </a:cxn>
                <a:cxn ang="0">
                  <a:pos x="168" y="8"/>
                </a:cxn>
                <a:cxn ang="0">
                  <a:pos x="168" y="8"/>
                </a:cxn>
                <a:cxn ang="0">
                  <a:pos x="186" y="8"/>
                </a:cxn>
                <a:cxn ang="0">
                  <a:pos x="204" y="0"/>
                </a:cxn>
                <a:cxn ang="0">
                  <a:pos x="204" y="0"/>
                </a:cxn>
                <a:cxn ang="0">
                  <a:pos x="222" y="0"/>
                </a:cxn>
                <a:cxn ang="0">
                  <a:pos x="230" y="0"/>
                </a:cxn>
                <a:cxn ang="0">
                  <a:pos x="239" y="8"/>
                </a:cxn>
                <a:cxn ang="0">
                  <a:pos x="257" y="0"/>
                </a:cxn>
                <a:cxn ang="0">
                  <a:pos x="275" y="0"/>
                </a:cxn>
                <a:cxn ang="0">
                  <a:pos x="292" y="8"/>
                </a:cxn>
                <a:cxn ang="0">
                  <a:pos x="310" y="8"/>
                </a:cxn>
                <a:cxn ang="0">
                  <a:pos x="328" y="0"/>
                </a:cxn>
                <a:cxn ang="0">
                  <a:pos x="346" y="8"/>
                </a:cxn>
                <a:cxn ang="0">
                  <a:pos x="363" y="8"/>
                </a:cxn>
                <a:cxn ang="0">
                  <a:pos x="381" y="0"/>
                </a:cxn>
                <a:cxn ang="0">
                  <a:pos x="399" y="8"/>
                </a:cxn>
                <a:cxn ang="0">
                  <a:pos x="417" y="8"/>
                </a:cxn>
                <a:cxn ang="0">
                  <a:pos x="434" y="0"/>
                </a:cxn>
                <a:cxn ang="0">
                  <a:pos x="452" y="8"/>
                </a:cxn>
                <a:cxn ang="0">
                  <a:pos x="470" y="8"/>
                </a:cxn>
                <a:cxn ang="0">
                  <a:pos x="487" y="0"/>
                </a:cxn>
                <a:cxn ang="0">
                  <a:pos x="505" y="0"/>
                </a:cxn>
                <a:cxn ang="0">
                  <a:pos x="523" y="8"/>
                </a:cxn>
                <a:cxn ang="0">
                  <a:pos x="541" y="0"/>
                </a:cxn>
                <a:cxn ang="0">
                  <a:pos x="558" y="0"/>
                </a:cxn>
                <a:cxn ang="0">
                  <a:pos x="576" y="8"/>
                </a:cxn>
                <a:cxn ang="0">
                  <a:pos x="594" y="0"/>
                </a:cxn>
                <a:cxn ang="0">
                  <a:pos x="612" y="0"/>
                </a:cxn>
                <a:cxn ang="0">
                  <a:pos x="629" y="8"/>
                </a:cxn>
                <a:cxn ang="0">
                  <a:pos x="647" y="8"/>
                </a:cxn>
                <a:cxn ang="0">
                  <a:pos x="665" y="0"/>
                </a:cxn>
                <a:cxn ang="0">
                  <a:pos x="683" y="8"/>
                </a:cxn>
                <a:cxn ang="0">
                  <a:pos x="700" y="8"/>
                </a:cxn>
                <a:cxn ang="0">
                  <a:pos x="718" y="0"/>
                </a:cxn>
                <a:cxn ang="0">
                  <a:pos x="736" y="8"/>
                </a:cxn>
                <a:cxn ang="0">
                  <a:pos x="753" y="8"/>
                </a:cxn>
                <a:cxn ang="0">
                  <a:pos x="771" y="0"/>
                </a:cxn>
              </a:cxnLst>
              <a:rect l="0" t="0" r="r" b="b"/>
              <a:pathLst>
                <a:path w="771" h="8">
                  <a:moveTo>
                    <a:pt x="0" y="8"/>
                  </a:moveTo>
                  <a:lnTo>
                    <a:pt x="0" y="8"/>
                  </a:lnTo>
                  <a:lnTo>
                    <a:pt x="0" y="0"/>
                  </a:lnTo>
                  <a:lnTo>
                    <a:pt x="0" y="8"/>
                  </a:lnTo>
                  <a:lnTo>
                    <a:pt x="9" y="0"/>
                  </a:lnTo>
                  <a:lnTo>
                    <a:pt x="9" y="8"/>
                  </a:lnTo>
                  <a:lnTo>
                    <a:pt x="18" y="8"/>
                  </a:lnTo>
                  <a:lnTo>
                    <a:pt x="26" y="0"/>
                  </a:lnTo>
                  <a:lnTo>
                    <a:pt x="26" y="8"/>
                  </a:lnTo>
                  <a:lnTo>
                    <a:pt x="35" y="0"/>
                  </a:lnTo>
                  <a:lnTo>
                    <a:pt x="35" y="8"/>
                  </a:lnTo>
                  <a:lnTo>
                    <a:pt x="35" y="0"/>
                  </a:lnTo>
                  <a:lnTo>
                    <a:pt x="44" y="0"/>
                  </a:lnTo>
                  <a:lnTo>
                    <a:pt x="53" y="8"/>
                  </a:lnTo>
                  <a:lnTo>
                    <a:pt x="53" y="0"/>
                  </a:lnTo>
                  <a:lnTo>
                    <a:pt x="53" y="8"/>
                  </a:lnTo>
                  <a:lnTo>
                    <a:pt x="62" y="0"/>
                  </a:lnTo>
                  <a:lnTo>
                    <a:pt x="62" y="8"/>
                  </a:lnTo>
                  <a:lnTo>
                    <a:pt x="71" y="8"/>
                  </a:lnTo>
                  <a:lnTo>
                    <a:pt x="80" y="8"/>
                  </a:lnTo>
                  <a:lnTo>
                    <a:pt x="89" y="0"/>
                  </a:lnTo>
                  <a:lnTo>
                    <a:pt x="89" y="8"/>
                  </a:lnTo>
                  <a:lnTo>
                    <a:pt x="89" y="0"/>
                  </a:lnTo>
                  <a:lnTo>
                    <a:pt x="97" y="0"/>
                  </a:lnTo>
                  <a:lnTo>
                    <a:pt x="106" y="0"/>
                  </a:lnTo>
                  <a:lnTo>
                    <a:pt x="115" y="8"/>
                  </a:lnTo>
                  <a:lnTo>
                    <a:pt x="115" y="0"/>
                  </a:lnTo>
                  <a:lnTo>
                    <a:pt x="115" y="8"/>
                  </a:lnTo>
                  <a:lnTo>
                    <a:pt x="124" y="8"/>
                  </a:lnTo>
                  <a:lnTo>
                    <a:pt x="133" y="8"/>
                  </a:lnTo>
                  <a:lnTo>
                    <a:pt x="151" y="8"/>
                  </a:lnTo>
                  <a:lnTo>
                    <a:pt x="142" y="8"/>
                  </a:lnTo>
                  <a:lnTo>
                    <a:pt x="151" y="0"/>
                  </a:lnTo>
                  <a:lnTo>
                    <a:pt x="159" y="0"/>
                  </a:lnTo>
                  <a:lnTo>
                    <a:pt x="168" y="8"/>
                  </a:lnTo>
                  <a:lnTo>
                    <a:pt x="168" y="0"/>
                  </a:lnTo>
                  <a:lnTo>
                    <a:pt x="168" y="8"/>
                  </a:lnTo>
                  <a:lnTo>
                    <a:pt x="177" y="8"/>
                  </a:lnTo>
                  <a:lnTo>
                    <a:pt x="186" y="8"/>
                  </a:lnTo>
                  <a:lnTo>
                    <a:pt x="195" y="8"/>
                  </a:lnTo>
                  <a:lnTo>
                    <a:pt x="204" y="0"/>
                  </a:lnTo>
                  <a:lnTo>
                    <a:pt x="204" y="8"/>
                  </a:lnTo>
                  <a:lnTo>
                    <a:pt x="204" y="0"/>
                  </a:lnTo>
                  <a:lnTo>
                    <a:pt x="213" y="0"/>
                  </a:lnTo>
                  <a:lnTo>
                    <a:pt x="222" y="0"/>
                  </a:lnTo>
                  <a:lnTo>
                    <a:pt x="230" y="8"/>
                  </a:lnTo>
                  <a:lnTo>
                    <a:pt x="230" y="0"/>
                  </a:lnTo>
                  <a:lnTo>
                    <a:pt x="230" y="8"/>
                  </a:lnTo>
                  <a:lnTo>
                    <a:pt x="239" y="8"/>
                  </a:lnTo>
                  <a:lnTo>
                    <a:pt x="248" y="8"/>
                  </a:lnTo>
                  <a:lnTo>
                    <a:pt x="257" y="0"/>
                  </a:lnTo>
                  <a:lnTo>
                    <a:pt x="266" y="0"/>
                  </a:lnTo>
                  <a:lnTo>
                    <a:pt x="275" y="0"/>
                  </a:lnTo>
                  <a:lnTo>
                    <a:pt x="284" y="8"/>
                  </a:lnTo>
                  <a:lnTo>
                    <a:pt x="292" y="8"/>
                  </a:lnTo>
                  <a:lnTo>
                    <a:pt x="301" y="8"/>
                  </a:lnTo>
                  <a:lnTo>
                    <a:pt x="310" y="8"/>
                  </a:lnTo>
                  <a:lnTo>
                    <a:pt x="319" y="0"/>
                  </a:lnTo>
                  <a:lnTo>
                    <a:pt x="328" y="0"/>
                  </a:lnTo>
                  <a:lnTo>
                    <a:pt x="337" y="8"/>
                  </a:lnTo>
                  <a:lnTo>
                    <a:pt x="346" y="8"/>
                  </a:lnTo>
                  <a:lnTo>
                    <a:pt x="354" y="8"/>
                  </a:lnTo>
                  <a:lnTo>
                    <a:pt x="363" y="8"/>
                  </a:lnTo>
                  <a:lnTo>
                    <a:pt x="372" y="0"/>
                  </a:lnTo>
                  <a:lnTo>
                    <a:pt x="381" y="0"/>
                  </a:lnTo>
                  <a:lnTo>
                    <a:pt x="390" y="0"/>
                  </a:lnTo>
                  <a:lnTo>
                    <a:pt x="399" y="8"/>
                  </a:lnTo>
                  <a:lnTo>
                    <a:pt x="408" y="8"/>
                  </a:lnTo>
                  <a:lnTo>
                    <a:pt x="417" y="8"/>
                  </a:lnTo>
                  <a:lnTo>
                    <a:pt x="425" y="0"/>
                  </a:lnTo>
                  <a:lnTo>
                    <a:pt x="434" y="0"/>
                  </a:lnTo>
                  <a:lnTo>
                    <a:pt x="443" y="0"/>
                  </a:lnTo>
                  <a:lnTo>
                    <a:pt x="452" y="8"/>
                  </a:lnTo>
                  <a:lnTo>
                    <a:pt x="461" y="8"/>
                  </a:lnTo>
                  <a:lnTo>
                    <a:pt x="470" y="8"/>
                  </a:lnTo>
                  <a:lnTo>
                    <a:pt x="479" y="8"/>
                  </a:lnTo>
                  <a:lnTo>
                    <a:pt x="487" y="0"/>
                  </a:lnTo>
                  <a:lnTo>
                    <a:pt x="496" y="0"/>
                  </a:lnTo>
                  <a:lnTo>
                    <a:pt x="505" y="0"/>
                  </a:lnTo>
                  <a:lnTo>
                    <a:pt x="514" y="8"/>
                  </a:lnTo>
                  <a:lnTo>
                    <a:pt x="523" y="8"/>
                  </a:lnTo>
                  <a:lnTo>
                    <a:pt x="532" y="8"/>
                  </a:lnTo>
                  <a:lnTo>
                    <a:pt x="541" y="0"/>
                  </a:lnTo>
                  <a:lnTo>
                    <a:pt x="550" y="0"/>
                  </a:lnTo>
                  <a:lnTo>
                    <a:pt x="558" y="0"/>
                  </a:lnTo>
                  <a:lnTo>
                    <a:pt x="567" y="8"/>
                  </a:lnTo>
                  <a:lnTo>
                    <a:pt x="576" y="8"/>
                  </a:lnTo>
                  <a:lnTo>
                    <a:pt x="585" y="8"/>
                  </a:lnTo>
                  <a:lnTo>
                    <a:pt x="594" y="0"/>
                  </a:lnTo>
                  <a:lnTo>
                    <a:pt x="603" y="0"/>
                  </a:lnTo>
                  <a:lnTo>
                    <a:pt x="612" y="0"/>
                  </a:lnTo>
                  <a:lnTo>
                    <a:pt x="620" y="8"/>
                  </a:lnTo>
                  <a:lnTo>
                    <a:pt x="629" y="8"/>
                  </a:lnTo>
                  <a:lnTo>
                    <a:pt x="638" y="8"/>
                  </a:lnTo>
                  <a:lnTo>
                    <a:pt x="647" y="8"/>
                  </a:lnTo>
                  <a:lnTo>
                    <a:pt x="656" y="0"/>
                  </a:lnTo>
                  <a:lnTo>
                    <a:pt x="665" y="0"/>
                  </a:lnTo>
                  <a:lnTo>
                    <a:pt x="674" y="0"/>
                  </a:lnTo>
                  <a:lnTo>
                    <a:pt x="683" y="8"/>
                  </a:lnTo>
                  <a:lnTo>
                    <a:pt x="691" y="8"/>
                  </a:lnTo>
                  <a:lnTo>
                    <a:pt x="700" y="8"/>
                  </a:lnTo>
                  <a:lnTo>
                    <a:pt x="709" y="0"/>
                  </a:lnTo>
                  <a:lnTo>
                    <a:pt x="718" y="0"/>
                  </a:lnTo>
                  <a:lnTo>
                    <a:pt x="727" y="0"/>
                  </a:lnTo>
                  <a:lnTo>
                    <a:pt x="736" y="8"/>
                  </a:lnTo>
                  <a:lnTo>
                    <a:pt x="745" y="8"/>
                  </a:lnTo>
                  <a:lnTo>
                    <a:pt x="753" y="8"/>
                  </a:lnTo>
                  <a:lnTo>
                    <a:pt x="762" y="8"/>
                  </a:lnTo>
                  <a:lnTo>
                    <a:pt x="771" y="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616" name="Rectangle 8"/>
            <p:cNvSpPr>
              <a:spLocks noChangeArrowheads="1"/>
            </p:cNvSpPr>
            <p:nvPr/>
          </p:nvSpPr>
          <p:spPr bwMode="auto">
            <a:xfrm>
              <a:off x="2110" y="1718"/>
              <a:ext cx="934" cy="29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Struja</a:t>
              </a:r>
              <a:r>
                <a:rPr kumimoji="0" lang="en-US" sz="6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6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jake</a:t>
              </a:r>
              <a:r>
                <a:rPr kumimoji="0" lang="en-US" sz="6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6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mreže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15" name="Rectangle 7"/>
            <p:cNvSpPr>
              <a:spLocks noChangeArrowheads="1"/>
            </p:cNvSpPr>
            <p:nvPr/>
          </p:nvSpPr>
          <p:spPr bwMode="auto">
            <a:xfrm>
              <a:off x="2279" y="3052"/>
              <a:ext cx="525" cy="3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614" name="Rectangle 6"/>
            <p:cNvSpPr>
              <a:spLocks noChangeArrowheads="1"/>
            </p:cNvSpPr>
            <p:nvPr/>
          </p:nvSpPr>
          <p:spPr bwMode="auto">
            <a:xfrm rot="16200000">
              <a:off x="287" y="1906"/>
              <a:ext cx="315" cy="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5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68796" name="Group 188"/>
          <p:cNvGrpSpPr>
            <a:grpSpLocks noChangeAspect="1"/>
          </p:cNvGrpSpPr>
          <p:nvPr/>
        </p:nvGrpSpPr>
        <p:grpSpPr bwMode="auto">
          <a:xfrm>
            <a:off x="5105400" y="4424001"/>
            <a:ext cx="3657600" cy="2052999"/>
            <a:chOff x="0" y="0"/>
            <a:chExt cx="4935" cy="2770"/>
          </a:xfrm>
        </p:grpSpPr>
        <p:sp>
          <p:nvSpPr>
            <p:cNvPr id="68933" name="AutoShape 325"/>
            <p:cNvSpPr>
              <a:spLocks noChangeAspect="1" noChangeArrowheads="1" noTextEdit="1"/>
            </p:cNvSpPr>
            <p:nvPr/>
          </p:nvSpPr>
          <p:spPr bwMode="auto">
            <a:xfrm>
              <a:off x="0" y="0"/>
              <a:ext cx="4935" cy="277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8932" name="Rectangle 324"/>
            <p:cNvSpPr>
              <a:spLocks noChangeArrowheads="1"/>
            </p:cNvSpPr>
            <p:nvPr/>
          </p:nvSpPr>
          <p:spPr bwMode="auto">
            <a:xfrm>
              <a:off x="639" y="214"/>
              <a:ext cx="3827" cy="87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931" name="Rectangle 323"/>
            <p:cNvSpPr>
              <a:spLocks noChangeArrowheads="1"/>
            </p:cNvSpPr>
            <p:nvPr/>
          </p:nvSpPr>
          <p:spPr bwMode="auto">
            <a:xfrm>
              <a:off x="639" y="214"/>
              <a:ext cx="3827" cy="873"/>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930" name="Freeform 322"/>
            <p:cNvSpPr>
              <a:spLocks/>
            </p:cNvSpPr>
            <p:nvPr/>
          </p:nvSpPr>
          <p:spPr bwMode="auto">
            <a:xfrm>
              <a:off x="639"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9" name="Freeform 321"/>
            <p:cNvSpPr>
              <a:spLocks/>
            </p:cNvSpPr>
            <p:nvPr/>
          </p:nvSpPr>
          <p:spPr bwMode="auto">
            <a:xfrm>
              <a:off x="1398"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8" name="Freeform 320"/>
            <p:cNvSpPr>
              <a:spLocks/>
            </p:cNvSpPr>
            <p:nvPr/>
          </p:nvSpPr>
          <p:spPr bwMode="auto">
            <a:xfrm>
              <a:off x="2165"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7" name="Freeform 319"/>
            <p:cNvSpPr>
              <a:spLocks/>
            </p:cNvSpPr>
            <p:nvPr/>
          </p:nvSpPr>
          <p:spPr bwMode="auto">
            <a:xfrm>
              <a:off x="2932"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6" name="Freeform 318"/>
            <p:cNvSpPr>
              <a:spLocks/>
            </p:cNvSpPr>
            <p:nvPr/>
          </p:nvSpPr>
          <p:spPr bwMode="auto">
            <a:xfrm>
              <a:off x="3699"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5" name="Freeform 317"/>
            <p:cNvSpPr>
              <a:spLocks/>
            </p:cNvSpPr>
            <p:nvPr/>
          </p:nvSpPr>
          <p:spPr bwMode="auto">
            <a:xfrm>
              <a:off x="4466" y="220"/>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4" name="Freeform 316"/>
            <p:cNvSpPr>
              <a:spLocks/>
            </p:cNvSpPr>
            <p:nvPr/>
          </p:nvSpPr>
          <p:spPr bwMode="auto">
            <a:xfrm>
              <a:off x="639" y="1087"/>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3" name="Freeform 315"/>
            <p:cNvSpPr>
              <a:spLocks/>
            </p:cNvSpPr>
            <p:nvPr/>
          </p:nvSpPr>
          <p:spPr bwMode="auto">
            <a:xfrm>
              <a:off x="639" y="867"/>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2" name="Freeform 314"/>
            <p:cNvSpPr>
              <a:spLocks/>
            </p:cNvSpPr>
            <p:nvPr/>
          </p:nvSpPr>
          <p:spPr bwMode="auto">
            <a:xfrm>
              <a:off x="639" y="654"/>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1" name="Freeform 313"/>
            <p:cNvSpPr>
              <a:spLocks/>
            </p:cNvSpPr>
            <p:nvPr/>
          </p:nvSpPr>
          <p:spPr bwMode="auto">
            <a:xfrm>
              <a:off x="639" y="434"/>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20" name="Freeform 312"/>
            <p:cNvSpPr>
              <a:spLocks/>
            </p:cNvSpPr>
            <p:nvPr/>
          </p:nvSpPr>
          <p:spPr bwMode="auto">
            <a:xfrm>
              <a:off x="639" y="220"/>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9" name="Line 311"/>
            <p:cNvSpPr>
              <a:spLocks noChangeShapeType="1"/>
            </p:cNvSpPr>
            <p:nvPr/>
          </p:nvSpPr>
          <p:spPr bwMode="auto">
            <a:xfrm>
              <a:off x="639" y="214"/>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8" name="Line 310"/>
            <p:cNvSpPr>
              <a:spLocks noChangeShapeType="1"/>
            </p:cNvSpPr>
            <p:nvPr/>
          </p:nvSpPr>
          <p:spPr bwMode="auto">
            <a:xfrm>
              <a:off x="639" y="1087"/>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7" name="Line 309"/>
            <p:cNvSpPr>
              <a:spLocks noChangeShapeType="1"/>
            </p:cNvSpPr>
            <p:nvPr/>
          </p:nvSpPr>
          <p:spPr bwMode="auto">
            <a:xfrm flipV="1">
              <a:off x="4466" y="214"/>
              <a:ext cx="0" cy="873"/>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6" name="Line 308"/>
            <p:cNvSpPr>
              <a:spLocks noChangeShapeType="1"/>
            </p:cNvSpPr>
            <p:nvPr/>
          </p:nvSpPr>
          <p:spPr bwMode="auto">
            <a:xfrm flipV="1">
              <a:off x="639" y="214"/>
              <a:ext cx="0" cy="873"/>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5" name="Line 307"/>
            <p:cNvSpPr>
              <a:spLocks noChangeShapeType="1"/>
            </p:cNvSpPr>
            <p:nvPr/>
          </p:nvSpPr>
          <p:spPr bwMode="auto">
            <a:xfrm>
              <a:off x="639" y="1087"/>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4" name="Line 306"/>
            <p:cNvSpPr>
              <a:spLocks noChangeShapeType="1"/>
            </p:cNvSpPr>
            <p:nvPr/>
          </p:nvSpPr>
          <p:spPr bwMode="auto">
            <a:xfrm flipV="1">
              <a:off x="639" y="214"/>
              <a:ext cx="0" cy="873"/>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3" name="Line 305"/>
            <p:cNvSpPr>
              <a:spLocks noChangeShapeType="1"/>
            </p:cNvSpPr>
            <p:nvPr/>
          </p:nvSpPr>
          <p:spPr bwMode="auto">
            <a:xfrm flipV="1">
              <a:off x="639"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2" name="Line 304"/>
            <p:cNvSpPr>
              <a:spLocks noChangeShapeType="1"/>
            </p:cNvSpPr>
            <p:nvPr/>
          </p:nvSpPr>
          <p:spPr bwMode="auto">
            <a:xfrm>
              <a:off x="639"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11" name="Rectangle 303"/>
            <p:cNvSpPr>
              <a:spLocks noChangeArrowheads="1"/>
            </p:cNvSpPr>
            <p:nvPr/>
          </p:nvSpPr>
          <p:spPr bwMode="auto">
            <a:xfrm>
              <a:off x="614" y="1106"/>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910" name="Line 302"/>
            <p:cNvSpPr>
              <a:spLocks noChangeShapeType="1"/>
            </p:cNvSpPr>
            <p:nvPr/>
          </p:nvSpPr>
          <p:spPr bwMode="auto">
            <a:xfrm flipV="1">
              <a:off x="1398"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9" name="Line 301"/>
            <p:cNvSpPr>
              <a:spLocks noChangeShapeType="1"/>
            </p:cNvSpPr>
            <p:nvPr/>
          </p:nvSpPr>
          <p:spPr bwMode="auto">
            <a:xfrm>
              <a:off x="1398"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8" name="Rectangle 300"/>
            <p:cNvSpPr>
              <a:spLocks noChangeArrowheads="1"/>
            </p:cNvSpPr>
            <p:nvPr/>
          </p:nvSpPr>
          <p:spPr bwMode="auto">
            <a:xfrm>
              <a:off x="1321" y="1106"/>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907" name="Line 299"/>
            <p:cNvSpPr>
              <a:spLocks noChangeShapeType="1"/>
            </p:cNvSpPr>
            <p:nvPr/>
          </p:nvSpPr>
          <p:spPr bwMode="auto">
            <a:xfrm flipV="1">
              <a:off x="2165"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6" name="Line 298"/>
            <p:cNvSpPr>
              <a:spLocks noChangeShapeType="1"/>
            </p:cNvSpPr>
            <p:nvPr/>
          </p:nvSpPr>
          <p:spPr bwMode="auto">
            <a:xfrm>
              <a:off x="2165"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5" name="Rectangle 297"/>
            <p:cNvSpPr>
              <a:spLocks noChangeArrowheads="1"/>
            </p:cNvSpPr>
            <p:nvPr/>
          </p:nvSpPr>
          <p:spPr bwMode="auto">
            <a:xfrm>
              <a:off x="2139" y="1106"/>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904" name="Line 296"/>
            <p:cNvSpPr>
              <a:spLocks noChangeShapeType="1"/>
            </p:cNvSpPr>
            <p:nvPr/>
          </p:nvSpPr>
          <p:spPr bwMode="auto">
            <a:xfrm flipV="1">
              <a:off x="2932"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3" name="Line 295"/>
            <p:cNvSpPr>
              <a:spLocks noChangeShapeType="1"/>
            </p:cNvSpPr>
            <p:nvPr/>
          </p:nvSpPr>
          <p:spPr bwMode="auto">
            <a:xfrm>
              <a:off x="2932"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2" name="Rectangle 294"/>
            <p:cNvSpPr>
              <a:spLocks noChangeArrowheads="1"/>
            </p:cNvSpPr>
            <p:nvPr/>
          </p:nvSpPr>
          <p:spPr bwMode="auto">
            <a:xfrm>
              <a:off x="2855" y="1106"/>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901" name="Line 293"/>
            <p:cNvSpPr>
              <a:spLocks noChangeShapeType="1"/>
            </p:cNvSpPr>
            <p:nvPr/>
          </p:nvSpPr>
          <p:spPr bwMode="auto">
            <a:xfrm flipV="1">
              <a:off x="3699"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900" name="Line 292"/>
            <p:cNvSpPr>
              <a:spLocks noChangeShapeType="1"/>
            </p:cNvSpPr>
            <p:nvPr/>
          </p:nvSpPr>
          <p:spPr bwMode="auto">
            <a:xfrm>
              <a:off x="3699"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9" name="Rectangle 291"/>
            <p:cNvSpPr>
              <a:spLocks noChangeArrowheads="1"/>
            </p:cNvSpPr>
            <p:nvPr/>
          </p:nvSpPr>
          <p:spPr bwMode="auto">
            <a:xfrm>
              <a:off x="3673" y="1106"/>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98" name="Line 290"/>
            <p:cNvSpPr>
              <a:spLocks noChangeShapeType="1"/>
            </p:cNvSpPr>
            <p:nvPr/>
          </p:nvSpPr>
          <p:spPr bwMode="auto">
            <a:xfrm flipV="1">
              <a:off x="4466" y="1056"/>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7" name="Line 289"/>
            <p:cNvSpPr>
              <a:spLocks noChangeShapeType="1"/>
            </p:cNvSpPr>
            <p:nvPr/>
          </p:nvSpPr>
          <p:spPr bwMode="auto">
            <a:xfrm>
              <a:off x="4466" y="220"/>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6" name="Rectangle 288"/>
            <p:cNvSpPr>
              <a:spLocks noChangeArrowheads="1"/>
            </p:cNvSpPr>
            <p:nvPr/>
          </p:nvSpPr>
          <p:spPr bwMode="auto">
            <a:xfrm>
              <a:off x="4389" y="1106"/>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95" name="Line 287"/>
            <p:cNvSpPr>
              <a:spLocks noChangeShapeType="1"/>
            </p:cNvSpPr>
            <p:nvPr/>
          </p:nvSpPr>
          <p:spPr bwMode="auto">
            <a:xfrm>
              <a:off x="639" y="1087"/>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4" name="Line 286"/>
            <p:cNvSpPr>
              <a:spLocks noChangeShapeType="1"/>
            </p:cNvSpPr>
            <p:nvPr/>
          </p:nvSpPr>
          <p:spPr bwMode="auto">
            <a:xfrm flipH="1">
              <a:off x="4423" y="1087"/>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3" name="Rectangle 285"/>
            <p:cNvSpPr>
              <a:spLocks noChangeArrowheads="1"/>
            </p:cNvSpPr>
            <p:nvPr/>
          </p:nvSpPr>
          <p:spPr bwMode="auto">
            <a:xfrm>
              <a:off x="511" y="1037"/>
              <a:ext cx="7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92" name="Line 284"/>
            <p:cNvSpPr>
              <a:spLocks noChangeShapeType="1"/>
            </p:cNvSpPr>
            <p:nvPr/>
          </p:nvSpPr>
          <p:spPr bwMode="auto">
            <a:xfrm>
              <a:off x="639" y="867"/>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1" name="Line 283"/>
            <p:cNvSpPr>
              <a:spLocks noChangeShapeType="1"/>
            </p:cNvSpPr>
            <p:nvPr/>
          </p:nvSpPr>
          <p:spPr bwMode="auto">
            <a:xfrm flipH="1">
              <a:off x="4423" y="867"/>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90" name="Rectangle 282"/>
            <p:cNvSpPr>
              <a:spLocks noChangeArrowheads="1"/>
            </p:cNvSpPr>
            <p:nvPr/>
          </p:nvSpPr>
          <p:spPr bwMode="auto">
            <a:xfrm>
              <a:off x="511" y="817"/>
              <a:ext cx="7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89" name="Line 281"/>
            <p:cNvSpPr>
              <a:spLocks noChangeShapeType="1"/>
            </p:cNvSpPr>
            <p:nvPr/>
          </p:nvSpPr>
          <p:spPr bwMode="auto">
            <a:xfrm>
              <a:off x="639" y="654"/>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8" name="Line 280"/>
            <p:cNvSpPr>
              <a:spLocks noChangeShapeType="1"/>
            </p:cNvSpPr>
            <p:nvPr/>
          </p:nvSpPr>
          <p:spPr bwMode="auto">
            <a:xfrm flipH="1">
              <a:off x="4423" y="654"/>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7" name="Rectangle 279"/>
            <p:cNvSpPr>
              <a:spLocks noChangeArrowheads="1"/>
            </p:cNvSpPr>
            <p:nvPr/>
          </p:nvSpPr>
          <p:spPr bwMode="auto">
            <a:xfrm>
              <a:off x="545" y="603"/>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86" name="Line 278"/>
            <p:cNvSpPr>
              <a:spLocks noChangeShapeType="1"/>
            </p:cNvSpPr>
            <p:nvPr/>
          </p:nvSpPr>
          <p:spPr bwMode="auto">
            <a:xfrm>
              <a:off x="639" y="434"/>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5" name="Line 277"/>
            <p:cNvSpPr>
              <a:spLocks noChangeShapeType="1"/>
            </p:cNvSpPr>
            <p:nvPr/>
          </p:nvSpPr>
          <p:spPr bwMode="auto">
            <a:xfrm flipH="1">
              <a:off x="4423" y="434"/>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4" name="Rectangle 276"/>
            <p:cNvSpPr>
              <a:spLocks noChangeArrowheads="1"/>
            </p:cNvSpPr>
            <p:nvPr/>
          </p:nvSpPr>
          <p:spPr bwMode="auto">
            <a:xfrm>
              <a:off x="545" y="383"/>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83" name="Line 275"/>
            <p:cNvSpPr>
              <a:spLocks noChangeShapeType="1"/>
            </p:cNvSpPr>
            <p:nvPr/>
          </p:nvSpPr>
          <p:spPr bwMode="auto">
            <a:xfrm>
              <a:off x="639" y="220"/>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2" name="Line 274"/>
            <p:cNvSpPr>
              <a:spLocks noChangeShapeType="1"/>
            </p:cNvSpPr>
            <p:nvPr/>
          </p:nvSpPr>
          <p:spPr bwMode="auto">
            <a:xfrm flipH="1">
              <a:off x="4423" y="220"/>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81" name="Rectangle 273"/>
            <p:cNvSpPr>
              <a:spLocks noChangeArrowheads="1"/>
            </p:cNvSpPr>
            <p:nvPr/>
          </p:nvSpPr>
          <p:spPr bwMode="auto">
            <a:xfrm>
              <a:off x="545" y="170"/>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80" name="Rectangle 272"/>
            <p:cNvSpPr>
              <a:spLocks noChangeArrowheads="1"/>
            </p:cNvSpPr>
            <p:nvPr/>
          </p:nvSpPr>
          <p:spPr bwMode="auto">
            <a:xfrm>
              <a:off x="639" y="101"/>
              <a:ext cx="15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x 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79" name="Rectangle 271"/>
            <p:cNvSpPr>
              <a:spLocks noChangeArrowheads="1"/>
            </p:cNvSpPr>
            <p:nvPr/>
          </p:nvSpPr>
          <p:spPr bwMode="auto">
            <a:xfrm>
              <a:off x="852" y="69"/>
              <a:ext cx="34" cy="27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00" b="0" i="0" u="none" strike="noStrike" cap="none" normalizeH="0" baseline="0" smtClean="0">
                  <a:ln>
                    <a:noFill/>
                  </a:ln>
                  <a:solidFill>
                    <a:srgbClr val="000000"/>
                  </a:solidFill>
                  <a:effectLst/>
                  <a:latin typeface="Helvetica" charset="0"/>
                  <a:ea typeface="Times New Roman" pitchFamily="18"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78" name="Line 270"/>
            <p:cNvSpPr>
              <a:spLocks noChangeShapeType="1"/>
            </p:cNvSpPr>
            <p:nvPr/>
          </p:nvSpPr>
          <p:spPr bwMode="auto">
            <a:xfrm>
              <a:off x="639" y="214"/>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7" name="Line 269"/>
            <p:cNvSpPr>
              <a:spLocks noChangeShapeType="1"/>
            </p:cNvSpPr>
            <p:nvPr/>
          </p:nvSpPr>
          <p:spPr bwMode="auto">
            <a:xfrm>
              <a:off x="639" y="1087"/>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6" name="Line 268"/>
            <p:cNvSpPr>
              <a:spLocks noChangeShapeType="1"/>
            </p:cNvSpPr>
            <p:nvPr/>
          </p:nvSpPr>
          <p:spPr bwMode="auto">
            <a:xfrm flipV="1">
              <a:off x="4466" y="214"/>
              <a:ext cx="0" cy="873"/>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5" name="Line 267"/>
            <p:cNvSpPr>
              <a:spLocks noChangeShapeType="1"/>
            </p:cNvSpPr>
            <p:nvPr/>
          </p:nvSpPr>
          <p:spPr bwMode="auto">
            <a:xfrm flipV="1">
              <a:off x="639" y="214"/>
              <a:ext cx="0" cy="873"/>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4" name="Freeform 266"/>
            <p:cNvSpPr>
              <a:spLocks/>
            </p:cNvSpPr>
            <p:nvPr/>
          </p:nvSpPr>
          <p:spPr bwMode="auto">
            <a:xfrm>
              <a:off x="639" y="471"/>
              <a:ext cx="478" cy="359"/>
            </a:xfrm>
            <a:custGeom>
              <a:avLst/>
              <a:gdLst/>
              <a:ahLst/>
              <a:cxnLst>
                <a:cxn ang="0">
                  <a:pos x="0" y="57"/>
                </a:cxn>
                <a:cxn ang="0">
                  <a:pos x="17" y="334"/>
                </a:cxn>
                <a:cxn ang="0">
                  <a:pos x="26" y="246"/>
                </a:cxn>
                <a:cxn ang="0">
                  <a:pos x="34" y="170"/>
                </a:cxn>
                <a:cxn ang="0">
                  <a:pos x="51" y="346"/>
                </a:cxn>
                <a:cxn ang="0">
                  <a:pos x="60" y="7"/>
                </a:cxn>
                <a:cxn ang="0">
                  <a:pos x="68" y="283"/>
                </a:cxn>
                <a:cxn ang="0">
                  <a:pos x="77" y="296"/>
                </a:cxn>
                <a:cxn ang="0">
                  <a:pos x="94" y="26"/>
                </a:cxn>
                <a:cxn ang="0">
                  <a:pos x="102" y="120"/>
                </a:cxn>
                <a:cxn ang="0">
                  <a:pos x="111" y="183"/>
                </a:cxn>
                <a:cxn ang="0">
                  <a:pos x="128" y="13"/>
                </a:cxn>
                <a:cxn ang="0">
                  <a:pos x="137" y="352"/>
                </a:cxn>
                <a:cxn ang="0">
                  <a:pos x="145" y="70"/>
                </a:cxn>
                <a:cxn ang="0">
                  <a:pos x="154" y="63"/>
                </a:cxn>
                <a:cxn ang="0">
                  <a:pos x="171" y="334"/>
                </a:cxn>
                <a:cxn ang="0">
                  <a:pos x="179" y="239"/>
                </a:cxn>
                <a:cxn ang="0">
                  <a:pos x="188" y="176"/>
                </a:cxn>
                <a:cxn ang="0">
                  <a:pos x="205" y="346"/>
                </a:cxn>
                <a:cxn ang="0">
                  <a:pos x="213" y="7"/>
                </a:cxn>
                <a:cxn ang="0">
                  <a:pos x="222" y="290"/>
                </a:cxn>
                <a:cxn ang="0">
                  <a:pos x="230" y="296"/>
                </a:cxn>
                <a:cxn ang="0">
                  <a:pos x="247" y="26"/>
                </a:cxn>
                <a:cxn ang="0">
                  <a:pos x="256" y="120"/>
                </a:cxn>
                <a:cxn ang="0">
                  <a:pos x="264" y="183"/>
                </a:cxn>
                <a:cxn ang="0">
                  <a:pos x="273" y="7"/>
                </a:cxn>
                <a:cxn ang="0">
                  <a:pos x="290" y="239"/>
                </a:cxn>
                <a:cxn ang="0">
                  <a:pos x="299" y="327"/>
                </a:cxn>
                <a:cxn ang="0">
                  <a:pos x="307" y="176"/>
                </a:cxn>
                <a:cxn ang="0">
                  <a:pos x="324" y="176"/>
                </a:cxn>
                <a:cxn ang="0">
                  <a:pos x="333" y="183"/>
                </a:cxn>
                <a:cxn ang="0">
                  <a:pos x="350" y="176"/>
                </a:cxn>
                <a:cxn ang="0">
                  <a:pos x="358" y="176"/>
                </a:cxn>
                <a:cxn ang="0">
                  <a:pos x="367" y="176"/>
                </a:cxn>
                <a:cxn ang="0">
                  <a:pos x="384" y="176"/>
                </a:cxn>
                <a:cxn ang="0">
                  <a:pos x="392" y="183"/>
                </a:cxn>
                <a:cxn ang="0">
                  <a:pos x="409" y="176"/>
                </a:cxn>
                <a:cxn ang="0">
                  <a:pos x="418" y="176"/>
                </a:cxn>
                <a:cxn ang="0">
                  <a:pos x="426" y="183"/>
                </a:cxn>
                <a:cxn ang="0">
                  <a:pos x="443" y="183"/>
                </a:cxn>
                <a:cxn ang="0">
                  <a:pos x="452" y="176"/>
                </a:cxn>
                <a:cxn ang="0">
                  <a:pos x="460" y="176"/>
                </a:cxn>
              </a:cxnLst>
              <a:rect l="0" t="0" r="r" b="b"/>
              <a:pathLst>
                <a:path w="478" h="359">
                  <a:moveTo>
                    <a:pt x="0" y="76"/>
                  </a:moveTo>
                  <a:lnTo>
                    <a:pt x="0" y="0"/>
                  </a:lnTo>
                  <a:lnTo>
                    <a:pt x="0" y="57"/>
                  </a:lnTo>
                  <a:lnTo>
                    <a:pt x="9" y="63"/>
                  </a:lnTo>
                  <a:lnTo>
                    <a:pt x="9" y="327"/>
                  </a:lnTo>
                  <a:lnTo>
                    <a:pt x="17" y="334"/>
                  </a:lnTo>
                  <a:lnTo>
                    <a:pt x="17" y="359"/>
                  </a:lnTo>
                  <a:lnTo>
                    <a:pt x="17" y="252"/>
                  </a:lnTo>
                  <a:lnTo>
                    <a:pt x="26" y="246"/>
                  </a:lnTo>
                  <a:lnTo>
                    <a:pt x="26" y="7"/>
                  </a:lnTo>
                  <a:lnTo>
                    <a:pt x="34" y="0"/>
                  </a:lnTo>
                  <a:lnTo>
                    <a:pt x="34" y="170"/>
                  </a:lnTo>
                  <a:lnTo>
                    <a:pt x="43" y="176"/>
                  </a:lnTo>
                  <a:lnTo>
                    <a:pt x="43" y="352"/>
                  </a:lnTo>
                  <a:lnTo>
                    <a:pt x="51" y="346"/>
                  </a:lnTo>
                  <a:lnTo>
                    <a:pt x="51" y="126"/>
                  </a:lnTo>
                  <a:lnTo>
                    <a:pt x="60" y="120"/>
                  </a:lnTo>
                  <a:lnTo>
                    <a:pt x="60" y="7"/>
                  </a:lnTo>
                  <a:lnTo>
                    <a:pt x="60" y="26"/>
                  </a:lnTo>
                  <a:lnTo>
                    <a:pt x="68" y="32"/>
                  </a:lnTo>
                  <a:lnTo>
                    <a:pt x="68" y="283"/>
                  </a:lnTo>
                  <a:lnTo>
                    <a:pt x="77" y="290"/>
                  </a:lnTo>
                  <a:lnTo>
                    <a:pt x="77" y="352"/>
                  </a:lnTo>
                  <a:lnTo>
                    <a:pt x="77" y="296"/>
                  </a:lnTo>
                  <a:lnTo>
                    <a:pt x="85" y="290"/>
                  </a:lnTo>
                  <a:lnTo>
                    <a:pt x="85" y="32"/>
                  </a:lnTo>
                  <a:lnTo>
                    <a:pt x="94" y="26"/>
                  </a:lnTo>
                  <a:lnTo>
                    <a:pt x="94" y="7"/>
                  </a:lnTo>
                  <a:lnTo>
                    <a:pt x="94" y="114"/>
                  </a:lnTo>
                  <a:lnTo>
                    <a:pt x="102" y="120"/>
                  </a:lnTo>
                  <a:lnTo>
                    <a:pt x="102" y="352"/>
                  </a:lnTo>
                  <a:lnTo>
                    <a:pt x="111" y="346"/>
                  </a:lnTo>
                  <a:lnTo>
                    <a:pt x="111" y="183"/>
                  </a:lnTo>
                  <a:lnTo>
                    <a:pt x="120" y="176"/>
                  </a:lnTo>
                  <a:lnTo>
                    <a:pt x="120" y="7"/>
                  </a:lnTo>
                  <a:lnTo>
                    <a:pt x="128" y="13"/>
                  </a:lnTo>
                  <a:lnTo>
                    <a:pt x="128" y="233"/>
                  </a:lnTo>
                  <a:lnTo>
                    <a:pt x="137" y="239"/>
                  </a:lnTo>
                  <a:lnTo>
                    <a:pt x="137" y="352"/>
                  </a:lnTo>
                  <a:lnTo>
                    <a:pt x="137" y="334"/>
                  </a:lnTo>
                  <a:lnTo>
                    <a:pt x="145" y="327"/>
                  </a:lnTo>
                  <a:lnTo>
                    <a:pt x="145" y="70"/>
                  </a:lnTo>
                  <a:lnTo>
                    <a:pt x="154" y="63"/>
                  </a:lnTo>
                  <a:lnTo>
                    <a:pt x="154" y="7"/>
                  </a:lnTo>
                  <a:lnTo>
                    <a:pt x="154" y="63"/>
                  </a:lnTo>
                  <a:lnTo>
                    <a:pt x="162" y="70"/>
                  </a:lnTo>
                  <a:lnTo>
                    <a:pt x="162" y="327"/>
                  </a:lnTo>
                  <a:lnTo>
                    <a:pt x="171" y="334"/>
                  </a:lnTo>
                  <a:lnTo>
                    <a:pt x="171" y="352"/>
                  </a:lnTo>
                  <a:lnTo>
                    <a:pt x="171" y="246"/>
                  </a:lnTo>
                  <a:lnTo>
                    <a:pt x="179" y="239"/>
                  </a:lnTo>
                  <a:lnTo>
                    <a:pt x="179" y="7"/>
                  </a:lnTo>
                  <a:lnTo>
                    <a:pt x="188" y="13"/>
                  </a:lnTo>
                  <a:lnTo>
                    <a:pt x="188" y="176"/>
                  </a:lnTo>
                  <a:lnTo>
                    <a:pt x="196" y="183"/>
                  </a:lnTo>
                  <a:lnTo>
                    <a:pt x="196" y="352"/>
                  </a:lnTo>
                  <a:lnTo>
                    <a:pt x="205" y="346"/>
                  </a:lnTo>
                  <a:lnTo>
                    <a:pt x="205" y="126"/>
                  </a:lnTo>
                  <a:lnTo>
                    <a:pt x="213" y="120"/>
                  </a:lnTo>
                  <a:lnTo>
                    <a:pt x="213" y="7"/>
                  </a:lnTo>
                  <a:lnTo>
                    <a:pt x="213" y="26"/>
                  </a:lnTo>
                  <a:lnTo>
                    <a:pt x="222" y="32"/>
                  </a:lnTo>
                  <a:lnTo>
                    <a:pt x="222" y="290"/>
                  </a:lnTo>
                  <a:lnTo>
                    <a:pt x="230" y="296"/>
                  </a:lnTo>
                  <a:lnTo>
                    <a:pt x="230" y="352"/>
                  </a:lnTo>
                  <a:lnTo>
                    <a:pt x="230" y="296"/>
                  </a:lnTo>
                  <a:lnTo>
                    <a:pt x="239" y="290"/>
                  </a:lnTo>
                  <a:lnTo>
                    <a:pt x="239" y="32"/>
                  </a:lnTo>
                  <a:lnTo>
                    <a:pt x="247" y="26"/>
                  </a:lnTo>
                  <a:lnTo>
                    <a:pt x="247" y="7"/>
                  </a:lnTo>
                  <a:lnTo>
                    <a:pt x="247" y="114"/>
                  </a:lnTo>
                  <a:lnTo>
                    <a:pt x="256" y="120"/>
                  </a:lnTo>
                  <a:lnTo>
                    <a:pt x="256" y="352"/>
                  </a:lnTo>
                  <a:lnTo>
                    <a:pt x="264" y="346"/>
                  </a:lnTo>
                  <a:lnTo>
                    <a:pt x="264" y="183"/>
                  </a:lnTo>
                  <a:lnTo>
                    <a:pt x="273" y="176"/>
                  </a:lnTo>
                  <a:lnTo>
                    <a:pt x="273" y="0"/>
                  </a:lnTo>
                  <a:lnTo>
                    <a:pt x="273" y="7"/>
                  </a:lnTo>
                  <a:lnTo>
                    <a:pt x="281" y="13"/>
                  </a:lnTo>
                  <a:lnTo>
                    <a:pt x="281" y="233"/>
                  </a:lnTo>
                  <a:lnTo>
                    <a:pt x="290" y="239"/>
                  </a:lnTo>
                  <a:lnTo>
                    <a:pt x="290" y="359"/>
                  </a:lnTo>
                  <a:lnTo>
                    <a:pt x="290" y="334"/>
                  </a:lnTo>
                  <a:lnTo>
                    <a:pt x="299" y="327"/>
                  </a:lnTo>
                  <a:lnTo>
                    <a:pt x="299" y="88"/>
                  </a:lnTo>
                  <a:lnTo>
                    <a:pt x="299" y="176"/>
                  </a:lnTo>
                  <a:lnTo>
                    <a:pt x="307" y="176"/>
                  </a:lnTo>
                  <a:lnTo>
                    <a:pt x="316" y="176"/>
                  </a:lnTo>
                  <a:lnTo>
                    <a:pt x="324" y="183"/>
                  </a:lnTo>
                  <a:lnTo>
                    <a:pt x="324" y="176"/>
                  </a:lnTo>
                  <a:lnTo>
                    <a:pt x="324" y="183"/>
                  </a:lnTo>
                  <a:lnTo>
                    <a:pt x="333" y="176"/>
                  </a:lnTo>
                  <a:lnTo>
                    <a:pt x="333" y="183"/>
                  </a:lnTo>
                  <a:lnTo>
                    <a:pt x="333" y="176"/>
                  </a:lnTo>
                  <a:lnTo>
                    <a:pt x="341" y="176"/>
                  </a:lnTo>
                  <a:lnTo>
                    <a:pt x="350" y="176"/>
                  </a:lnTo>
                  <a:lnTo>
                    <a:pt x="358" y="183"/>
                  </a:lnTo>
                  <a:lnTo>
                    <a:pt x="358" y="176"/>
                  </a:lnTo>
                  <a:lnTo>
                    <a:pt x="367" y="183"/>
                  </a:lnTo>
                  <a:lnTo>
                    <a:pt x="367" y="176"/>
                  </a:lnTo>
                  <a:lnTo>
                    <a:pt x="375" y="176"/>
                  </a:lnTo>
                  <a:lnTo>
                    <a:pt x="384" y="183"/>
                  </a:lnTo>
                  <a:lnTo>
                    <a:pt x="384" y="176"/>
                  </a:lnTo>
                  <a:lnTo>
                    <a:pt x="384" y="183"/>
                  </a:lnTo>
                  <a:lnTo>
                    <a:pt x="392" y="176"/>
                  </a:lnTo>
                  <a:lnTo>
                    <a:pt x="392" y="183"/>
                  </a:lnTo>
                  <a:lnTo>
                    <a:pt x="392" y="176"/>
                  </a:lnTo>
                  <a:lnTo>
                    <a:pt x="401" y="176"/>
                  </a:lnTo>
                  <a:lnTo>
                    <a:pt x="409" y="176"/>
                  </a:lnTo>
                  <a:lnTo>
                    <a:pt x="418" y="183"/>
                  </a:lnTo>
                  <a:lnTo>
                    <a:pt x="418" y="176"/>
                  </a:lnTo>
                  <a:lnTo>
                    <a:pt x="418" y="183"/>
                  </a:lnTo>
                  <a:lnTo>
                    <a:pt x="426" y="176"/>
                  </a:lnTo>
                  <a:lnTo>
                    <a:pt x="426" y="183"/>
                  </a:lnTo>
                  <a:lnTo>
                    <a:pt x="426" y="176"/>
                  </a:lnTo>
                  <a:lnTo>
                    <a:pt x="435" y="176"/>
                  </a:lnTo>
                  <a:lnTo>
                    <a:pt x="443" y="183"/>
                  </a:lnTo>
                  <a:lnTo>
                    <a:pt x="443" y="176"/>
                  </a:lnTo>
                  <a:lnTo>
                    <a:pt x="443" y="183"/>
                  </a:lnTo>
                  <a:lnTo>
                    <a:pt x="452" y="176"/>
                  </a:lnTo>
                  <a:lnTo>
                    <a:pt x="452" y="183"/>
                  </a:lnTo>
                  <a:lnTo>
                    <a:pt x="452" y="176"/>
                  </a:lnTo>
                  <a:lnTo>
                    <a:pt x="460" y="176"/>
                  </a:lnTo>
                  <a:lnTo>
                    <a:pt x="469" y="176"/>
                  </a:lnTo>
                  <a:lnTo>
                    <a:pt x="478" y="176"/>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3" name="Freeform 265"/>
            <p:cNvSpPr>
              <a:spLocks/>
            </p:cNvSpPr>
            <p:nvPr/>
          </p:nvSpPr>
          <p:spPr bwMode="auto">
            <a:xfrm>
              <a:off x="1117" y="647"/>
              <a:ext cx="485" cy="7"/>
            </a:xfrm>
            <a:custGeom>
              <a:avLst/>
              <a:gdLst/>
              <a:ahLst/>
              <a:cxnLst>
                <a:cxn ang="0">
                  <a:pos x="17" y="0"/>
                </a:cxn>
                <a:cxn ang="0">
                  <a:pos x="42" y="0"/>
                </a:cxn>
                <a:cxn ang="0">
                  <a:pos x="68" y="7"/>
                </a:cxn>
                <a:cxn ang="0">
                  <a:pos x="76" y="0"/>
                </a:cxn>
                <a:cxn ang="0">
                  <a:pos x="85" y="0"/>
                </a:cxn>
                <a:cxn ang="0">
                  <a:pos x="93" y="7"/>
                </a:cxn>
                <a:cxn ang="0">
                  <a:pos x="110" y="7"/>
                </a:cxn>
                <a:cxn ang="0">
                  <a:pos x="127" y="7"/>
                </a:cxn>
                <a:cxn ang="0">
                  <a:pos x="136" y="0"/>
                </a:cxn>
                <a:cxn ang="0">
                  <a:pos x="144" y="0"/>
                </a:cxn>
                <a:cxn ang="0">
                  <a:pos x="153" y="7"/>
                </a:cxn>
                <a:cxn ang="0">
                  <a:pos x="161" y="0"/>
                </a:cxn>
                <a:cxn ang="0">
                  <a:pos x="178" y="0"/>
                </a:cxn>
                <a:cxn ang="0">
                  <a:pos x="187" y="7"/>
                </a:cxn>
                <a:cxn ang="0">
                  <a:pos x="204" y="7"/>
                </a:cxn>
                <a:cxn ang="0">
                  <a:pos x="213" y="0"/>
                </a:cxn>
                <a:cxn ang="0">
                  <a:pos x="221" y="7"/>
                </a:cxn>
                <a:cxn ang="0">
                  <a:pos x="230" y="0"/>
                </a:cxn>
                <a:cxn ang="0">
                  <a:pos x="247" y="0"/>
                </a:cxn>
                <a:cxn ang="0">
                  <a:pos x="264" y="0"/>
                </a:cxn>
                <a:cxn ang="0">
                  <a:pos x="272" y="7"/>
                </a:cxn>
                <a:cxn ang="0">
                  <a:pos x="281" y="7"/>
                </a:cxn>
                <a:cxn ang="0">
                  <a:pos x="289" y="0"/>
                </a:cxn>
                <a:cxn ang="0">
                  <a:pos x="298" y="7"/>
                </a:cxn>
                <a:cxn ang="0">
                  <a:pos x="306" y="0"/>
                </a:cxn>
                <a:cxn ang="0">
                  <a:pos x="315" y="7"/>
                </a:cxn>
                <a:cxn ang="0">
                  <a:pos x="323" y="0"/>
                </a:cxn>
                <a:cxn ang="0">
                  <a:pos x="340" y="7"/>
                </a:cxn>
                <a:cxn ang="0">
                  <a:pos x="349" y="7"/>
                </a:cxn>
                <a:cxn ang="0">
                  <a:pos x="357" y="0"/>
                </a:cxn>
                <a:cxn ang="0">
                  <a:pos x="366" y="7"/>
                </a:cxn>
                <a:cxn ang="0">
                  <a:pos x="375" y="0"/>
                </a:cxn>
                <a:cxn ang="0">
                  <a:pos x="392" y="0"/>
                </a:cxn>
                <a:cxn ang="0">
                  <a:pos x="400" y="7"/>
                </a:cxn>
                <a:cxn ang="0">
                  <a:pos x="409" y="0"/>
                </a:cxn>
                <a:cxn ang="0">
                  <a:pos x="417" y="7"/>
                </a:cxn>
                <a:cxn ang="0">
                  <a:pos x="434" y="7"/>
                </a:cxn>
                <a:cxn ang="0">
                  <a:pos x="443" y="0"/>
                </a:cxn>
                <a:cxn ang="0">
                  <a:pos x="451" y="0"/>
                </a:cxn>
                <a:cxn ang="0">
                  <a:pos x="460" y="7"/>
                </a:cxn>
                <a:cxn ang="0">
                  <a:pos x="468" y="0"/>
                </a:cxn>
                <a:cxn ang="0">
                  <a:pos x="477" y="7"/>
                </a:cxn>
              </a:cxnLst>
              <a:rect l="0" t="0" r="r" b="b"/>
              <a:pathLst>
                <a:path w="485" h="7">
                  <a:moveTo>
                    <a:pt x="0" y="0"/>
                  </a:moveTo>
                  <a:lnTo>
                    <a:pt x="8" y="0"/>
                  </a:lnTo>
                  <a:lnTo>
                    <a:pt x="17" y="0"/>
                  </a:lnTo>
                  <a:lnTo>
                    <a:pt x="25" y="0"/>
                  </a:lnTo>
                  <a:lnTo>
                    <a:pt x="34" y="0"/>
                  </a:lnTo>
                  <a:lnTo>
                    <a:pt x="42" y="0"/>
                  </a:lnTo>
                  <a:lnTo>
                    <a:pt x="51" y="0"/>
                  </a:lnTo>
                  <a:lnTo>
                    <a:pt x="59" y="0"/>
                  </a:lnTo>
                  <a:lnTo>
                    <a:pt x="68" y="7"/>
                  </a:lnTo>
                  <a:lnTo>
                    <a:pt x="68" y="0"/>
                  </a:lnTo>
                  <a:lnTo>
                    <a:pt x="68" y="7"/>
                  </a:lnTo>
                  <a:lnTo>
                    <a:pt x="76" y="0"/>
                  </a:lnTo>
                  <a:lnTo>
                    <a:pt x="76" y="7"/>
                  </a:lnTo>
                  <a:lnTo>
                    <a:pt x="76" y="0"/>
                  </a:lnTo>
                  <a:lnTo>
                    <a:pt x="85" y="0"/>
                  </a:lnTo>
                  <a:lnTo>
                    <a:pt x="93" y="7"/>
                  </a:lnTo>
                  <a:lnTo>
                    <a:pt x="93" y="0"/>
                  </a:lnTo>
                  <a:lnTo>
                    <a:pt x="93" y="7"/>
                  </a:lnTo>
                  <a:lnTo>
                    <a:pt x="102" y="7"/>
                  </a:lnTo>
                  <a:lnTo>
                    <a:pt x="110" y="0"/>
                  </a:lnTo>
                  <a:lnTo>
                    <a:pt x="110" y="7"/>
                  </a:lnTo>
                  <a:lnTo>
                    <a:pt x="110" y="0"/>
                  </a:lnTo>
                  <a:lnTo>
                    <a:pt x="119" y="0"/>
                  </a:lnTo>
                  <a:lnTo>
                    <a:pt x="127" y="7"/>
                  </a:lnTo>
                  <a:lnTo>
                    <a:pt x="127" y="0"/>
                  </a:lnTo>
                  <a:lnTo>
                    <a:pt x="127" y="7"/>
                  </a:lnTo>
                  <a:lnTo>
                    <a:pt x="136" y="0"/>
                  </a:lnTo>
                  <a:lnTo>
                    <a:pt x="136" y="7"/>
                  </a:lnTo>
                  <a:lnTo>
                    <a:pt x="136" y="0"/>
                  </a:lnTo>
                  <a:lnTo>
                    <a:pt x="144" y="0"/>
                  </a:lnTo>
                  <a:lnTo>
                    <a:pt x="153" y="7"/>
                  </a:lnTo>
                  <a:lnTo>
                    <a:pt x="153" y="0"/>
                  </a:lnTo>
                  <a:lnTo>
                    <a:pt x="153" y="7"/>
                  </a:lnTo>
                  <a:lnTo>
                    <a:pt x="161" y="0"/>
                  </a:lnTo>
                  <a:lnTo>
                    <a:pt x="161" y="7"/>
                  </a:lnTo>
                  <a:lnTo>
                    <a:pt x="161" y="0"/>
                  </a:lnTo>
                  <a:lnTo>
                    <a:pt x="170" y="0"/>
                  </a:lnTo>
                  <a:lnTo>
                    <a:pt x="178" y="7"/>
                  </a:lnTo>
                  <a:lnTo>
                    <a:pt x="178" y="0"/>
                  </a:lnTo>
                  <a:lnTo>
                    <a:pt x="178" y="7"/>
                  </a:lnTo>
                  <a:lnTo>
                    <a:pt x="187" y="0"/>
                  </a:lnTo>
                  <a:lnTo>
                    <a:pt x="187" y="7"/>
                  </a:lnTo>
                  <a:lnTo>
                    <a:pt x="187" y="0"/>
                  </a:lnTo>
                  <a:lnTo>
                    <a:pt x="196" y="0"/>
                  </a:lnTo>
                  <a:lnTo>
                    <a:pt x="204" y="7"/>
                  </a:lnTo>
                  <a:lnTo>
                    <a:pt x="204" y="0"/>
                  </a:lnTo>
                  <a:lnTo>
                    <a:pt x="213" y="0"/>
                  </a:lnTo>
                  <a:lnTo>
                    <a:pt x="221" y="7"/>
                  </a:lnTo>
                  <a:lnTo>
                    <a:pt x="221" y="0"/>
                  </a:lnTo>
                  <a:lnTo>
                    <a:pt x="221" y="7"/>
                  </a:lnTo>
                  <a:lnTo>
                    <a:pt x="230" y="0"/>
                  </a:lnTo>
                  <a:lnTo>
                    <a:pt x="230" y="7"/>
                  </a:lnTo>
                  <a:lnTo>
                    <a:pt x="230" y="0"/>
                  </a:lnTo>
                  <a:lnTo>
                    <a:pt x="238" y="0"/>
                  </a:lnTo>
                  <a:lnTo>
                    <a:pt x="247" y="7"/>
                  </a:lnTo>
                  <a:lnTo>
                    <a:pt x="247" y="0"/>
                  </a:lnTo>
                  <a:lnTo>
                    <a:pt x="247" y="7"/>
                  </a:lnTo>
                  <a:lnTo>
                    <a:pt x="255" y="7"/>
                  </a:lnTo>
                  <a:lnTo>
                    <a:pt x="264" y="0"/>
                  </a:lnTo>
                  <a:lnTo>
                    <a:pt x="264" y="7"/>
                  </a:lnTo>
                  <a:lnTo>
                    <a:pt x="264" y="0"/>
                  </a:lnTo>
                  <a:lnTo>
                    <a:pt x="272" y="7"/>
                  </a:lnTo>
                  <a:lnTo>
                    <a:pt x="272" y="0"/>
                  </a:lnTo>
                  <a:lnTo>
                    <a:pt x="272" y="7"/>
                  </a:lnTo>
                  <a:lnTo>
                    <a:pt x="281" y="7"/>
                  </a:lnTo>
                  <a:lnTo>
                    <a:pt x="289" y="0"/>
                  </a:lnTo>
                  <a:lnTo>
                    <a:pt x="289" y="7"/>
                  </a:lnTo>
                  <a:lnTo>
                    <a:pt x="289" y="0"/>
                  </a:lnTo>
                  <a:lnTo>
                    <a:pt x="298" y="7"/>
                  </a:lnTo>
                  <a:lnTo>
                    <a:pt x="298" y="0"/>
                  </a:lnTo>
                  <a:lnTo>
                    <a:pt x="298" y="7"/>
                  </a:lnTo>
                  <a:lnTo>
                    <a:pt x="306" y="0"/>
                  </a:lnTo>
                  <a:lnTo>
                    <a:pt x="306" y="7"/>
                  </a:lnTo>
                  <a:lnTo>
                    <a:pt x="306" y="0"/>
                  </a:lnTo>
                  <a:lnTo>
                    <a:pt x="315" y="7"/>
                  </a:lnTo>
                  <a:lnTo>
                    <a:pt x="315" y="0"/>
                  </a:lnTo>
                  <a:lnTo>
                    <a:pt x="315" y="7"/>
                  </a:lnTo>
                  <a:lnTo>
                    <a:pt x="323" y="0"/>
                  </a:lnTo>
                  <a:lnTo>
                    <a:pt x="323" y="7"/>
                  </a:lnTo>
                  <a:lnTo>
                    <a:pt x="323" y="0"/>
                  </a:lnTo>
                  <a:lnTo>
                    <a:pt x="332" y="7"/>
                  </a:lnTo>
                  <a:lnTo>
                    <a:pt x="332" y="0"/>
                  </a:lnTo>
                  <a:lnTo>
                    <a:pt x="340" y="7"/>
                  </a:lnTo>
                  <a:lnTo>
                    <a:pt x="340" y="0"/>
                  </a:lnTo>
                  <a:lnTo>
                    <a:pt x="340" y="7"/>
                  </a:lnTo>
                  <a:lnTo>
                    <a:pt x="349" y="7"/>
                  </a:lnTo>
                  <a:lnTo>
                    <a:pt x="357" y="0"/>
                  </a:lnTo>
                  <a:lnTo>
                    <a:pt x="357" y="7"/>
                  </a:lnTo>
                  <a:lnTo>
                    <a:pt x="357" y="0"/>
                  </a:lnTo>
                  <a:lnTo>
                    <a:pt x="366" y="7"/>
                  </a:lnTo>
                  <a:lnTo>
                    <a:pt x="366" y="0"/>
                  </a:lnTo>
                  <a:lnTo>
                    <a:pt x="366" y="7"/>
                  </a:lnTo>
                  <a:lnTo>
                    <a:pt x="375" y="0"/>
                  </a:lnTo>
                  <a:lnTo>
                    <a:pt x="375" y="7"/>
                  </a:lnTo>
                  <a:lnTo>
                    <a:pt x="375" y="0"/>
                  </a:lnTo>
                  <a:lnTo>
                    <a:pt x="383" y="0"/>
                  </a:lnTo>
                  <a:lnTo>
                    <a:pt x="392" y="7"/>
                  </a:lnTo>
                  <a:lnTo>
                    <a:pt x="392" y="0"/>
                  </a:lnTo>
                  <a:lnTo>
                    <a:pt x="392" y="7"/>
                  </a:lnTo>
                  <a:lnTo>
                    <a:pt x="400" y="0"/>
                  </a:lnTo>
                  <a:lnTo>
                    <a:pt x="400" y="7"/>
                  </a:lnTo>
                  <a:lnTo>
                    <a:pt x="400" y="0"/>
                  </a:lnTo>
                  <a:lnTo>
                    <a:pt x="409" y="7"/>
                  </a:lnTo>
                  <a:lnTo>
                    <a:pt x="409" y="0"/>
                  </a:lnTo>
                  <a:lnTo>
                    <a:pt x="409" y="7"/>
                  </a:lnTo>
                  <a:lnTo>
                    <a:pt x="417" y="0"/>
                  </a:lnTo>
                  <a:lnTo>
                    <a:pt x="417" y="7"/>
                  </a:lnTo>
                  <a:lnTo>
                    <a:pt x="417" y="0"/>
                  </a:lnTo>
                  <a:lnTo>
                    <a:pt x="426" y="0"/>
                  </a:lnTo>
                  <a:lnTo>
                    <a:pt x="434" y="7"/>
                  </a:lnTo>
                  <a:lnTo>
                    <a:pt x="434" y="0"/>
                  </a:lnTo>
                  <a:lnTo>
                    <a:pt x="434" y="7"/>
                  </a:lnTo>
                  <a:lnTo>
                    <a:pt x="443" y="0"/>
                  </a:lnTo>
                  <a:lnTo>
                    <a:pt x="443" y="7"/>
                  </a:lnTo>
                  <a:lnTo>
                    <a:pt x="443" y="0"/>
                  </a:lnTo>
                  <a:lnTo>
                    <a:pt x="451" y="0"/>
                  </a:lnTo>
                  <a:lnTo>
                    <a:pt x="460" y="7"/>
                  </a:lnTo>
                  <a:lnTo>
                    <a:pt x="460" y="0"/>
                  </a:lnTo>
                  <a:lnTo>
                    <a:pt x="460" y="7"/>
                  </a:lnTo>
                  <a:lnTo>
                    <a:pt x="468" y="0"/>
                  </a:lnTo>
                  <a:lnTo>
                    <a:pt x="468" y="7"/>
                  </a:lnTo>
                  <a:lnTo>
                    <a:pt x="468" y="0"/>
                  </a:lnTo>
                  <a:lnTo>
                    <a:pt x="477" y="7"/>
                  </a:lnTo>
                  <a:lnTo>
                    <a:pt x="477" y="0"/>
                  </a:lnTo>
                  <a:lnTo>
                    <a:pt x="477" y="7"/>
                  </a:lnTo>
                  <a:lnTo>
                    <a:pt x="485" y="0"/>
                  </a:lnTo>
                  <a:lnTo>
                    <a:pt x="485" y="7"/>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2" name="Freeform 264"/>
            <p:cNvSpPr>
              <a:spLocks/>
            </p:cNvSpPr>
            <p:nvPr/>
          </p:nvSpPr>
          <p:spPr bwMode="auto">
            <a:xfrm>
              <a:off x="1602" y="333"/>
              <a:ext cx="392" cy="635"/>
            </a:xfrm>
            <a:custGeom>
              <a:avLst/>
              <a:gdLst/>
              <a:ahLst/>
              <a:cxnLst>
                <a:cxn ang="0">
                  <a:pos x="9" y="321"/>
                </a:cxn>
                <a:cxn ang="0">
                  <a:pos x="17" y="321"/>
                </a:cxn>
                <a:cxn ang="0">
                  <a:pos x="26" y="314"/>
                </a:cxn>
                <a:cxn ang="0">
                  <a:pos x="34" y="321"/>
                </a:cxn>
                <a:cxn ang="0">
                  <a:pos x="43" y="314"/>
                </a:cxn>
                <a:cxn ang="0">
                  <a:pos x="60" y="321"/>
                </a:cxn>
                <a:cxn ang="0">
                  <a:pos x="77" y="321"/>
                </a:cxn>
                <a:cxn ang="0">
                  <a:pos x="86" y="314"/>
                </a:cxn>
                <a:cxn ang="0">
                  <a:pos x="94" y="314"/>
                </a:cxn>
                <a:cxn ang="0">
                  <a:pos x="103" y="321"/>
                </a:cxn>
                <a:cxn ang="0">
                  <a:pos x="111" y="314"/>
                </a:cxn>
                <a:cxn ang="0">
                  <a:pos x="120" y="321"/>
                </a:cxn>
                <a:cxn ang="0">
                  <a:pos x="128" y="314"/>
                </a:cxn>
                <a:cxn ang="0">
                  <a:pos x="137" y="321"/>
                </a:cxn>
                <a:cxn ang="0">
                  <a:pos x="145" y="314"/>
                </a:cxn>
                <a:cxn ang="0">
                  <a:pos x="162" y="314"/>
                </a:cxn>
                <a:cxn ang="0">
                  <a:pos x="171" y="321"/>
                </a:cxn>
                <a:cxn ang="0">
                  <a:pos x="179" y="314"/>
                </a:cxn>
                <a:cxn ang="0">
                  <a:pos x="188" y="321"/>
                </a:cxn>
                <a:cxn ang="0">
                  <a:pos x="196" y="314"/>
                </a:cxn>
                <a:cxn ang="0">
                  <a:pos x="205" y="321"/>
                </a:cxn>
                <a:cxn ang="0">
                  <a:pos x="222" y="321"/>
                </a:cxn>
                <a:cxn ang="0">
                  <a:pos x="230" y="314"/>
                </a:cxn>
                <a:cxn ang="0">
                  <a:pos x="239" y="321"/>
                </a:cxn>
                <a:cxn ang="0">
                  <a:pos x="247" y="314"/>
                </a:cxn>
                <a:cxn ang="0">
                  <a:pos x="256" y="321"/>
                </a:cxn>
                <a:cxn ang="0">
                  <a:pos x="256" y="534"/>
                </a:cxn>
                <a:cxn ang="0">
                  <a:pos x="265" y="19"/>
                </a:cxn>
                <a:cxn ang="0">
                  <a:pos x="273" y="629"/>
                </a:cxn>
                <a:cxn ang="0">
                  <a:pos x="282" y="604"/>
                </a:cxn>
                <a:cxn ang="0">
                  <a:pos x="290" y="19"/>
                </a:cxn>
                <a:cxn ang="0">
                  <a:pos x="299" y="585"/>
                </a:cxn>
                <a:cxn ang="0">
                  <a:pos x="307" y="113"/>
                </a:cxn>
                <a:cxn ang="0">
                  <a:pos x="316" y="434"/>
                </a:cxn>
                <a:cxn ang="0">
                  <a:pos x="324" y="296"/>
                </a:cxn>
                <a:cxn ang="0">
                  <a:pos x="333" y="245"/>
                </a:cxn>
                <a:cxn ang="0">
                  <a:pos x="341" y="472"/>
                </a:cxn>
                <a:cxn ang="0">
                  <a:pos x="350" y="101"/>
                </a:cxn>
                <a:cxn ang="0">
                  <a:pos x="358" y="572"/>
                </a:cxn>
                <a:cxn ang="0">
                  <a:pos x="367" y="50"/>
                </a:cxn>
                <a:cxn ang="0">
                  <a:pos x="375" y="76"/>
                </a:cxn>
                <a:cxn ang="0">
                  <a:pos x="384" y="522"/>
                </a:cxn>
              </a:cxnLst>
              <a:rect l="0" t="0" r="r" b="b"/>
              <a:pathLst>
                <a:path w="392" h="635">
                  <a:moveTo>
                    <a:pt x="0" y="321"/>
                  </a:moveTo>
                  <a:lnTo>
                    <a:pt x="0" y="314"/>
                  </a:lnTo>
                  <a:lnTo>
                    <a:pt x="9" y="321"/>
                  </a:lnTo>
                  <a:lnTo>
                    <a:pt x="9" y="314"/>
                  </a:lnTo>
                  <a:lnTo>
                    <a:pt x="9" y="321"/>
                  </a:lnTo>
                  <a:lnTo>
                    <a:pt x="17" y="321"/>
                  </a:lnTo>
                  <a:lnTo>
                    <a:pt x="26" y="314"/>
                  </a:lnTo>
                  <a:lnTo>
                    <a:pt x="26" y="321"/>
                  </a:lnTo>
                  <a:lnTo>
                    <a:pt x="26" y="314"/>
                  </a:lnTo>
                  <a:lnTo>
                    <a:pt x="34" y="321"/>
                  </a:lnTo>
                  <a:lnTo>
                    <a:pt x="34" y="314"/>
                  </a:lnTo>
                  <a:lnTo>
                    <a:pt x="34" y="321"/>
                  </a:lnTo>
                  <a:lnTo>
                    <a:pt x="43" y="314"/>
                  </a:lnTo>
                  <a:lnTo>
                    <a:pt x="43" y="321"/>
                  </a:lnTo>
                  <a:lnTo>
                    <a:pt x="43" y="314"/>
                  </a:lnTo>
                  <a:lnTo>
                    <a:pt x="51" y="314"/>
                  </a:lnTo>
                  <a:lnTo>
                    <a:pt x="60" y="321"/>
                  </a:lnTo>
                  <a:lnTo>
                    <a:pt x="60" y="314"/>
                  </a:lnTo>
                  <a:lnTo>
                    <a:pt x="68" y="314"/>
                  </a:lnTo>
                  <a:lnTo>
                    <a:pt x="77" y="321"/>
                  </a:lnTo>
                  <a:lnTo>
                    <a:pt x="77" y="314"/>
                  </a:lnTo>
                  <a:lnTo>
                    <a:pt x="77" y="321"/>
                  </a:lnTo>
                  <a:lnTo>
                    <a:pt x="86" y="314"/>
                  </a:lnTo>
                  <a:lnTo>
                    <a:pt x="86" y="321"/>
                  </a:lnTo>
                  <a:lnTo>
                    <a:pt x="86" y="314"/>
                  </a:lnTo>
                  <a:lnTo>
                    <a:pt x="94" y="314"/>
                  </a:lnTo>
                  <a:lnTo>
                    <a:pt x="103" y="321"/>
                  </a:lnTo>
                  <a:lnTo>
                    <a:pt x="103" y="314"/>
                  </a:lnTo>
                  <a:lnTo>
                    <a:pt x="103" y="321"/>
                  </a:lnTo>
                  <a:lnTo>
                    <a:pt x="111" y="314"/>
                  </a:lnTo>
                  <a:lnTo>
                    <a:pt x="111" y="321"/>
                  </a:lnTo>
                  <a:lnTo>
                    <a:pt x="111" y="314"/>
                  </a:lnTo>
                  <a:lnTo>
                    <a:pt x="120" y="321"/>
                  </a:lnTo>
                  <a:lnTo>
                    <a:pt x="120" y="314"/>
                  </a:lnTo>
                  <a:lnTo>
                    <a:pt x="120" y="321"/>
                  </a:lnTo>
                  <a:lnTo>
                    <a:pt x="128" y="314"/>
                  </a:lnTo>
                  <a:lnTo>
                    <a:pt x="128" y="321"/>
                  </a:lnTo>
                  <a:lnTo>
                    <a:pt x="128" y="314"/>
                  </a:lnTo>
                  <a:lnTo>
                    <a:pt x="137" y="321"/>
                  </a:lnTo>
                  <a:lnTo>
                    <a:pt x="137" y="314"/>
                  </a:lnTo>
                  <a:lnTo>
                    <a:pt x="137" y="321"/>
                  </a:lnTo>
                  <a:lnTo>
                    <a:pt x="145" y="314"/>
                  </a:lnTo>
                  <a:lnTo>
                    <a:pt x="145" y="321"/>
                  </a:lnTo>
                  <a:lnTo>
                    <a:pt x="145" y="314"/>
                  </a:lnTo>
                  <a:lnTo>
                    <a:pt x="154" y="314"/>
                  </a:lnTo>
                  <a:lnTo>
                    <a:pt x="162" y="321"/>
                  </a:lnTo>
                  <a:lnTo>
                    <a:pt x="162" y="314"/>
                  </a:lnTo>
                  <a:lnTo>
                    <a:pt x="162" y="321"/>
                  </a:lnTo>
                  <a:lnTo>
                    <a:pt x="171" y="314"/>
                  </a:lnTo>
                  <a:lnTo>
                    <a:pt x="171" y="321"/>
                  </a:lnTo>
                  <a:lnTo>
                    <a:pt x="171" y="314"/>
                  </a:lnTo>
                  <a:lnTo>
                    <a:pt x="179" y="321"/>
                  </a:lnTo>
                  <a:lnTo>
                    <a:pt x="179" y="314"/>
                  </a:lnTo>
                  <a:lnTo>
                    <a:pt x="179" y="321"/>
                  </a:lnTo>
                  <a:lnTo>
                    <a:pt x="188" y="314"/>
                  </a:lnTo>
                  <a:lnTo>
                    <a:pt x="188" y="321"/>
                  </a:lnTo>
                  <a:lnTo>
                    <a:pt x="188" y="314"/>
                  </a:lnTo>
                  <a:lnTo>
                    <a:pt x="196" y="321"/>
                  </a:lnTo>
                  <a:lnTo>
                    <a:pt x="196" y="314"/>
                  </a:lnTo>
                  <a:lnTo>
                    <a:pt x="196" y="321"/>
                  </a:lnTo>
                  <a:lnTo>
                    <a:pt x="205" y="314"/>
                  </a:lnTo>
                  <a:lnTo>
                    <a:pt x="205" y="321"/>
                  </a:lnTo>
                  <a:lnTo>
                    <a:pt x="205" y="314"/>
                  </a:lnTo>
                  <a:lnTo>
                    <a:pt x="213" y="314"/>
                  </a:lnTo>
                  <a:lnTo>
                    <a:pt x="222" y="321"/>
                  </a:lnTo>
                  <a:lnTo>
                    <a:pt x="222" y="314"/>
                  </a:lnTo>
                  <a:lnTo>
                    <a:pt x="222" y="321"/>
                  </a:lnTo>
                  <a:lnTo>
                    <a:pt x="230" y="314"/>
                  </a:lnTo>
                  <a:lnTo>
                    <a:pt x="230" y="321"/>
                  </a:lnTo>
                  <a:lnTo>
                    <a:pt x="230" y="314"/>
                  </a:lnTo>
                  <a:lnTo>
                    <a:pt x="239" y="321"/>
                  </a:lnTo>
                  <a:lnTo>
                    <a:pt x="239" y="314"/>
                  </a:lnTo>
                  <a:lnTo>
                    <a:pt x="239" y="321"/>
                  </a:lnTo>
                  <a:lnTo>
                    <a:pt x="247" y="314"/>
                  </a:lnTo>
                  <a:lnTo>
                    <a:pt x="247" y="321"/>
                  </a:lnTo>
                  <a:lnTo>
                    <a:pt x="247" y="314"/>
                  </a:lnTo>
                  <a:lnTo>
                    <a:pt x="256" y="321"/>
                  </a:lnTo>
                  <a:lnTo>
                    <a:pt x="256" y="616"/>
                  </a:lnTo>
                  <a:lnTo>
                    <a:pt x="256" y="314"/>
                  </a:lnTo>
                  <a:lnTo>
                    <a:pt x="256" y="534"/>
                  </a:lnTo>
                  <a:lnTo>
                    <a:pt x="265" y="522"/>
                  </a:lnTo>
                  <a:lnTo>
                    <a:pt x="265" y="541"/>
                  </a:lnTo>
                  <a:lnTo>
                    <a:pt x="265" y="19"/>
                  </a:lnTo>
                  <a:lnTo>
                    <a:pt x="265" y="57"/>
                  </a:lnTo>
                  <a:lnTo>
                    <a:pt x="273" y="82"/>
                  </a:lnTo>
                  <a:lnTo>
                    <a:pt x="273" y="629"/>
                  </a:lnTo>
                  <a:lnTo>
                    <a:pt x="273" y="57"/>
                  </a:lnTo>
                  <a:lnTo>
                    <a:pt x="273" y="622"/>
                  </a:lnTo>
                  <a:lnTo>
                    <a:pt x="282" y="604"/>
                  </a:lnTo>
                  <a:lnTo>
                    <a:pt x="282" y="622"/>
                  </a:lnTo>
                  <a:lnTo>
                    <a:pt x="282" y="6"/>
                  </a:lnTo>
                  <a:lnTo>
                    <a:pt x="290" y="19"/>
                  </a:lnTo>
                  <a:lnTo>
                    <a:pt x="290" y="0"/>
                  </a:lnTo>
                  <a:lnTo>
                    <a:pt x="290" y="591"/>
                  </a:lnTo>
                  <a:lnTo>
                    <a:pt x="299" y="585"/>
                  </a:lnTo>
                  <a:lnTo>
                    <a:pt x="299" y="635"/>
                  </a:lnTo>
                  <a:lnTo>
                    <a:pt x="299" y="120"/>
                  </a:lnTo>
                  <a:lnTo>
                    <a:pt x="307" y="113"/>
                  </a:lnTo>
                  <a:lnTo>
                    <a:pt x="307" y="6"/>
                  </a:lnTo>
                  <a:lnTo>
                    <a:pt x="307" y="428"/>
                  </a:lnTo>
                  <a:lnTo>
                    <a:pt x="316" y="434"/>
                  </a:lnTo>
                  <a:lnTo>
                    <a:pt x="316" y="622"/>
                  </a:lnTo>
                  <a:lnTo>
                    <a:pt x="316" y="302"/>
                  </a:lnTo>
                  <a:lnTo>
                    <a:pt x="324" y="296"/>
                  </a:lnTo>
                  <a:lnTo>
                    <a:pt x="324" y="13"/>
                  </a:lnTo>
                  <a:lnTo>
                    <a:pt x="324" y="239"/>
                  </a:lnTo>
                  <a:lnTo>
                    <a:pt x="333" y="245"/>
                  </a:lnTo>
                  <a:lnTo>
                    <a:pt x="333" y="616"/>
                  </a:lnTo>
                  <a:lnTo>
                    <a:pt x="333" y="478"/>
                  </a:lnTo>
                  <a:lnTo>
                    <a:pt x="341" y="472"/>
                  </a:lnTo>
                  <a:lnTo>
                    <a:pt x="341" y="25"/>
                  </a:lnTo>
                  <a:lnTo>
                    <a:pt x="341" y="94"/>
                  </a:lnTo>
                  <a:lnTo>
                    <a:pt x="350" y="101"/>
                  </a:lnTo>
                  <a:lnTo>
                    <a:pt x="350" y="604"/>
                  </a:lnTo>
                  <a:lnTo>
                    <a:pt x="350" y="578"/>
                  </a:lnTo>
                  <a:lnTo>
                    <a:pt x="358" y="572"/>
                  </a:lnTo>
                  <a:lnTo>
                    <a:pt x="358" y="38"/>
                  </a:lnTo>
                  <a:lnTo>
                    <a:pt x="358" y="44"/>
                  </a:lnTo>
                  <a:lnTo>
                    <a:pt x="367" y="50"/>
                  </a:lnTo>
                  <a:lnTo>
                    <a:pt x="367" y="585"/>
                  </a:lnTo>
                  <a:lnTo>
                    <a:pt x="375" y="591"/>
                  </a:lnTo>
                  <a:lnTo>
                    <a:pt x="375" y="76"/>
                  </a:lnTo>
                  <a:lnTo>
                    <a:pt x="384" y="69"/>
                  </a:lnTo>
                  <a:lnTo>
                    <a:pt x="384" y="50"/>
                  </a:lnTo>
                  <a:lnTo>
                    <a:pt x="384" y="522"/>
                  </a:lnTo>
                  <a:lnTo>
                    <a:pt x="392" y="528"/>
                  </a:lnTo>
                  <a:lnTo>
                    <a:pt x="392" y="572"/>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1" name="Freeform 263"/>
            <p:cNvSpPr>
              <a:spLocks/>
            </p:cNvSpPr>
            <p:nvPr/>
          </p:nvSpPr>
          <p:spPr bwMode="auto">
            <a:xfrm>
              <a:off x="1994" y="402"/>
              <a:ext cx="375" cy="503"/>
            </a:xfrm>
            <a:custGeom>
              <a:avLst/>
              <a:gdLst/>
              <a:ahLst/>
              <a:cxnLst>
                <a:cxn ang="0">
                  <a:pos x="9" y="88"/>
                </a:cxn>
                <a:cxn ang="0">
                  <a:pos x="17" y="352"/>
                </a:cxn>
                <a:cxn ang="0">
                  <a:pos x="26" y="201"/>
                </a:cxn>
                <a:cxn ang="0">
                  <a:pos x="34" y="245"/>
                </a:cxn>
                <a:cxn ang="0">
                  <a:pos x="43" y="302"/>
                </a:cxn>
                <a:cxn ang="0">
                  <a:pos x="52" y="157"/>
                </a:cxn>
                <a:cxn ang="0">
                  <a:pos x="60" y="371"/>
                </a:cxn>
                <a:cxn ang="0">
                  <a:pos x="69" y="101"/>
                </a:cxn>
                <a:cxn ang="0">
                  <a:pos x="77" y="409"/>
                </a:cxn>
                <a:cxn ang="0">
                  <a:pos x="86" y="82"/>
                </a:cxn>
                <a:cxn ang="0">
                  <a:pos x="94" y="82"/>
                </a:cxn>
                <a:cxn ang="0">
                  <a:pos x="111" y="403"/>
                </a:cxn>
                <a:cxn ang="0">
                  <a:pos x="120" y="390"/>
                </a:cxn>
                <a:cxn ang="0">
                  <a:pos x="128" y="120"/>
                </a:cxn>
                <a:cxn ang="0">
                  <a:pos x="137" y="371"/>
                </a:cxn>
                <a:cxn ang="0">
                  <a:pos x="145" y="139"/>
                </a:cxn>
                <a:cxn ang="0">
                  <a:pos x="154" y="352"/>
                </a:cxn>
                <a:cxn ang="0">
                  <a:pos x="162" y="157"/>
                </a:cxn>
                <a:cxn ang="0">
                  <a:pos x="171" y="333"/>
                </a:cxn>
                <a:cxn ang="0">
                  <a:pos x="179" y="176"/>
                </a:cxn>
                <a:cxn ang="0">
                  <a:pos x="188" y="315"/>
                </a:cxn>
                <a:cxn ang="0">
                  <a:pos x="196" y="189"/>
                </a:cxn>
                <a:cxn ang="0">
                  <a:pos x="205" y="302"/>
                </a:cxn>
                <a:cxn ang="0">
                  <a:pos x="213" y="201"/>
                </a:cxn>
                <a:cxn ang="0">
                  <a:pos x="222" y="296"/>
                </a:cxn>
                <a:cxn ang="0">
                  <a:pos x="230" y="208"/>
                </a:cxn>
                <a:cxn ang="0">
                  <a:pos x="239" y="283"/>
                </a:cxn>
                <a:cxn ang="0">
                  <a:pos x="248" y="214"/>
                </a:cxn>
                <a:cxn ang="0">
                  <a:pos x="256" y="289"/>
                </a:cxn>
                <a:cxn ang="0">
                  <a:pos x="265" y="208"/>
                </a:cxn>
                <a:cxn ang="0">
                  <a:pos x="273" y="289"/>
                </a:cxn>
                <a:cxn ang="0">
                  <a:pos x="282" y="201"/>
                </a:cxn>
                <a:cxn ang="0">
                  <a:pos x="290" y="302"/>
                </a:cxn>
                <a:cxn ang="0">
                  <a:pos x="299" y="189"/>
                </a:cxn>
                <a:cxn ang="0">
                  <a:pos x="307" y="315"/>
                </a:cxn>
                <a:cxn ang="0">
                  <a:pos x="316" y="170"/>
                </a:cxn>
                <a:cxn ang="0">
                  <a:pos x="324" y="333"/>
                </a:cxn>
                <a:cxn ang="0">
                  <a:pos x="333" y="151"/>
                </a:cxn>
                <a:cxn ang="0">
                  <a:pos x="341" y="359"/>
                </a:cxn>
                <a:cxn ang="0">
                  <a:pos x="350" y="126"/>
                </a:cxn>
                <a:cxn ang="0">
                  <a:pos x="358" y="377"/>
                </a:cxn>
                <a:cxn ang="0">
                  <a:pos x="367" y="107"/>
                </a:cxn>
              </a:cxnLst>
              <a:rect l="0" t="0" r="r" b="b"/>
              <a:pathLst>
                <a:path w="375" h="503">
                  <a:moveTo>
                    <a:pt x="0" y="503"/>
                  </a:moveTo>
                  <a:lnTo>
                    <a:pt x="0" y="95"/>
                  </a:lnTo>
                  <a:lnTo>
                    <a:pt x="9" y="88"/>
                  </a:lnTo>
                  <a:lnTo>
                    <a:pt x="9" y="0"/>
                  </a:lnTo>
                  <a:lnTo>
                    <a:pt x="9" y="346"/>
                  </a:lnTo>
                  <a:lnTo>
                    <a:pt x="17" y="352"/>
                  </a:lnTo>
                  <a:lnTo>
                    <a:pt x="17" y="491"/>
                  </a:lnTo>
                  <a:lnTo>
                    <a:pt x="17" y="208"/>
                  </a:lnTo>
                  <a:lnTo>
                    <a:pt x="26" y="201"/>
                  </a:lnTo>
                  <a:lnTo>
                    <a:pt x="26" y="13"/>
                  </a:lnTo>
                  <a:lnTo>
                    <a:pt x="26" y="239"/>
                  </a:lnTo>
                  <a:lnTo>
                    <a:pt x="34" y="245"/>
                  </a:lnTo>
                  <a:lnTo>
                    <a:pt x="34" y="472"/>
                  </a:lnTo>
                  <a:lnTo>
                    <a:pt x="34" y="308"/>
                  </a:lnTo>
                  <a:lnTo>
                    <a:pt x="43" y="302"/>
                  </a:lnTo>
                  <a:lnTo>
                    <a:pt x="43" y="32"/>
                  </a:lnTo>
                  <a:lnTo>
                    <a:pt x="43" y="151"/>
                  </a:lnTo>
                  <a:lnTo>
                    <a:pt x="52" y="157"/>
                  </a:lnTo>
                  <a:lnTo>
                    <a:pt x="52" y="459"/>
                  </a:lnTo>
                  <a:lnTo>
                    <a:pt x="52" y="377"/>
                  </a:lnTo>
                  <a:lnTo>
                    <a:pt x="60" y="371"/>
                  </a:lnTo>
                  <a:lnTo>
                    <a:pt x="60" y="51"/>
                  </a:lnTo>
                  <a:lnTo>
                    <a:pt x="60" y="95"/>
                  </a:lnTo>
                  <a:lnTo>
                    <a:pt x="69" y="101"/>
                  </a:lnTo>
                  <a:lnTo>
                    <a:pt x="69" y="440"/>
                  </a:lnTo>
                  <a:lnTo>
                    <a:pt x="69" y="415"/>
                  </a:lnTo>
                  <a:lnTo>
                    <a:pt x="77" y="409"/>
                  </a:lnTo>
                  <a:lnTo>
                    <a:pt x="77" y="63"/>
                  </a:lnTo>
                  <a:lnTo>
                    <a:pt x="77" y="76"/>
                  </a:lnTo>
                  <a:lnTo>
                    <a:pt x="86" y="82"/>
                  </a:lnTo>
                  <a:lnTo>
                    <a:pt x="86" y="421"/>
                  </a:lnTo>
                  <a:lnTo>
                    <a:pt x="94" y="415"/>
                  </a:lnTo>
                  <a:lnTo>
                    <a:pt x="94" y="82"/>
                  </a:lnTo>
                  <a:lnTo>
                    <a:pt x="103" y="88"/>
                  </a:lnTo>
                  <a:lnTo>
                    <a:pt x="103" y="409"/>
                  </a:lnTo>
                  <a:lnTo>
                    <a:pt x="111" y="403"/>
                  </a:lnTo>
                  <a:lnTo>
                    <a:pt x="111" y="101"/>
                  </a:lnTo>
                  <a:lnTo>
                    <a:pt x="120" y="95"/>
                  </a:lnTo>
                  <a:lnTo>
                    <a:pt x="120" y="390"/>
                  </a:lnTo>
                  <a:lnTo>
                    <a:pt x="128" y="396"/>
                  </a:lnTo>
                  <a:lnTo>
                    <a:pt x="128" y="403"/>
                  </a:lnTo>
                  <a:lnTo>
                    <a:pt x="128" y="120"/>
                  </a:lnTo>
                  <a:lnTo>
                    <a:pt x="137" y="113"/>
                  </a:lnTo>
                  <a:lnTo>
                    <a:pt x="137" y="101"/>
                  </a:lnTo>
                  <a:lnTo>
                    <a:pt x="137" y="371"/>
                  </a:lnTo>
                  <a:lnTo>
                    <a:pt x="145" y="377"/>
                  </a:lnTo>
                  <a:lnTo>
                    <a:pt x="145" y="403"/>
                  </a:lnTo>
                  <a:lnTo>
                    <a:pt x="145" y="139"/>
                  </a:lnTo>
                  <a:lnTo>
                    <a:pt x="154" y="132"/>
                  </a:lnTo>
                  <a:lnTo>
                    <a:pt x="154" y="95"/>
                  </a:lnTo>
                  <a:lnTo>
                    <a:pt x="154" y="352"/>
                  </a:lnTo>
                  <a:lnTo>
                    <a:pt x="162" y="359"/>
                  </a:lnTo>
                  <a:lnTo>
                    <a:pt x="162" y="403"/>
                  </a:lnTo>
                  <a:lnTo>
                    <a:pt x="162" y="157"/>
                  </a:lnTo>
                  <a:lnTo>
                    <a:pt x="171" y="151"/>
                  </a:lnTo>
                  <a:lnTo>
                    <a:pt x="171" y="88"/>
                  </a:lnTo>
                  <a:lnTo>
                    <a:pt x="171" y="333"/>
                  </a:lnTo>
                  <a:lnTo>
                    <a:pt x="179" y="340"/>
                  </a:lnTo>
                  <a:lnTo>
                    <a:pt x="179" y="415"/>
                  </a:lnTo>
                  <a:lnTo>
                    <a:pt x="179" y="176"/>
                  </a:lnTo>
                  <a:lnTo>
                    <a:pt x="188" y="170"/>
                  </a:lnTo>
                  <a:lnTo>
                    <a:pt x="188" y="82"/>
                  </a:lnTo>
                  <a:lnTo>
                    <a:pt x="188" y="315"/>
                  </a:lnTo>
                  <a:lnTo>
                    <a:pt x="196" y="321"/>
                  </a:lnTo>
                  <a:lnTo>
                    <a:pt x="196" y="421"/>
                  </a:lnTo>
                  <a:lnTo>
                    <a:pt x="196" y="189"/>
                  </a:lnTo>
                  <a:lnTo>
                    <a:pt x="205" y="183"/>
                  </a:lnTo>
                  <a:lnTo>
                    <a:pt x="205" y="76"/>
                  </a:lnTo>
                  <a:lnTo>
                    <a:pt x="205" y="302"/>
                  </a:lnTo>
                  <a:lnTo>
                    <a:pt x="213" y="308"/>
                  </a:lnTo>
                  <a:lnTo>
                    <a:pt x="213" y="428"/>
                  </a:lnTo>
                  <a:lnTo>
                    <a:pt x="213" y="201"/>
                  </a:lnTo>
                  <a:lnTo>
                    <a:pt x="222" y="195"/>
                  </a:lnTo>
                  <a:lnTo>
                    <a:pt x="222" y="69"/>
                  </a:lnTo>
                  <a:lnTo>
                    <a:pt x="222" y="296"/>
                  </a:lnTo>
                  <a:lnTo>
                    <a:pt x="230" y="302"/>
                  </a:lnTo>
                  <a:lnTo>
                    <a:pt x="230" y="428"/>
                  </a:lnTo>
                  <a:lnTo>
                    <a:pt x="230" y="208"/>
                  </a:lnTo>
                  <a:lnTo>
                    <a:pt x="239" y="201"/>
                  </a:lnTo>
                  <a:lnTo>
                    <a:pt x="239" y="63"/>
                  </a:lnTo>
                  <a:lnTo>
                    <a:pt x="239" y="283"/>
                  </a:lnTo>
                  <a:lnTo>
                    <a:pt x="248" y="289"/>
                  </a:lnTo>
                  <a:lnTo>
                    <a:pt x="248" y="434"/>
                  </a:lnTo>
                  <a:lnTo>
                    <a:pt x="248" y="214"/>
                  </a:lnTo>
                  <a:lnTo>
                    <a:pt x="256" y="208"/>
                  </a:lnTo>
                  <a:lnTo>
                    <a:pt x="256" y="63"/>
                  </a:lnTo>
                  <a:lnTo>
                    <a:pt x="256" y="289"/>
                  </a:lnTo>
                  <a:lnTo>
                    <a:pt x="265" y="296"/>
                  </a:lnTo>
                  <a:lnTo>
                    <a:pt x="265" y="434"/>
                  </a:lnTo>
                  <a:lnTo>
                    <a:pt x="265" y="208"/>
                  </a:lnTo>
                  <a:lnTo>
                    <a:pt x="273" y="201"/>
                  </a:lnTo>
                  <a:lnTo>
                    <a:pt x="273" y="69"/>
                  </a:lnTo>
                  <a:lnTo>
                    <a:pt x="273" y="289"/>
                  </a:lnTo>
                  <a:lnTo>
                    <a:pt x="282" y="296"/>
                  </a:lnTo>
                  <a:lnTo>
                    <a:pt x="282" y="428"/>
                  </a:lnTo>
                  <a:lnTo>
                    <a:pt x="282" y="201"/>
                  </a:lnTo>
                  <a:lnTo>
                    <a:pt x="290" y="195"/>
                  </a:lnTo>
                  <a:lnTo>
                    <a:pt x="290" y="69"/>
                  </a:lnTo>
                  <a:lnTo>
                    <a:pt x="290" y="302"/>
                  </a:lnTo>
                  <a:lnTo>
                    <a:pt x="299" y="308"/>
                  </a:lnTo>
                  <a:lnTo>
                    <a:pt x="299" y="428"/>
                  </a:lnTo>
                  <a:lnTo>
                    <a:pt x="299" y="189"/>
                  </a:lnTo>
                  <a:lnTo>
                    <a:pt x="307" y="183"/>
                  </a:lnTo>
                  <a:lnTo>
                    <a:pt x="307" y="69"/>
                  </a:lnTo>
                  <a:lnTo>
                    <a:pt x="307" y="315"/>
                  </a:lnTo>
                  <a:lnTo>
                    <a:pt x="316" y="321"/>
                  </a:lnTo>
                  <a:lnTo>
                    <a:pt x="316" y="428"/>
                  </a:lnTo>
                  <a:lnTo>
                    <a:pt x="316" y="170"/>
                  </a:lnTo>
                  <a:lnTo>
                    <a:pt x="324" y="164"/>
                  </a:lnTo>
                  <a:lnTo>
                    <a:pt x="324" y="69"/>
                  </a:lnTo>
                  <a:lnTo>
                    <a:pt x="324" y="333"/>
                  </a:lnTo>
                  <a:lnTo>
                    <a:pt x="333" y="340"/>
                  </a:lnTo>
                  <a:lnTo>
                    <a:pt x="333" y="428"/>
                  </a:lnTo>
                  <a:lnTo>
                    <a:pt x="333" y="151"/>
                  </a:lnTo>
                  <a:lnTo>
                    <a:pt x="341" y="145"/>
                  </a:lnTo>
                  <a:lnTo>
                    <a:pt x="341" y="76"/>
                  </a:lnTo>
                  <a:lnTo>
                    <a:pt x="341" y="359"/>
                  </a:lnTo>
                  <a:lnTo>
                    <a:pt x="350" y="365"/>
                  </a:lnTo>
                  <a:lnTo>
                    <a:pt x="350" y="421"/>
                  </a:lnTo>
                  <a:lnTo>
                    <a:pt x="350" y="126"/>
                  </a:lnTo>
                  <a:lnTo>
                    <a:pt x="358" y="120"/>
                  </a:lnTo>
                  <a:lnTo>
                    <a:pt x="358" y="76"/>
                  </a:lnTo>
                  <a:lnTo>
                    <a:pt x="358" y="377"/>
                  </a:lnTo>
                  <a:lnTo>
                    <a:pt x="367" y="384"/>
                  </a:lnTo>
                  <a:lnTo>
                    <a:pt x="367" y="421"/>
                  </a:lnTo>
                  <a:lnTo>
                    <a:pt x="367" y="107"/>
                  </a:lnTo>
                  <a:lnTo>
                    <a:pt x="375" y="101"/>
                  </a:lnTo>
                  <a:lnTo>
                    <a:pt x="375" y="76"/>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70" name="Freeform 262"/>
            <p:cNvSpPr>
              <a:spLocks/>
            </p:cNvSpPr>
            <p:nvPr/>
          </p:nvSpPr>
          <p:spPr bwMode="auto">
            <a:xfrm>
              <a:off x="2369" y="471"/>
              <a:ext cx="375" cy="359"/>
            </a:xfrm>
            <a:custGeom>
              <a:avLst/>
              <a:gdLst/>
              <a:ahLst/>
              <a:cxnLst>
                <a:cxn ang="0">
                  <a:pos x="9" y="340"/>
                </a:cxn>
                <a:cxn ang="0">
                  <a:pos x="17" y="7"/>
                </a:cxn>
                <a:cxn ang="0">
                  <a:pos x="26" y="359"/>
                </a:cxn>
                <a:cxn ang="0">
                  <a:pos x="34" y="359"/>
                </a:cxn>
                <a:cxn ang="0">
                  <a:pos x="43" y="7"/>
                </a:cxn>
                <a:cxn ang="0">
                  <a:pos x="52" y="346"/>
                </a:cxn>
                <a:cxn ang="0">
                  <a:pos x="60" y="26"/>
                </a:cxn>
                <a:cxn ang="0">
                  <a:pos x="69" y="315"/>
                </a:cxn>
                <a:cxn ang="0">
                  <a:pos x="77" y="63"/>
                </a:cxn>
                <a:cxn ang="0">
                  <a:pos x="86" y="271"/>
                </a:cxn>
                <a:cxn ang="0">
                  <a:pos x="94" y="126"/>
                </a:cxn>
                <a:cxn ang="0">
                  <a:pos x="103" y="183"/>
                </a:cxn>
                <a:cxn ang="0">
                  <a:pos x="111" y="176"/>
                </a:cxn>
                <a:cxn ang="0">
                  <a:pos x="120" y="183"/>
                </a:cxn>
                <a:cxn ang="0">
                  <a:pos x="128" y="176"/>
                </a:cxn>
                <a:cxn ang="0">
                  <a:pos x="137" y="183"/>
                </a:cxn>
                <a:cxn ang="0">
                  <a:pos x="145" y="176"/>
                </a:cxn>
                <a:cxn ang="0">
                  <a:pos x="154" y="183"/>
                </a:cxn>
                <a:cxn ang="0">
                  <a:pos x="162" y="183"/>
                </a:cxn>
                <a:cxn ang="0">
                  <a:pos x="171" y="176"/>
                </a:cxn>
                <a:cxn ang="0">
                  <a:pos x="179" y="183"/>
                </a:cxn>
                <a:cxn ang="0">
                  <a:pos x="188" y="176"/>
                </a:cxn>
                <a:cxn ang="0">
                  <a:pos x="196" y="183"/>
                </a:cxn>
                <a:cxn ang="0">
                  <a:pos x="205" y="176"/>
                </a:cxn>
                <a:cxn ang="0">
                  <a:pos x="213" y="183"/>
                </a:cxn>
                <a:cxn ang="0">
                  <a:pos x="222" y="176"/>
                </a:cxn>
                <a:cxn ang="0">
                  <a:pos x="230" y="183"/>
                </a:cxn>
                <a:cxn ang="0">
                  <a:pos x="239" y="176"/>
                </a:cxn>
                <a:cxn ang="0">
                  <a:pos x="248" y="183"/>
                </a:cxn>
                <a:cxn ang="0">
                  <a:pos x="256" y="176"/>
                </a:cxn>
                <a:cxn ang="0">
                  <a:pos x="265" y="176"/>
                </a:cxn>
                <a:cxn ang="0">
                  <a:pos x="273" y="183"/>
                </a:cxn>
                <a:cxn ang="0">
                  <a:pos x="282" y="176"/>
                </a:cxn>
                <a:cxn ang="0">
                  <a:pos x="290" y="176"/>
                </a:cxn>
                <a:cxn ang="0">
                  <a:pos x="299" y="176"/>
                </a:cxn>
                <a:cxn ang="0">
                  <a:pos x="307" y="183"/>
                </a:cxn>
                <a:cxn ang="0">
                  <a:pos x="316" y="176"/>
                </a:cxn>
                <a:cxn ang="0">
                  <a:pos x="324" y="176"/>
                </a:cxn>
                <a:cxn ang="0">
                  <a:pos x="333" y="183"/>
                </a:cxn>
                <a:cxn ang="0">
                  <a:pos x="350" y="176"/>
                </a:cxn>
                <a:cxn ang="0">
                  <a:pos x="358" y="183"/>
                </a:cxn>
                <a:cxn ang="0">
                  <a:pos x="367" y="176"/>
                </a:cxn>
              </a:cxnLst>
              <a:rect l="0" t="0" r="r" b="b"/>
              <a:pathLst>
                <a:path w="375" h="359">
                  <a:moveTo>
                    <a:pt x="0" y="7"/>
                  </a:moveTo>
                  <a:lnTo>
                    <a:pt x="0" y="334"/>
                  </a:lnTo>
                  <a:lnTo>
                    <a:pt x="9" y="340"/>
                  </a:lnTo>
                  <a:lnTo>
                    <a:pt x="9" y="359"/>
                  </a:lnTo>
                  <a:lnTo>
                    <a:pt x="9" y="13"/>
                  </a:lnTo>
                  <a:lnTo>
                    <a:pt x="17" y="7"/>
                  </a:lnTo>
                  <a:lnTo>
                    <a:pt x="17" y="0"/>
                  </a:lnTo>
                  <a:lnTo>
                    <a:pt x="17" y="352"/>
                  </a:lnTo>
                  <a:lnTo>
                    <a:pt x="26" y="359"/>
                  </a:lnTo>
                  <a:lnTo>
                    <a:pt x="26" y="7"/>
                  </a:lnTo>
                  <a:lnTo>
                    <a:pt x="34" y="0"/>
                  </a:lnTo>
                  <a:lnTo>
                    <a:pt x="34" y="359"/>
                  </a:lnTo>
                  <a:lnTo>
                    <a:pt x="43" y="352"/>
                  </a:lnTo>
                  <a:lnTo>
                    <a:pt x="43" y="0"/>
                  </a:lnTo>
                  <a:lnTo>
                    <a:pt x="43" y="7"/>
                  </a:lnTo>
                  <a:lnTo>
                    <a:pt x="52" y="13"/>
                  </a:lnTo>
                  <a:lnTo>
                    <a:pt x="52" y="359"/>
                  </a:lnTo>
                  <a:lnTo>
                    <a:pt x="52" y="346"/>
                  </a:lnTo>
                  <a:lnTo>
                    <a:pt x="60" y="340"/>
                  </a:lnTo>
                  <a:lnTo>
                    <a:pt x="60" y="0"/>
                  </a:lnTo>
                  <a:lnTo>
                    <a:pt x="60" y="26"/>
                  </a:lnTo>
                  <a:lnTo>
                    <a:pt x="69" y="32"/>
                  </a:lnTo>
                  <a:lnTo>
                    <a:pt x="69" y="359"/>
                  </a:lnTo>
                  <a:lnTo>
                    <a:pt x="69" y="315"/>
                  </a:lnTo>
                  <a:lnTo>
                    <a:pt x="77" y="308"/>
                  </a:lnTo>
                  <a:lnTo>
                    <a:pt x="77" y="0"/>
                  </a:lnTo>
                  <a:lnTo>
                    <a:pt x="77" y="63"/>
                  </a:lnTo>
                  <a:lnTo>
                    <a:pt x="86" y="70"/>
                  </a:lnTo>
                  <a:lnTo>
                    <a:pt x="86" y="359"/>
                  </a:lnTo>
                  <a:lnTo>
                    <a:pt x="86" y="271"/>
                  </a:lnTo>
                  <a:lnTo>
                    <a:pt x="94" y="264"/>
                  </a:lnTo>
                  <a:lnTo>
                    <a:pt x="94" y="0"/>
                  </a:lnTo>
                  <a:lnTo>
                    <a:pt x="94" y="126"/>
                  </a:lnTo>
                  <a:lnTo>
                    <a:pt x="103" y="132"/>
                  </a:lnTo>
                  <a:lnTo>
                    <a:pt x="103" y="359"/>
                  </a:lnTo>
                  <a:lnTo>
                    <a:pt x="103" y="183"/>
                  </a:lnTo>
                  <a:lnTo>
                    <a:pt x="111" y="176"/>
                  </a:lnTo>
                  <a:lnTo>
                    <a:pt x="111" y="183"/>
                  </a:lnTo>
                  <a:lnTo>
                    <a:pt x="111" y="176"/>
                  </a:lnTo>
                  <a:lnTo>
                    <a:pt x="120" y="183"/>
                  </a:lnTo>
                  <a:lnTo>
                    <a:pt x="120" y="176"/>
                  </a:lnTo>
                  <a:lnTo>
                    <a:pt x="120" y="183"/>
                  </a:lnTo>
                  <a:lnTo>
                    <a:pt x="128" y="176"/>
                  </a:lnTo>
                  <a:lnTo>
                    <a:pt x="128" y="183"/>
                  </a:lnTo>
                  <a:lnTo>
                    <a:pt x="128" y="176"/>
                  </a:lnTo>
                  <a:lnTo>
                    <a:pt x="137" y="183"/>
                  </a:lnTo>
                  <a:lnTo>
                    <a:pt x="137" y="176"/>
                  </a:lnTo>
                  <a:lnTo>
                    <a:pt x="137" y="183"/>
                  </a:lnTo>
                  <a:lnTo>
                    <a:pt x="145" y="176"/>
                  </a:lnTo>
                  <a:lnTo>
                    <a:pt x="145" y="183"/>
                  </a:lnTo>
                  <a:lnTo>
                    <a:pt x="145" y="176"/>
                  </a:lnTo>
                  <a:lnTo>
                    <a:pt x="154" y="183"/>
                  </a:lnTo>
                  <a:lnTo>
                    <a:pt x="154" y="176"/>
                  </a:lnTo>
                  <a:lnTo>
                    <a:pt x="154" y="183"/>
                  </a:lnTo>
                  <a:lnTo>
                    <a:pt x="162" y="176"/>
                  </a:lnTo>
                  <a:lnTo>
                    <a:pt x="162" y="183"/>
                  </a:lnTo>
                  <a:lnTo>
                    <a:pt x="171" y="176"/>
                  </a:lnTo>
                  <a:lnTo>
                    <a:pt x="171" y="183"/>
                  </a:lnTo>
                  <a:lnTo>
                    <a:pt x="171" y="176"/>
                  </a:lnTo>
                  <a:lnTo>
                    <a:pt x="179" y="183"/>
                  </a:lnTo>
                  <a:lnTo>
                    <a:pt x="179" y="176"/>
                  </a:lnTo>
                  <a:lnTo>
                    <a:pt x="179" y="183"/>
                  </a:lnTo>
                  <a:lnTo>
                    <a:pt x="188" y="176"/>
                  </a:lnTo>
                  <a:lnTo>
                    <a:pt x="188" y="183"/>
                  </a:lnTo>
                  <a:lnTo>
                    <a:pt x="188" y="176"/>
                  </a:lnTo>
                  <a:lnTo>
                    <a:pt x="196" y="183"/>
                  </a:lnTo>
                  <a:lnTo>
                    <a:pt x="196" y="176"/>
                  </a:lnTo>
                  <a:lnTo>
                    <a:pt x="196" y="183"/>
                  </a:lnTo>
                  <a:lnTo>
                    <a:pt x="205" y="176"/>
                  </a:lnTo>
                  <a:lnTo>
                    <a:pt x="205" y="183"/>
                  </a:lnTo>
                  <a:lnTo>
                    <a:pt x="205" y="176"/>
                  </a:lnTo>
                  <a:lnTo>
                    <a:pt x="213" y="183"/>
                  </a:lnTo>
                  <a:lnTo>
                    <a:pt x="213" y="176"/>
                  </a:lnTo>
                  <a:lnTo>
                    <a:pt x="213" y="183"/>
                  </a:lnTo>
                  <a:lnTo>
                    <a:pt x="222" y="176"/>
                  </a:lnTo>
                  <a:lnTo>
                    <a:pt x="222" y="183"/>
                  </a:lnTo>
                  <a:lnTo>
                    <a:pt x="222" y="176"/>
                  </a:lnTo>
                  <a:lnTo>
                    <a:pt x="230" y="183"/>
                  </a:lnTo>
                  <a:lnTo>
                    <a:pt x="230" y="176"/>
                  </a:lnTo>
                  <a:lnTo>
                    <a:pt x="230" y="183"/>
                  </a:lnTo>
                  <a:lnTo>
                    <a:pt x="239" y="176"/>
                  </a:lnTo>
                  <a:lnTo>
                    <a:pt x="239" y="183"/>
                  </a:lnTo>
                  <a:lnTo>
                    <a:pt x="239" y="176"/>
                  </a:lnTo>
                  <a:lnTo>
                    <a:pt x="248" y="183"/>
                  </a:lnTo>
                  <a:lnTo>
                    <a:pt x="248" y="176"/>
                  </a:lnTo>
                  <a:lnTo>
                    <a:pt x="248" y="183"/>
                  </a:lnTo>
                  <a:lnTo>
                    <a:pt x="256" y="176"/>
                  </a:lnTo>
                  <a:lnTo>
                    <a:pt x="256" y="183"/>
                  </a:lnTo>
                  <a:lnTo>
                    <a:pt x="256" y="176"/>
                  </a:lnTo>
                  <a:lnTo>
                    <a:pt x="265" y="183"/>
                  </a:lnTo>
                  <a:lnTo>
                    <a:pt x="265" y="176"/>
                  </a:lnTo>
                  <a:lnTo>
                    <a:pt x="273" y="183"/>
                  </a:lnTo>
                  <a:lnTo>
                    <a:pt x="273" y="176"/>
                  </a:lnTo>
                  <a:lnTo>
                    <a:pt x="273" y="183"/>
                  </a:lnTo>
                  <a:lnTo>
                    <a:pt x="282" y="176"/>
                  </a:lnTo>
                  <a:lnTo>
                    <a:pt x="282" y="183"/>
                  </a:lnTo>
                  <a:lnTo>
                    <a:pt x="282" y="176"/>
                  </a:lnTo>
                  <a:lnTo>
                    <a:pt x="290" y="183"/>
                  </a:lnTo>
                  <a:lnTo>
                    <a:pt x="290" y="176"/>
                  </a:lnTo>
                  <a:lnTo>
                    <a:pt x="299" y="183"/>
                  </a:lnTo>
                  <a:lnTo>
                    <a:pt x="299" y="176"/>
                  </a:lnTo>
                  <a:lnTo>
                    <a:pt x="307" y="183"/>
                  </a:lnTo>
                  <a:lnTo>
                    <a:pt x="307" y="176"/>
                  </a:lnTo>
                  <a:lnTo>
                    <a:pt x="307" y="183"/>
                  </a:lnTo>
                  <a:lnTo>
                    <a:pt x="316" y="176"/>
                  </a:lnTo>
                  <a:lnTo>
                    <a:pt x="316" y="183"/>
                  </a:lnTo>
                  <a:lnTo>
                    <a:pt x="316" y="176"/>
                  </a:lnTo>
                  <a:lnTo>
                    <a:pt x="324" y="183"/>
                  </a:lnTo>
                  <a:lnTo>
                    <a:pt x="324" y="176"/>
                  </a:lnTo>
                  <a:lnTo>
                    <a:pt x="333" y="183"/>
                  </a:lnTo>
                  <a:lnTo>
                    <a:pt x="333" y="176"/>
                  </a:lnTo>
                  <a:lnTo>
                    <a:pt x="333" y="183"/>
                  </a:lnTo>
                  <a:lnTo>
                    <a:pt x="341" y="183"/>
                  </a:lnTo>
                  <a:lnTo>
                    <a:pt x="350" y="176"/>
                  </a:lnTo>
                  <a:lnTo>
                    <a:pt x="350" y="183"/>
                  </a:lnTo>
                  <a:lnTo>
                    <a:pt x="358" y="176"/>
                  </a:lnTo>
                  <a:lnTo>
                    <a:pt x="358" y="183"/>
                  </a:lnTo>
                  <a:lnTo>
                    <a:pt x="358" y="176"/>
                  </a:lnTo>
                  <a:lnTo>
                    <a:pt x="367" y="183"/>
                  </a:lnTo>
                  <a:lnTo>
                    <a:pt x="367" y="176"/>
                  </a:lnTo>
                  <a:lnTo>
                    <a:pt x="367" y="183"/>
                  </a:lnTo>
                  <a:lnTo>
                    <a:pt x="375" y="176"/>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9" name="Freeform 261"/>
            <p:cNvSpPr>
              <a:spLocks/>
            </p:cNvSpPr>
            <p:nvPr/>
          </p:nvSpPr>
          <p:spPr bwMode="auto">
            <a:xfrm>
              <a:off x="2744" y="647"/>
              <a:ext cx="367" cy="7"/>
            </a:xfrm>
            <a:custGeom>
              <a:avLst/>
              <a:gdLst/>
              <a:ahLst/>
              <a:cxnLst>
                <a:cxn ang="0">
                  <a:pos x="0" y="0"/>
                </a:cxn>
                <a:cxn ang="0">
                  <a:pos x="9" y="0"/>
                </a:cxn>
                <a:cxn ang="0">
                  <a:pos x="26" y="7"/>
                </a:cxn>
                <a:cxn ang="0">
                  <a:pos x="34" y="0"/>
                </a:cxn>
                <a:cxn ang="0">
                  <a:pos x="43" y="0"/>
                </a:cxn>
                <a:cxn ang="0">
                  <a:pos x="52" y="7"/>
                </a:cxn>
                <a:cxn ang="0">
                  <a:pos x="60" y="0"/>
                </a:cxn>
                <a:cxn ang="0">
                  <a:pos x="60" y="0"/>
                </a:cxn>
                <a:cxn ang="0">
                  <a:pos x="69" y="7"/>
                </a:cxn>
                <a:cxn ang="0">
                  <a:pos x="77" y="0"/>
                </a:cxn>
                <a:cxn ang="0">
                  <a:pos x="86" y="0"/>
                </a:cxn>
                <a:cxn ang="0">
                  <a:pos x="94" y="0"/>
                </a:cxn>
                <a:cxn ang="0">
                  <a:pos x="103" y="7"/>
                </a:cxn>
                <a:cxn ang="0">
                  <a:pos x="111" y="0"/>
                </a:cxn>
                <a:cxn ang="0">
                  <a:pos x="120" y="0"/>
                </a:cxn>
                <a:cxn ang="0">
                  <a:pos x="137" y="0"/>
                </a:cxn>
                <a:cxn ang="0">
                  <a:pos x="145" y="7"/>
                </a:cxn>
                <a:cxn ang="0">
                  <a:pos x="154" y="7"/>
                </a:cxn>
                <a:cxn ang="0">
                  <a:pos x="162" y="0"/>
                </a:cxn>
                <a:cxn ang="0">
                  <a:pos x="171" y="7"/>
                </a:cxn>
                <a:cxn ang="0">
                  <a:pos x="179" y="7"/>
                </a:cxn>
                <a:cxn ang="0">
                  <a:pos x="188" y="7"/>
                </a:cxn>
                <a:cxn ang="0">
                  <a:pos x="196" y="7"/>
                </a:cxn>
                <a:cxn ang="0">
                  <a:pos x="205" y="0"/>
                </a:cxn>
                <a:cxn ang="0">
                  <a:pos x="213" y="7"/>
                </a:cxn>
                <a:cxn ang="0">
                  <a:pos x="222" y="0"/>
                </a:cxn>
                <a:cxn ang="0">
                  <a:pos x="231" y="7"/>
                </a:cxn>
                <a:cxn ang="0">
                  <a:pos x="239" y="0"/>
                </a:cxn>
                <a:cxn ang="0">
                  <a:pos x="248" y="7"/>
                </a:cxn>
                <a:cxn ang="0">
                  <a:pos x="256" y="0"/>
                </a:cxn>
                <a:cxn ang="0">
                  <a:pos x="265" y="7"/>
                </a:cxn>
                <a:cxn ang="0">
                  <a:pos x="273" y="0"/>
                </a:cxn>
                <a:cxn ang="0">
                  <a:pos x="282" y="0"/>
                </a:cxn>
                <a:cxn ang="0">
                  <a:pos x="290" y="7"/>
                </a:cxn>
                <a:cxn ang="0">
                  <a:pos x="299" y="0"/>
                </a:cxn>
                <a:cxn ang="0">
                  <a:pos x="307" y="0"/>
                </a:cxn>
                <a:cxn ang="0">
                  <a:pos x="324" y="0"/>
                </a:cxn>
                <a:cxn ang="0">
                  <a:pos x="333" y="0"/>
                </a:cxn>
                <a:cxn ang="0">
                  <a:pos x="341" y="7"/>
                </a:cxn>
                <a:cxn ang="0">
                  <a:pos x="350" y="0"/>
                </a:cxn>
                <a:cxn ang="0">
                  <a:pos x="358" y="7"/>
                </a:cxn>
                <a:cxn ang="0">
                  <a:pos x="358" y="0"/>
                </a:cxn>
              </a:cxnLst>
              <a:rect l="0" t="0" r="r" b="b"/>
              <a:pathLst>
                <a:path w="367" h="7">
                  <a:moveTo>
                    <a:pt x="0" y="0"/>
                  </a:moveTo>
                  <a:lnTo>
                    <a:pt x="0" y="7"/>
                  </a:lnTo>
                  <a:lnTo>
                    <a:pt x="0" y="0"/>
                  </a:lnTo>
                  <a:lnTo>
                    <a:pt x="9" y="7"/>
                  </a:lnTo>
                  <a:lnTo>
                    <a:pt x="9" y="0"/>
                  </a:lnTo>
                  <a:lnTo>
                    <a:pt x="17" y="0"/>
                  </a:lnTo>
                  <a:lnTo>
                    <a:pt x="26" y="7"/>
                  </a:lnTo>
                  <a:lnTo>
                    <a:pt x="26" y="0"/>
                  </a:lnTo>
                  <a:lnTo>
                    <a:pt x="26" y="7"/>
                  </a:lnTo>
                  <a:lnTo>
                    <a:pt x="34" y="0"/>
                  </a:lnTo>
                  <a:lnTo>
                    <a:pt x="34" y="7"/>
                  </a:lnTo>
                  <a:lnTo>
                    <a:pt x="43" y="0"/>
                  </a:lnTo>
                  <a:lnTo>
                    <a:pt x="43" y="7"/>
                  </a:lnTo>
                  <a:lnTo>
                    <a:pt x="43" y="0"/>
                  </a:lnTo>
                  <a:lnTo>
                    <a:pt x="52" y="7"/>
                  </a:lnTo>
                  <a:lnTo>
                    <a:pt x="52" y="0"/>
                  </a:lnTo>
                  <a:lnTo>
                    <a:pt x="52" y="7"/>
                  </a:lnTo>
                  <a:lnTo>
                    <a:pt x="60" y="0"/>
                  </a:lnTo>
                  <a:lnTo>
                    <a:pt x="60" y="7"/>
                  </a:lnTo>
                  <a:lnTo>
                    <a:pt x="60" y="0"/>
                  </a:lnTo>
                  <a:lnTo>
                    <a:pt x="69" y="7"/>
                  </a:lnTo>
                  <a:lnTo>
                    <a:pt x="69" y="0"/>
                  </a:lnTo>
                  <a:lnTo>
                    <a:pt x="69" y="7"/>
                  </a:lnTo>
                  <a:lnTo>
                    <a:pt x="77" y="0"/>
                  </a:lnTo>
                  <a:lnTo>
                    <a:pt x="77" y="7"/>
                  </a:lnTo>
                  <a:lnTo>
                    <a:pt x="77" y="0"/>
                  </a:lnTo>
                  <a:lnTo>
                    <a:pt x="86" y="7"/>
                  </a:lnTo>
                  <a:lnTo>
                    <a:pt x="86" y="0"/>
                  </a:lnTo>
                  <a:lnTo>
                    <a:pt x="86" y="7"/>
                  </a:lnTo>
                  <a:lnTo>
                    <a:pt x="94" y="0"/>
                  </a:lnTo>
                  <a:lnTo>
                    <a:pt x="94" y="7"/>
                  </a:lnTo>
                  <a:lnTo>
                    <a:pt x="103" y="0"/>
                  </a:lnTo>
                  <a:lnTo>
                    <a:pt x="103" y="7"/>
                  </a:lnTo>
                  <a:lnTo>
                    <a:pt x="103" y="0"/>
                  </a:lnTo>
                  <a:lnTo>
                    <a:pt x="111" y="7"/>
                  </a:lnTo>
                  <a:lnTo>
                    <a:pt x="111" y="0"/>
                  </a:lnTo>
                  <a:lnTo>
                    <a:pt x="111" y="7"/>
                  </a:lnTo>
                  <a:lnTo>
                    <a:pt x="120" y="0"/>
                  </a:lnTo>
                  <a:lnTo>
                    <a:pt x="120" y="7"/>
                  </a:lnTo>
                  <a:lnTo>
                    <a:pt x="128" y="7"/>
                  </a:lnTo>
                  <a:lnTo>
                    <a:pt x="137" y="0"/>
                  </a:lnTo>
                  <a:lnTo>
                    <a:pt x="137" y="7"/>
                  </a:lnTo>
                  <a:lnTo>
                    <a:pt x="137" y="0"/>
                  </a:lnTo>
                  <a:lnTo>
                    <a:pt x="145" y="7"/>
                  </a:lnTo>
                  <a:lnTo>
                    <a:pt x="145" y="0"/>
                  </a:lnTo>
                  <a:lnTo>
                    <a:pt x="154" y="7"/>
                  </a:lnTo>
                  <a:lnTo>
                    <a:pt x="154" y="0"/>
                  </a:lnTo>
                  <a:lnTo>
                    <a:pt x="154" y="7"/>
                  </a:lnTo>
                  <a:lnTo>
                    <a:pt x="162" y="0"/>
                  </a:lnTo>
                  <a:lnTo>
                    <a:pt x="162" y="7"/>
                  </a:lnTo>
                  <a:lnTo>
                    <a:pt x="162" y="0"/>
                  </a:lnTo>
                  <a:lnTo>
                    <a:pt x="171" y="7"/>
                  </a:lnTo>
                  <a:lnTo>
                    <a:pt x="171" y="0"/>
                  </a:lnTo>
                  <a:lnTo>
                    <a:pt x="179" y="7"/>
                  </a:lnTo>
                  <a:lnTo>
                    <a:pt x="179" y="0"/>
                  </a:lnTo>
                  <a:lnTo>
                    <a:pt x="179" y="7"/>
                  </a:lnTo>
                  <a:lnTo>
                    <a:pt x="188" y="7"/>
                  </a:lnTo>
                  <a:lnTo>
                    <a:pt x="196" y="0"/>
                  </a:lnTo>
                  <a:lnTo>
                    <a:pt x="196" y="7"/>
                  </a:lnTo>
                  <a:lnTo>
                    <a:pt x="205" y="0"/>
                  </a:lnTo>
                  <a:lnTo>
                    <a:pt x="205" y="7"/>
                  </a:lnTo>
                  <a:lnTo>
                    <a:pt x="205" y="0"/>
                  </a:lnTo>
                  <a:lnTo>
                    <a:pt x="213" y="7"/>
                  </a:lnTo>
                  <a:lnTo>
                    <a:pt x="213" y="0"/>
                  </a:lnTo>
                  <a:lnTo>
                    <a:pt x="213" y="7"/>
                  </a:lnTo>
                  <a:lnTo>
                    <a:pt x="222" y="0"/>
                  </a:lnTo>
                  <a:lnTo>
                    <a:pt x="222" y="7"/>
                  </a:lnTo>
                  <a:lnTo>
                    <a:pt x="222" y="0"/>
                  </a:lnTo>
                  <a:lnTo>
                    <a:pt x="231" y="7"/>
                  </a:lnTo>
                  <a:lnTo>
                    <a:pt x="231" y="0"/>
                  </a:lnTo>
                  <a:lnTo>
                    <a:pt x="239" y="7"/>
                  </a:lnTo>
                  <a:lnTo>
                    <a:pt x="239" y="0"/>
                  </a:lnTo>
                  <a:lnTo>
                    <a:pt x="239" y="7"/>
                  </a:lnTo>
                  <a:lnTo>
                    <a:pt x="248" y="0"/>
                  </a:lnTo>
                  <a:lnTo>
                    <a:pt x="248" y="7"/>
                  </a:lnTo>
                  <a:lnTo>
                    <a:pt x="248" y="0"/>
                  </a:lnTo>
                  <a:lnTo>
                    <a:pt x="256" y="7"/>
                  </a:lnTo>
                  <a:lnTo>
                    <a:pt x="256" y="0"/>
                  </a:lnTo>
                  <a:lnTo>
                    <a:pt x="256" y="7"/>
                  </a:lnTo>
                  <a:lnTo>
                    <a:pt x="265" y="0"/>
                  </a:lnTo>
                  <a:lnTo>
                    <a:pt x="265" y="7"/>
                  </a:lnTo>
                  <a:lnTo>
                    <a:pt x="265" y="0"/>
                  </a:lnTo>
                  <a:lnTo>
                    <a:pt x="273" y="7"/>
                  </a:lnTo>
                  <a:lnTo>
                    <a:pt x="273" y="0"/>
                  </a:lnTo>
                  <a:lnTo>
                    <a:pt x="273" y="7"/>
                  </a:lnTo>
                  <a:lnTo>
                    <a:pt x="282" y="0"/>
                  </a:lnTo>
                  <a:lnTo>
                    <a:pt x="282" y="7"/>
                  </a:lnTo>
                  <a:lnTo>
                    <a:pt x="290" y="0"/>
                  </a:lnTo>
                  <a:lnTo>
                    <a:pt x="290" y="7"/>
                  </a:lnTo>
                  <a:lnTo>
                    <a:pt x="290" y="0"/>
                  </a:lnTo>
                  <a:lnTo>
                    <a:pt x="299" y="7"/>
                  </a:lnTo>
                  <a:lnTo>
                    <a:pt x="299" y="0"/>
                  </a:lnTo>
                  <a:lnTo>
                    <a:pt x="299" y="7"/>
                  </a:lnTo>
                  <a:lnTo>
                    <a:pt x="307" y="0"/>
                  </a:lnTo>
                  <a:lnTo>
                    <a:pt x="307" y="7"/>
                  </a:lnTo>
                  <a:lnTo>
                    <a:pt x="316" y="7"/>
                  </a:lnTo>
                  <a:lnTo>
                    <a:pt x="324" y="0"/>
                  </a:lnTo>
                  <a:lnTo>
                    <a:pt x="324" y="7"/>
                  </a:lnTo>
                  <a:lnTo>
                    <a:pt x="333" y="0"/>
                  </a:lnTo>
                  <a:lnTo>
                    <a:pt x="333" y="7"/>
                  </a:lnTo>
                  <a:lnTo>
                    <a:pt x="333" y="0"/>
                  </a:lnTo>
                  <a:lnTo>
                    <a:pt x="341" y="7"/>
                  </a:lnTo>
                  <a:lnTo>
                    <a:pt x="341" y="0"/>
                  </a:lnTo>
                  <a:lnTo>
                    <a:pt x="341" y="7"/>
                  </a:lnTo>
                  <a:lnTo>
                    <a:pt x="350" y="0"/>
                  </a:lnTo>
                  <a:lnTo>
                    <a:pt x="350" y="7"/>
                  </a:lnTo>
                  <a:lnTo>
                    <a:pt x="350" y="0"/>
                  </a:lnTo>
                  <a:lnTo>
                    <a:pt x="358" y="7"/>
                  </a:lnTo>
                  <a:lnTo>
                    <a:pt x="358" y="0"/>
                  </a:lnTo>
                  <a:lnTo>
                    <a:pt x="367" y="7"/>
                  </a:lnTo>
                  <a:lnTo>
                    <a:pt x="367" y="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8" name="Freeform 260"/>
            <p:cNvSpPr>
              <a:spLocks/>
            </p:cNvSpPr>
            <p:nvPr/>
          </p:nvSpPr>
          <p:spPr bwMode="auto">
            <a:xfrm>
              <a:off x="3111" y="239"/>
              <a:ext cx="349" cy="836"/>
            </a:xfrm>
            <a:custGeom>
              <a:avLst/>
              <a:gdLst/>
              <a:ahLst/>
              <a:cxnLst>
                <a:cxn ang="0">
                  <a:pos x="8" y="408"/>
                </a:cxn>
                <a:cxn ang="0">
                  <a:pos x="17" y="415"/>
                </a:cxn>
                <a:cxn ang="0">
                  <a:pos x="25" y="408"/>
                </a:cxn>
                <a:cxn ang="0">
                  <a:pos x="34" y="415"/>
                </a:cxn>
                <a:cxn ang="0">
                  <a:pos x="42" y="415"/>
                </a:cxn>
                <a:cxn ang="0">
                  <a:pos x="51" y="408"/>
                </a:cxn>
                <a:cxn ang="0">
                  <a:pos x="60" y="415"/>
                </a:cxn>
                <a:cxn ang="0">
                  <a:pos x="68" y="408"/>
                </a:cxn>
                <a:cxn ang="0">
                  <a:pos x="77" y="408"/>
                </a:cxn>
                <a:cxn ang="0">
                  <a:pos x="85" y="415"/>
                </a:cxn>
                <a:cxn ang="0">
                  <a:pos x="94" y="408"/>
                </a:cxn>
                <a:cxn ang="0">
                  <a:pos x="102" y="415"/>
                </a:cxn>
                <a:cxn ang="0">
                  <a:pos x="111" y="408"/>
                </a:cxn>
                <a:cxn ang="0">
                  <a:pos x="119" y="408"/>
                </a:cxn>
                <a:cxn ang="0">
                  <a:pos x="128" y="415"/>
                </a:cxn>
                <a:cxn ang="0">
                  <a:pos x="136" y="408"/>
                </a:cxn>
                <a:cxn ang="0">
                  <a:pos x="145" y="408"/>
                </a:cxn>
                <a:cxn ang="0">
                  <a:pos x="153" y="415"/>
                </a:cxn>
                <a:cxn ang="0">
                  <a:pos x="162" y="408"/>
                </a:cxn>
                <a:cxn ang="0">
                  <a:pos x="170" y="415"/>
                </a:cxn>
                <a:cxn ang="0">
                  <a:pos x="179" y="408"/>
                </a:cxn>
                <a:cxn ang="0">
                  <a:pos x="187" y="408"/>
                </a:cxn>
                <a:cxn ang="0">
                  <a:pos x="196" y="415"/>
                </a:cxn>
                <a:cxn ang="0">
                  <a:pos x="204" y="408"/>
                </a:cxn>
                <a:cxn ang="0">
                  <a:pos x="213" y="415"/>
                </a:cxn>
                <a:cxn ang="0">
                  <a:pos x="221" y="415"/>
                </a:cxn>
                <a:cxn ang="0">
                  <a:pos x="230" y="408"/>
                </a:cxn>
                <a:cxn ang="0">
                  <a:pos x="239" y="415"/>
                </a:cxn>
                <a:cxn ang="0">
                  <a:pos x="247" y="415"/>
                </a:cxn>
                <a:cxn ang="0">
                  <a:pos x="256" y="408"/>
                </a:cxn>
                <a:cxn ang="0">
                  <a:pos x="264" y="415"/>
                </a:cxn>
                <a:cxn ang="0">
                  <a:pos x="273" y="408"/>
                </a:cxn>
                <a:cxn ang="0">
                  <a:pos x="281" y="415"/>
                </a:cxn>
                <a:cxn ang="0">
                  <a:pos x="281" y="302"/>
                </a:cxn>
                <a:cxn ang="0">
                  <a:pos x="290" y="289"/>
                </a:cxn>
                <a:cxn ang="0">
                  <a:pos x="298" y="0"/>
                </a:cxn>
                <a:cxn ang="0">
                  <a:pos x="307" y="830"/>
                </a:cxn>
                <a:cxn ang="0">
                  <a:pos x="315" y="38"/>
                </a:cxn>
                <a:cxn ang="0">
                  <a:pos x="324" y="509"/>
                </a:cxn>
                <a:cxn ang="0">
                  <a:pos x="332" y="647"/>
                </a:cxn>
                <a:cxn ang="0">
                  <a:pos x="332" y="19"/>
                </a:cxn>
                <a:cxn ang="0">
                  <a:pos x="341" y="685"/>
                </a:cxn>
              </a:cxnLst>
              <a:rect l="0" t="0" r="r" b="b"/>
              <a:pathLst>
                <a:path w="349" h="836">
                  <a:moveTo>
                    <a:pt x="0" y="408"/>
                  </a:moveTo>
                  <a:lnTo>
                    <a:pt x="0" y="415"/>
                  </a:lnTo>
                  <a:lnTo>
                    <a:pt x="8" y="408"/>
                  </a:lnTo>
                  <a:lnTo>
                    <a:pt x="8" y="415"/>
                  </a:lnTo>
                  <a:lnTo>
                    <a:pt x="8" y="408"/>
                  </a:lnTo>
                  <a:lnTo>
                    <a:pt x="17" y="415"/>
                  </a:lnTo>
                  <a:lnTo>
                    <a:pt x="17" y="408"/>
                  </a:lnTo>
                  <a:lnTo>
                    <a:pt x="17" y="415"/>
                  </a:lnTo>
                  <a:lnTo>
                    <a:pt x="25" y="408"/>
                  </a:lnTo>
                  <a:lnTo>
                    <a:pt x="25" y="415"/>
                  </a:lnTo>
                  <a:lnTo>
                    <a:pt x="25" y="408"/>
                  </a:lnTo>
                  <a:lnTo>
                    <a:pt x="34" y="415"/>
                  </a:lnTo>
                  <a:lnTo>
                    <a:pt x="34" y="408"/>
                  </a:lnTo>
                  <a:lnTo>
                    <a:pt x="42" y="415"/>
                  </a:lnTo>
                  <a:lnTo>
                    <a:pt x="42" y="408"/>
                  </a:lnTo>
                  <a:lnTo>
                    <a:pt x="42" y="415"/>
                  </a:lnTo>
                  <a:lnTo>
                    <a:pt x="51" y="408"/>
                  </a:lnTo>
                  <a:lnTo>
                    <a:pt x="51" y="415"/>
                  </a:lnTo>
                  <a:lnTo>
                    <a:pt x="51" y="408"/>
                  </a:lnTo>
                  <a:lnTo>
                    <a:pt x="60" y="415"/>
                  </a:lnTo>
                  <a:lnTo>
                    <a:pt x="60" y="408"/>
                  </a:lnTo>
                  <a:lnTo>
                    <a:pt x="60" y="415"/>
                  </a:lnTo>
                  <a:lnTo>
                    <a:pt x="68" y="408"/>
                  </a:lnTo>
                  <a:lnTo>
                    <a:pt x="68" y="415"/>
                  </a:lnTo>
                  <a:lnTo>
                    <a:pt x="77" y="408"/>
                  </a:lnTo>
                  <a:lnTo>
                    <a:pt x="77" y="415"/>
                  </a:lnTo>
                  <a:lnTo>
                    <a:pt x="77" y="408"/>
                  </a:lnTo>
                  <a:lnTo>
                    <a:pt x="85" y="415"/>
                  </a:lnTo>
                  <a:lnTo>
                    <a:pt x="85" y="408"/>
                  </a:lnTo>
                  <a:lnTo>
                    <a:pt x="85" y="415"/>
                  </a:lnTo>
                  <a:lnTo>
                    <a:pt x="94" y="408"/>
                  </a:lnTo>
                  <a:lnTo>
                    <a:pt x="94" y="415"/>
                  </a:lnTo>
                  <a:lnTo>
                    <a:pt x="94" y="408"/>
                  </a:lnTo>
                  <a:lnTo>
                    <a:pt x="102" y="415"/>
                  </a:lnTo>
                  <a:lnTo>
                    <a:pt x="102" y="408"/>
                  </a:lnTo>
                  <a:lnTo>
                    <a:pt x="102" y="415"/>
                  </a:lnTo>
                  <a:lnTo>
                    <a:pt x="111" y="408"/>
                  </a:lnTo>
                  <a:lnTo>
                    <a:pt x="111" y="415"/>
                  </a:lnTo>
                  <a:lnTo>
                    <a:pt x="119" y="408"/>
                  </a:lnTo>
                  <a:lnTo>
                    <a:pt x="119" y="415"/>
                  </a:lnTo>
                  <a:lnTo>
                    <a:pt x="119" y="408"/>
                  </a:lnTo>
                  <a:lnTo>
                    <a:pt x="128" y="415"/>
                  </a:lnTo>
                  <a:lnTo>
                    <a:pt x="128" y="408"/>
                  </a:lnTo>
                  <a:lnTo>
                    <a:pt x="128" y="415"/>
                  </a:lnTo>
                  <a:lnTo>
                    <a:pt x="136" y="408"/>
                  </a:lnTo>
                  <a:lnTo>
                    <a:pt x="136" y="415"/>
                  </a:lnTo>
                  <a:lnTo>
                    <a:pt x="145" y="408"/>
                  </a:lnTo>
                  <a:lnTo>
                    <a:pt x="145" y="415"/>
                  </a:lnTo>
                  <a:lnTo>
                    <a:pt x="145" y="408"/>
                  </a:lnTo>
                  <a:lnTo>
                    <a:pt x="153" y="415"/>
                  </a:lnTo>
                  <a:lnTo>
                    <a:pt x="153" y="408"/>
                  </a:lnTo>
                  <a:lnTo>
                    <a:pt x="153" y="415"/>
                  </a:lnTo>
                  <a:lnTo>
                    <a:pt x="162" y="408"/>
                  </a:lnTo>
                  <a:lnTo>
                    <a:pt x="162" y="415"/>
                  </a:lnTo>
                  <a:lnTo>
                    <a:pt x="162" y="408"/>
                  </a:lnTo>
                  <a:lnTo>
                    <a:pt x="170" y="415"/>
                  </a:lnTo>
                  <a:lnTo>
                    <a:pt x="170" y="408"/>
                  </a:lnTo>
                  <a:lnTo>
                    <a:pt x="170" y="415"/>
                  </a:lnTo>
                  <a:lnTo>
                    <a:pt x="179" y="408"/>
                  </a:lnTo>
                  <a:lnTo>
                    <a:pt x="179" y="415"/>
                  </a:lnTo>
                  <a:lnTo>
                    <a:pt x="187" y="408"/>
                  </a:lnTo>
                  <a:lnTo>
                    <a:pt x="187" y="415"/>
                  </a:lnTo>
                  <a:lnTo>
                    <a:pt x="187" y="408"/>
                  </a:lnTo>
                  <a:lnTo>
                    <a:pt x="196" y="415"/>
                  </a:lnTo>
                  <a:lnTo>
                    <a:pt x="196" y="408"/>
                  </a:lnTo>
                  <a:lnTo>
                    <a:pt x="196" y="415"/>
                  </a:lnTo>
                  <a:lnTo>
                    <a:pt x="204" y="408"/>
                  </a:lnTo>
                  <a:lnTo>
                    <a:pt x="204" y="415"/>
                  </a:lnTo>
                  <a:lnTo>
                    <a:pt x="204" y="408"/>
                  </a:lnTo>
                  <a:lnTo>
                    <a:pt x="213" y="415"/>
                  </a:lnTo>
                  <a:lnTo>
                    <a:pt x="213" y="408"/>
                  </a:lnTo>
                  <a:lnTo>
                    <a:pt x="221" y="415"/>
                  </a:lnTo>
                  <a:lnTo>
                    <a:pt x="221" y="408"/>
                  </a:lnTo>
                  <a:lnTo>
                    <a:pt x="221" y="415"/>
                  </a:lnTo>
                  <a:lnTo>
                    <a:pt x="230" y="408"/>
                  </a:lnTo>
                  <a:lnTo>
                    <a:pt x="230" y="415"/>
                  </a:lnTo>
                  <a:lnTo>
                    <a:pt x="230" y="408"/>
                  </a:lnTo>
                  <a:lnTo>
                    <a:pt x="239" y="415"/>
                  </a:lnTo>
                  <a:lnTo>
                    <a:pt x="239" y="408"/>
                  </a:lnTo>
                  <a:lnTo>
                    <a:pt x="247" y="415"/>
                  </a:lnTo>
                  <a:lnTo>
                    <a:pt x="247" y="408"/>
                  </a:lnTo>
                  <a:lnTo>
                    <a:pt x="247" y="415"/>
                  </a:lnTo>
                  <a:lnTo>
                    <a:pt x="256" y="408"/>
                  </a:lnTo>
                  <a:lnTo>
                    <a:pt x="256" y="415"/>
                  </a:lnTo>
                  <a:lnTo>
                    <a:pt x="256" y="408"/>
                  </a:lnTo>
                  <a:lnTo>
                    <a:pt x="264" y="415"/>
                  </a:lnTo>
                  <a:lnTo>
                    <a:pt x="264" y="408"/>
                  </a:lnTo>
                  <a:lnTo>
                    <a:pt x="264" y="415"/>
                  </a:lnTo>
                  <a:lnTo>
                    <a:pt x="273" y="408"/>
                  </a:lnTo>
                  <a:lnTo>
                    <a:pt x="273" y="415"/>
                  </a:lnTo>
                  <a:lnTo>
                    <a:pt x="273" y="408"/>
                  </a:lnTo>
                  <a:lnTo>
                    <a:pt x="281" y="415"/>
                  </a:lnTo>
                  <a:lnTo>
                    <a:pt x="281" y="94"/>
                  </a:lnTo>
                  <a:lnTo>
                    <a:pt x="281" y="302"/>
                  </a:lnTo>
                  <a:lnTo>
                    <a:pt x="290" y="276"/>
                  </a:lnTo>
                  <a:lnTo>
                    <a:pt x="290" y="836"/>
                  </a:lnTo>
                  <a:lnTo>
                    <a:pt x="290" y="289"/>
                  </a:lnTo>
                  <a:lnTo>
                    <a:pt x="298" y="308"/>
                  </a:lnTo>
                  <a:lnTo>
                    <a:pt x="298" y="786"/>
                  </a:lnTo>
                  <a:lnTo>
                    <a:pt x="298" y="0"/>
                  </a:lnTo>
                  <a:lnTo>
                    <a:pt x="298" y="779"/>
                  </a:lnTo>
                  <a:lnTo>
                    <a:pt x="307" y="792"/>
                  </a:lnTo>
                  <a:lnTo>
                    <a:pt x="307" y="830"/>
                  </a:lnTo>
                  <a:lnTo>
                    <a:pt x="307" y="0"/>
                  </a:lnTo>
                  <a:lnTo>
                    <a:pt x="307" y="44"/>
                  </a:lnTo>
                  <a:lnTo>
                    <a:pt x="315" y="38"/>
                  </a:lnTo>
                  <a:lnTo>
                    <a:pt x="315" y="823"/>
                  </a:lnTo>
                  <a:lnTo>
                    <a:pt x="315" y="515"/>
                  </a:lnTo>
                  <a:lnTo>
                    <a:pt x="324" y="509"/>
                  </a:lnTo>
                  <a:lnTo>
                    <a:pt x="324" y="6"/>
                  </a:lnTo>
                  <a:lnTo>
                    <a:pt x="324" y="641"/>
                  </a:lnTo>
                  <a:lnTo>
                    <a:pt x="332" y="647"/>
                  </a:lnTo>
                  <a:lnTo>
                    <a:pt x="332" y="817"/>
                  </a:lnTo>
                  <a:lnTo>
                    <a:pt x="332" y="12"/>
                  </a:lnTo>
                  <a:lnTo>
                    <a:pt x="332" y="19"/>
                  </a:lnTo>
                  <a:lnTo>
                    <a:pt x="341" y="12"/>
                  </a:lnTo>
                  <a:lnTo>
                    <a:pt x="341" y="804"/>
                  </a:lnTo>
                  <a:lnTo>
                    <a:pt x="341" y="685"/>
                  </a:lnTo>
                  <a:lnTo>
                    <a:pt x="349" y="679"/>
                  </a:lnTo>
                  <a:lnTo>
                    <a:pt x="349" y="2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7" name="Freeform 259"/>
            <p:cNvSpPr>
              <a:spLocks/>
            </p:cNvSpPr>
            <p:nvPr/>
          </p:nvSpPr>
          <p:spPr bwMode="auto">
            <a:xfrm>
              <a:off x="3460" y="264"/>
              <a:ext cx="333" cy="767"/>
            </a:xfrm>
            <a:custGeom>
              <a:avLst/>
              <a:gdLst/>
              <a:ahLst/>
              <a:cxnLst>
                <a:cxn ang="0">
                  <a:pos x="9" y="440"/>
                </a:cxn>
                <a:cxn ang="0">
                  <a:pos x="17" y="63"/>
                </a:cxn>
                <a:cxn ang="0">
                  <a:pos x="17" y="735"/>
                </a:cxn>
                <a:cxn ang="0">
                  <a:pos x="26" y="277"/>
                </a:cxn>
                <a:cxn ang="0">
                  <a:pos x="34" y="195"/>
                </a:cxn>
                <a:cxn ang="0">
                  <a:pos x="43" y="729"/>
                </a:cxn>
                <a:cxn ang="0">
                  <a:pos x="51" y="170"/>
                </a:cxn>
                <a:cxn ang="0">
                  <a:pos x="60" y="321"/>
                </a:cxn>
                <a:cxn ang="0">
                  <a:pos x="68" y="666"/>
                </a:cxn>
                <a:cxn ang="0">
                  <a:pos x="77" y="88"/>
                </a:cxn>
                <a:cxn ang="0">
                  <a:pos x="86" y="679"/>
                </a:cxn>
                <a:cxn ang="0">
                  <a:pos x="94" y="101"/>
                </a:cxn>
                <a:cxn ang="0">
                  <a:pos x="103" y="660"/>
                </a:cxn>
                <a:cxn ang="0">
                  <a:pos x="111" y="132"/>
                </a:cxn>
                <a:cxn ang="0">
                  <a:pos x="120" y="484"/>
                </a:cxn>
                <a:cxn ang="0">
                  <a:pos x="128" y="515"/>
                </a:cxn>
                <a:cxn ang="0">
                  <a:pos x="137" y="157"/>
                </a:cxn>
                <a:cxn ang="0">
                  <a:pos x="145" y="515"/>
                </a:cxn>
                <a:cxn ang="0">
                  <a:pos x="154" y="459"/>
                </a:cxn>
                <a:cxn ang="0">
                  <a:pos x="162" y="189"/>
                </a:cxn>
                <a:cxn ang="0">
                  <a:pos x="171" y="522"/>
                </a:cxn>
                <a:cxn ang="0">
                  <a:pos x="179" y="415"/>
                </a:cxn>
                <a:cxn ang="0">
                  <a:pos x="188" y="233"/>
                </a:cxn>
                <a:cxn ang="0">
                  <a:pos x="188" y="515"/>
                </a:cxn>
                <a:cxn ang="0">
                  <a:pos x="196" y="383"/>
                </a:cxn>
                <a:cxn ang="0">
                  <a:pos x="205" y="270"/>
                </a:cxn>
                <a:cxn ang="0">
                  <a:pos x="213" y="251"/>
                </a:cxn>
                <a:cxn ang="0">
                  <a:pos x="222" y="251"/>
                </a:cxn>
                <a:cxn ang="0">
                  <a:pos x="230" y="528"/>
                </a:cxn>
                <a:cxn ang="0">
                  <a:pos x="239" y="534"/>
                </a:cxn>
                <a:cxn ang="0">
                  <a:pos x="247" y="515"/>
                </a:cxn>
                <a:cxn ang="0">
                  <a:pos x="256" y="377"/>
                </a:cxn>
                <a:cxn ang="0">
                  <a:pos x="265" y="245"/>
                </a:cxn>
                <a:cxn ang="0">
                  <a:pos x="265" y="534"/>
                </a:cxn>
                <a:cxn ang="0">
                  <a:pos x="273" y="383"/>
                </a:cxn>
                <a:cxn ang="0">
                  <a:pos x="282" y="226"/>
                </a:cxn>
                <a:cxn ang="0">
                  <a:pos x="290" y="207"/>
                </a:cxn>
                <a:cxn ang="0">
                  <a:pos x="299" y="201"/>
                </a:cxn>
                <a:cxn ang="0">
                  <a:pos x="307" y="572"/>
                </a:cxn>
                <a:cxn ang="0">
                  <a:pos x="316" y="572"/>
                </a:cxn>
                <a:cxn ang="0">
                  <a:pos x="324" y="522"/>
                </a:cxn>
                <a:cxn ang="0">
                  <a:pos x="333" y="440"/>
                </a:cxn>
              </a:cxnLst>
              <a:rect l="0" t="0" r="r" b="b"/>
              <a:pathLst>
                <a:path w="333" h="767">
                  <a:moveTo>
                    <a:pt x="0" y="0"/>
                  </a:moveTo>
                  <a:lnTo>
                    <a:pt x="0" y="434"/>
                  </a:lnTo>
                  <a:lnTo>
                    <a:pt x="9" y="440"/>
                  </a:lnTo>
                  <a:lnTo>
                    <a:pt x="9" y="767"/>
                  </a:lnTo>
                  <a:lnTo>
                    <a:pt x="9" y="69"/>
                  </a:lnTo>
                  <a:lnTo>
                    <a:pt x="17" y="63"/>
                  </a:lnTo>
                  <a:lnTo>
                    <a:pt x="17" y="754"/>
                  </a:lnTo>
                  <a:lnTo>
                    <a:pt x="17" y="13"/>
                  </a:lnTo>
                  <a:lnTo>
                    <a:pt x="17" y="735"/>
                  </a:lnTo>
                  <a:lnTo>
                    <a:pt x="26" y="729"/>
                  </a:lnTo>
                  <a:lnTo>
                    <a:pt x="26" y="25"/>
                  </a:lnTo>
                  <a:lnTo>
                    <a:pt x="26" y="277"/>
                  </a:lnTo>
                  <a:lnTo>
                    <a:pt x="34" y="295"/>
                  </a:lnTo>
                  <a:lnTo>
                    <a:pt x="34" y="742"/>
                  </a:lnTo>
                  <a:lnTo>
                    <a:pt x="34" y="195"/>
                  </a:lnTo>
                  <a:lnTo>
                    <a:pt x="43" y="189"/>
                  </a:lnTo>
                  <a:lnTo>
                    <a:pt x="43" y="38"/>
                  </a:lnTo>
                  <a:lnTo>
                    <a:pt x="43" y="729"/>
                  </a:lnTo>
                  <a:lnTo>
                    <a:pt x="51" y="723"/>
                  </a:lnTo>
                  <a:lnTo>
                    <a:pt x="51" y="50"/>
                  </a:lnTo>
                  <a:lnTo>
                    <a:pt x="51" y="170"/>
                  </a:lnTo>
                  <a:lnTo>
                    <a:pt x="60" y="176"/>
                  </a:lnTo>
                  <a:lnTo>
                    <a:pt x="60" y="710"/>
                  </a:lnTo>
                  <a:lnTo>
                    <a:pt x="60" y="321"/>
                  </a:lnTo>
                  <a:lnTo>
                    <a:pt x="68" y="314"/>
                  </a:lnTo>
                  <a:lnTo>
                    <a:pt x="68" y="69"/>
                  </a:lnTo>
                  <a:lnTo>
                    <a:pt x="68" y="666"/>
                  </a:lnTo>
                  <a:lnTo>
                    <a:pt x="77" y="673"/>
                  </a:lnTo>
                  <a:lnTo>
                    <a:pt x="77" y="698"/>
                  </a:lnTo>
                  <a:lnTo>
                    <a:pt x="77" y="88"/>
                  </a:lnTo>
                  <a:lnTo>
                    <a:pt x="77" y="119"/>
                  </a:lnTo>
                  <a:lnTo>
                    <a:pt x="86" y="126"/>
                  </a:lnTo>
                  <a:lnTo>
                    <a:pt x="86" y="679"/>
                  </a:lnTo>
                  <a:lnTo>
                    <a:pt x="86" y="427"/>
                  </a:lnTo>
                  <a:lnTo>
                    <a:pt x="94" y="421"/>
                  </a:lnTo>
                  <a:lnTo>
                    <a:pt x="94" y="101"/>
                  </a:lnTo>
                  <a:lnTo>
                    <a:pt x="94" y="585"/>
                  </a:lnTo>
                  <a:lnTo>
                    <a:pt x="103" y="591"/>
                  </a:lnTo>
                  <a:lnTo>
                    <a:pt x="103" y="660"/>
                  </a:lnTo>
                  <a:lnTo>
                    <a:pt x="103" y="119"/>
                  </a:lnTo>
                  <a:lnTo>
                    <a:pt x="103" y="126"/>
                  </a:lnTo>
                  <a:lnTo>
                    <a:pt x="111" y="132"/>
                  </a:lnTo>
                  <a:lnTo>
                    <a:pt x="111" y="647"/>
                  </a:lnTo>
                  <a:lnTo>
                    <a:pt x="111" y="490"/>
                  </a:lnTo>
                  <a:lnTo>
                    <a:pt x="120" y="484"/>
                  </a:lnTo>
                  <a:lnTo>
                    <a:pt x="120" y="138"/>
                  </a:lnTo>
                  <a:lnTo>
                    <a:pt x="120" y="509"/>
                  </a:lnTo>
                  <a:lnTo>
                    <a:pt x="128" y="515"/>
                  </a:lnTo>
                  <a:lnTo>
                    <a:pt x="128" y="629"/>
                  </a:lnTo>
                  <a:lnTo>
                    <a:pt x="128" y="151"/>
                  </a:lnTo>
                  <a:lnTo>
                    <a:pt x="137" y="157"/>
                  </a:lnTo>
                  <a:lnTo>
                    <a:pt x="137" y="610"/>
                  </a:lnTo>
                  <a:lnTo>
                    <a:pt x="137" y="522"/>
                  </a:lnTo>
                  <a:lnTo>
                    <a:pt x="145" y="515"/>
                  </a:lnTo>
                  <a:lnTo>
                    <a:pt x="145" y="170"/>
                  </a:lnTo>
                  <a:lnTo>
                    <a:pt x="145" y="453"/>
                  </a:lnTo>
                  <a:lnTo>
                    <a:pt x="154" y="459"/>
                  </a:lnTo>
                  <a:lnTo>
                    <a:pt x="154" y="591"/>
                  </a:lnTo>
                  <a:lnTo>
                    <a:pt x="154" y="195"/>
                  </a:lnTo>
                  <a:lnTo>
                    <a:pt x="162" y="189"/>
                  </a:lnTo>
                  <a:lnTo>
                    <a:pt x="162" y="578"/>
                  </a:lnTo>
                  <a:lnTo>
                    <a:pt x="162" y="528"/>
                  </a:lnTo>
                  <a:lnTo>
                    <a:pt x="171" y="522"/>
                  </a:lnTo>
                  <a:lnTo>
                    <a:pt x="171" y="207"/>
                  </a:lnTo>
                  <a:lnTo>
                    <a:pt x="171" y="409"/>
                  </a:lnTo>
                  <a:lnTo>
                    <a:pt x="179" y="415"/>
                  </a:lnTo>
                  <a:lnTo>
                    <a:pt x="179" y="559"/>
                  </a:lnTo>
                  <a:lnTo>
                    <a:pt x="179" y="239"/>
                  </a:lnTo>
                  <a:lnTo>
                    <a:pt x="188" y="233"/>
                  </a:lnTo>
                  <a:lnTo>
                    <a:pt x="188" y="541"/>
                  </a:lnTo>
                  <a:lnTo>
                    <a:pt x="188" y="226"/>
                  </a:lnTo>
                  <a:lnTo>
                    <a:pt x="188" y="515"/>
                  </a:lnTo>
                  <a:lnTo>
                    <a:pt x="196" y="509"/>
                  </a:lnTo>
                  <a:lnTo>
                    <a:pt x="196" y="239"/>
                  </a:lnTo>
                  <a:lnTo>
                    <a:pt x="196" y="383"/>
                  </a:lnTo>
                  <a:lnTo>
                    <a:pt x="205" y="390"/>
                  </a:lnTo>
                  <a:lnTo>
                    <a:pt x="205" y="528"/>
                  </a:lnTo>
                  <a:lnTo>
                    <a:pt x="205" y="270"/>
                  </a:lnTo>
                  <a:lnTo>
                    <a:pt x="213" y="264"/>
                  </a:lnTo>
                  <a:lnTo>
                    <a:pt x="213" y="522"/>
                  </a:lnTo>
                  <a:lnTo>
                    <a:pt x="213" y="251"/>
                  </a:lnTo>
                  <a:lnTo>
                    <a:pt x="213" y="509"/>
                  </a:lnTo>
                  <a:lnTo>
                    <a:pt x="222" y="503"/>
                  </a:lnTo>
                  <a:lnTo>
                    <a:pt x="222" y="251"/>
                  </a:lnTo>
                  <a:lnTo>
                    <a:pt x="222" y="377"/>
                  </a:lnTo>
                  <a:lnTo>
                    <a:pt x="230" y="383"/>
                  </a:lnTo>
                  <a:lnTo>
                    <a:pt x="230" y="528"/>
                  </a:lnTo>
                  <a:lnTo>
                    <a:pt x="230" y="270"/>
                  </a:lnTo>
                  <a:lnTo>
                    <a:pt x="239" y="264"/>
                  </a:lnTo>
                  <a:lnTo>
                    <a:pt x="239" y="534"/>
                  </a:lnTo>
                  <a:lnTo>
                    <a:pt x="239" y="245"/>
                  </a:lnTo>
                  <a:lnTo>
                    <a:pt x="239" y="522"/>
                  </a:lnTo>
                  <a:lnTo>
                    <a:pt x="247" y="515"/>
                  </a:lnTo>
                  <a:lnTo>
                    <a:pt x="247" y="233"/>
                  </a:lnTo>
                  <a:lnTo>
                    <a:pt x="247" y="371"/>
                  </a:lnTo>
                  <a:lnTo>
                    <a:pt x="256" y="377"/>
                  </a:lnTo>
                  <a:lnTo>
                    <a:pt x="256" y="547"/>
                  </a:lnTo>
                  <a:lnTo>
                    <a:pt x="256" y="251"/>
                  </a:lnTo>
                  <a:lnTo>
                    <a:pt x="265" y="245"/>
                  </a:lnTo>
                  <a:lnTo>
                    <a:pt x="265" y="553"/>
                  </a:lnTo>
                  <a:lnTo>
                    <a:pt x="265" y="220"/>
                  </a:lnTo>
                  <a:lnTo>
                    <a:pt x="265" y="534"/>
                  </a:lnTo>
                  <a:lnTo>
                    <a:pt x="273" y="528"/>
                  </a:lnTo>
                  <a:lnTo>
                    <a:pt x="273" y="214"/>
                  </a:lnTo>
                  <a:lnTo>
                    <a:pt x="273" y="383"/>
                  </a:lnTo>
                  <a:lnTo>
                    <a:pt x="282" y="390"/>
                  </a:lnTo>
                  <a:lnTo>
                    <a:pt x="282" y="566"/>
                  </a:lnTo>
                  <a:lnTo>
                    <a:pt x="282" y="226"/>
                  </a:lnTo>
                  <a:lnTo>
                    <a:pt x="290" y="220"/>
                  </a:lnTo>
                  <a:lnTo>
                    <a:pt x="290" y="572"/>
                  </a:lnTo>
                  <a:lnTo>
                    <a:pt x="290" y="207"/>
                  </a:lnTo>
                  <a:lnTo>
                    <a:pt x="290" y="541"/>
                  </a:lnTo>
                  <a:lnTo>
                    <a:pt x="299" y="534"/>
                  </a:lnTo>
                  <a:lnTo>
                    <a:pt x="299" y="201"/>
                  </a:lnTo>
                  <a:lnTo>
                    <a:pt x="299" y="409"/>
                  </a:lnTo>
                  <a:lnTo>
                    <a:pt x="307" y="415"/>
                  </a:lnTo>
                  <a:lnTo>
                    <a:pt x="307" y="572"/>
                  </a:lnTo>
                  <a:lnTo>
                    <a:pt x="307" y="214"/>
                  </a:lnTo>
                  <a:lnTo>
                    <a:pt x="316" y="207"/>
                  </a:lnTo>
                  <a:lnTo>
                    <a:pt x="316" y="572"/>
                  </a:lnTo>
                  <a:lnTo>
                    <a:pt x="316" y="201"/>
                  </a:lnTo>
                  <a:lnTo>
                    <a:pt x="316" y="528"/>
                  </a:lnTo>
                  <a:lnTo>
                    <a:pt x="324" y="522"/>
                  </a:lnTo>
                  <a:lnTo>
                    <a:pt x="324" y="201"/>
                  </a:lnTo>
                  <a:lnTo>
                    <a:pt x="324" y="434"/>
                  </a:lnTo>
                  <a:lnTo>
                    <a:pt x="333" y="440"/>
                  </a:lnTo>
                  <a:lnTo>
                    <a:pt x="333" y="572"/>
                  </a:lnTo>
                  <a:lnTo>
                    <a:pt x="333" y="207"/>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6" name="Freeform 258"/>
            <p:cNvSpPr>
              <a:spLocks/>
            </p:cNvSpPr>
            <p:nvPr/>
          </p:nvSpPr>
          <p:spPr bwMode="auto">
            <a:xfrm>
              <a:off x="3793" y="465"/>
              <a:ext cx="341" cy="365"/>
            </a:xfrm>
            <a:custGeom>
              <a:avLst/>
              <a:gdLst/>
              <a:ahLst/>
              <a:cxnLst>
                <a:cxn ang="0">
                  <a:pos x="8" y="365"/>
                </a:cxn>
                <a:cxn ang="0">
                  <a:pos x="17" y="6"/>
                </a:cxn>
                <a:cxn ang="0">
                  <a:pos x="25" y="365"/>
                </a:cxn>
                <a:cxn ang="0">
                  <a:pos x="34" y="358"/>
                </a:cxn>
                <a:cxn ang="0">
                  <a:pos x="42" y="13"/>
                </a:cxn>
                <a:cxn ang="0">
                  <a:pos x="51" y="358"/>
                </a:cxn>
                <a:cxn ang="0">
                  <a:pos x="59" y="25"/>
                </a:cxn>
                <a:cxn ang="0">
                  <a:pos x="68" y="208"/>
                </a:cxn>
                <a:cxn ang="0">
                  <a:pos x="76" y="333"/>
                </a:cxn>
                <a:cxn ang="0">
                  <a:pos x="76" y="44"/>
                </a:cxn>
                <a:cxn ang="0">
                  <a:pos x="85" y="157"/>
                </a:cxn>
                <a:cxn ang="0">
                  <a:pos x="93" y="352"/>
                </a:cxn>
                <a:cxn ang="0">
                  <a:pos x="102" y="82"/>
                </a:cxn>
                <a:cxn ang="0">
                  <a:pos x="111" y="94"/>
                </a:cxn>
                <a:cxn ang="0">
                  <a:pos x="119" y="6"/>
                </a:cxn>
                <a:cxn ang="0">
                  <a:pos x="128" y="6"/>
                </a:cxn>
                <a:cxn ang="0">
                  <a:pos x="136" y="365"/>
                </a:cxn>
                <a:cxn ang="0">
                  <a:pos x="145" y="365"/>
                </a:cxn>
                <a:cxn ang="0">
                  <a:pos x="153" y="321"/>
                </a:cxn>
                <a:cxn ang="0">
                  <a:pos x="162" y="239"/>
                </a:cxn>
                <a:cxn ang="0">
                  <a:pos x="170" y="13"/>
                </a:cxn>
                <a:cxn ang="0">
                  <a:pos x="179" y="258"/>
                </a:cxn>
                <a:cxn ang="0">
                  <a:pos x="187" y="321"/>
                </a:cxn>
                <a:cxn ang="0">
                  <a:pos x="187" y="25"/>
                </a:cxn>
                <a:cxn ang="0">
                  <a:pos x="196" y="170"/>
                </a:cxn>
                <a:cxn ang="0">
                  <a:pos x="204" y="358"/>
                </a:cxn>
                <a:cxn ang="0">
                  <a:pos x="213" y="88"/>
                </a:cxn>
                <a:cxn ang="0">
                  <a:pos x="221" y="69"/>
                </a:cxn>
                <a:cxn ang="0">
                  <a:pos x="230" y="6"/>
                </a:cxn>
                <a:cxn ang="0">
                  <a:pos x="238" y="6"/>
                </a:cxn>
                <a:cxn ang="0">
                  <a:pos x="247" y="365"/>
                </a:cxn>
                <a:cxn ang="0">
                  <a:pos x="255" y="365"/>
                </a:cxn>
                <a:cxn ang="0">
                  <a:pos x="264" y="6"/>
                </a:cxn>
                <a:cxn ang="0">
                  <a:pos x="272" y="365"/>
                </a:cxn>
                <a:cxn ang="0">
                  <a:pos x="281" y="32"/>
                </a:cxn>
                <a:cxn ang="0">
                  <a:pos x="289" y="145"/>
                </a:cxn>
                <a:cxn ang="0">
                  <a:pos x="298" y="358"/>
                </a:cxn>
                <a:cxn ang="0">
                  <a:pos x="307" y="132"/>
                </a:cxn>
                <a:cxn ang="0">
                  <a:pos x="315" y="38"/>
                </a:cxn>
                <a:cxn ang="0">
                  <a:pos x="315" y="327"/>
                </a:cxn>
                <a:cxn ang="0">
                  <a:pos x="324" y="258"/>
                </a:cxn>
                <a:cxn ang="0">
                  <a:pos x="332" y="6"/>
                </a:cxn>
              </a:cxnLst>
              <a:rect l="0" t="0" r="r" b="b"/>
              <a:pathLst>
                <a:path w="341" h="365">
                  <a:moveTo>
                    <a:pt x="0" y="6"/>
                  </a:moveTo>
                  <a:lnTo>
                    <a:pt x="8" y="0"/>
                  </a:lnTo>
                  <a:lnTo>
                    <a:pt x="8" y="365"/>
                  </a:lnTo>
                  <a:lnTo>
                    <a:pt x="8" y="302"/>
                  </a:lnTo>
                  <a:lnTo>
                    <a:pt x="17" y="296"/>
                  </a:lnTo>
                  <a:lnTo>
                    <a:pt x="17" y="6"/>
                  </a:lnTo>
                  <a:lnTo>
                    <a:pt x="17" y="264"/>
                  </a:lnTo>
                  <a:lnTo>
                    <a:pt x="25" y="270"/>
                  </a:lnTo>
                  <a:lnTo>
                    <a:pt x="25" y="365"/>
                  </a:lnTo>
                  <a:lnTo>
                    <a:pt x="25" y="6"/>
                  </a:lnTo>
                  <a:lnTo>
                    <a:pt x="34" y="13"/>
                  </a:lnTo>
                  <a:lnTo>
                    <a:pt x="34" y="358"/>
                  </a:lnTo>
                  <a:lnTo>
                    <a:pt x="34" y="264"/>
                  </a:lnTo>
                  <a:lnTo>
                    <a:pt x="42" y="258"/>
                  </a:lnTo>
                  <a:lnTo>
                    <a:pt x="42" y="13"/>
                  </a:lnTo>
                  <a:lnTo>
                    <a:pt x="42" y="296"/>
                  </a:lnTo>
                  <a:lnTo>
                    <a:pt x="51" y="302"/>
                  </a:lnTo>
                  <a:lnTo>
                    <a:pt x="51" y="358"/>
                  </a:lnTo>
                  <a:lnTo>
                    <a:pt x="51" y="13"/>
                  </a:lnTo>
                  <a:lnTo>
                    <a:pt x="51" y="19"/>
                  </a:lnTo>
                  <a:lnTo>
                    <a:pt x="59" y="25"/>
                  </a:lnTo>
                  <a:lnTo>
                    <a:pt x="59" y="358"/>
                  </a:lnTo>
                  <a:lnTo>
                    <a:pt x="59" y="214"/>
                  </a:lnTo>
                  <a:lnTo>
                    <a:pt x="68" y="208"/>
                  </a:lnTo>
                  <a:lnTo>
                    <a:pt x="68" y="13"/>
                  </a:lnTo>
                  <a:lnTo>
                    <a:pt x="68" y="327"/>
                  </a:lnTo>
                  <a:lnTo>
                    <a:pt x="76" y="333"/>
                  </a:lnTo>
                  <a:lnTo>
                    <a:pt x="76" y="358"/>
                  </a:lnTo>
                  <a:lnTo>
                    <a:pt x="76" y="13"/>
                  </a:lnTo>
                  <a:lnTo>
                    <a:pt x="76" y="44"/>
                  </a:lnTo>
                  <a:lnTo>
                    <a:pt x="85" y="50"/>
                  </a:lnTo>
                  <a:lnTo>
                    <a:pt x="85" y="358"/>
                  </a:lnTo>
                  <a:lnTo>
                    <a:pt x="85" y="157"/>
                  </a:lnTo>
                  <a:lnTo>
                    <a:pt x="93" y="151"/>
                  </a:lnTo>
                  <a:lnTo>
                    <a:pt x="93" y="13"/>
                  </a:lnTo>
                  <a:lnTo>
                    <a:pt x="93" y="352"/>
                  </a:lnTo>
                  <a:lnTo>
                    <a:pt x="102" y="358"/>
                  </a:lnTo>
                  <a:lnTo>
                    <a:pt x="102" y="13"/>
                  </a:lnTo>
                  <a:lnTo>
                    <a:pt x="102" y="82"/>
                  </a:lnTo>
                  <a:lnTo>
                    <a:pt x="111" y="88"/>
                  </a:lnTo>
                  <a:lnTo>
                    <a:pt x="111" y="358"/>
                  </a:lnTo>
                  <a:lnTo>
                    <a:pt x="111" y="94"/>
                  </a:lnTo>
                  <a:lnTo>
                    <a:pt x="119" y="88"/>
                  </a:lnTo>
                  <a:lnTo>
                    <a:pt x="119" y="365"/>
                  </a:lnTo>
                  <a:lnTo>
                    <a:pt x="119" y="6"/>
                  </a:lnTo>
                  <a:lnTo>
                    <a:pt x="119" y="358"/>
                  </a:lnTo>
                  <a:lnTo>
                    <a:pt x="128" y="352"/>
                  </a:lnTo>
                  <a:lnTo>
                    <a:pt x="128" y="6"/>
                  </a:lnTo>
                  <a:lnTo>
                    <a:pt x="128" y="151"/>
                  </a:lnTo>
                  <a:lnTo>
                    <a:pt x="136" y="157"/>
                  </a:lnTo>
                  <a:lnTo>
                    <a:pt x="136" y="365"/>
                  </a:lnTo>
                  <a:lnTo>
                    <a:pt x="136" y="38"/>
                  </a:lnTo>
                  <a:lnTo>
                    <a:pt x="145" y="32"/>
                  </a:lnTo>
                  <a:lnTo>
                    <a:pt x="145" y="365"/>
                  </a:lnTo>
                  <a:lnTo>
                    <a:pt x="145" y="6"/>
                  </a:lnTo>
                  <a:lnTo>
                    <a:pt x="145" y="327"/>
                  </a:lnTo>
                  <a:lnTo>
                    <a:pt x="153" y="321"/>
                  </a:lnTo>
                  <a:lnTo>
                    <a:pt x="153" y="6"/>
                  </a:lnTo>
                  <a:lnTo>
                    <a:pt x="153" y="233"/>
                  </a:lnTo>
                  <a:lnTo>
                    <a:pt x="162" y="239"/>
                  </a:lnTo>
                  <a:lnTo>
                    <a:pt x="162" y="365"/>
                  </a:lnTo>
                  <a:lnTo>
                    <a:pt x="162" y="6"/>
                  </a:lnTo>
                  <a:lnTo>
                    <a:pt x="170" y="13"/>
                  </a:lnTo>
                  <a:lnTo>
                    <a:pt x="170" y="365"/>
                  </a:lnTo>
                  <a:lnTo>
                    <a:pt x="170" y="264"/>
                  </a:lnTo>
                  <a:lnTo>
                    <a:pt x="179" y="258"/>
                  </a:lnTo>
                  <a:lnTo>
                    <a:pt x="179" y="6"/>
                  </a:lnTo>
                  <a:lnTo>
                    <a:pt x="179" y="314"/>
                  </a:lnTo>
                  <a:lnTo>
                    <a:pt x="187" y="321"/>
                  </a:lnTo>
                  <a:lnTo>
                    <a:pt x="187" y="365"/>
                  </a:lnTo>
                  <a:lnTo>
                    <a:pt x="187" y="6"/>
                  </a:lnTo>
                  <a:lnTo>
                    <a:pt x="187" y="25"/>
                  </a:lnTo>
                  <a:lnTo>
                    <a:pt x="196" y="32"/>
                  </a:lnTo>
                  <a:lnTo>
                    <a:pt x="196" y="365"/>
                  </a:lnTo>
                  <a:lnTo>
                    <a:pt x="196" y="170"/>
                  </a:lnTo>
                  <a:lnTo>
                    <a:pt x="204" y="164"/>
                  </a:lnTo>
                  <a:lnTo>
                    <a:pt x="204" y="6"/>
                  </a:lnTo>
                  <a:lnTo>
                    <a:pt x="204" y="358"/>
                  </a:lnTo>
                  <a:lnTo>
                    <a:pt x="213" y="365"/>
                  </a:lnTo>
                  <a:lnTo>
                    <a:pt x="213" y="6"/>
                  </a:lnTo>
                  <a:lnTo>
                    <a:pt x="213" y="88"/>
                  </a:lnTo>
                  <a:lnTo>
                    <a:pt x="221" y="94"/>
                  </a:lnTo>
                  <a:lnTo>
                    <a:pt x="221" y="365"/>
                  </a:lnTo>
                  <a:lnTo>
                    <a:pt x="221" y="69"/>
                  </a:lnTo>
                  <a:lnTo>
                    <a:pt x="230" y="63"/>
                  </a:lnTo>
                  <a:lnTo>
                    <a:pt x="230" y="365"/>
                  </a:lnTo>
                  <a:lnTo>
                    <a:pt x="230" y="6"/>
                  </a:lnTo>
                  <a:lnTo>
                    <a:pt x="230" y="352"/>
                  </a:lnTo>
                  <a:lnTo>
                    <a:pt x="238" y="346"/>
                  </a:lnTo>
                  <a:lnTo>
                    <a:pt x="238" y="6"/>
                  </a:lnTo>
                  <a:lnTo>
                    <a:pt x="238" y="201"/>
                  </a:lnTo>
                  <a:lnTo>
                    <a:pt x="247" y="208"/>
                  </a:lnTo>
                  <a:lnTo>
                    <a:pt x="247" y="365"/>
                  </a:lnTo>
                  <a:lnTo>
                    <a:pt x="247" y="13"/>
                  </a:lnTo>
                  <a:lnTo>
                    <a:pt x="255" y="6"/>
                  </a:lnTo>
                  <a:lnTo>
                    <a:pt x="255" y="365"/>
                  </a:lnTo>
                  <a:lnTo>
                    <a:pt x="255" y="277"/>
                  </a:lnTo>
                  <a:lnTo>
                    <a:pt x="264" y="270"/>
                  </a:lnTo>
                  <a:lnTo>
                    <a:pt x="264" y="6"/>
                  </a:lnTo>
                  <a:lnTo>
                    <a:pt x="264" y="308"/>
                  </a:lnTo>
                  <a:lnTo>
                    <a:pt x="272" y="314"/>
                  </a:lnTo>
                  <a:lnTo>
                    <a:pt x="272" y="365"/>
                  </a:lnTo>
                  <a:lnTo>
                    <a:pt x="272" y="6"/>
                  </a:lnTo>
                  <a:lnTo>
                    <a:pt x="272" y="25"/>
                  </a:lnTo>
                  <a:lnTo>
                    <a:pt x="281" y="32"/>
                  </a:lnTo>
                  <a:lnTo>
                    <a:pt x="281" y="365"/>
                  </a:lnTo>
                  <a:lnTo>
                    <a:pt x="281" y="151"/>
                  </a:lnTo>
                  <a:lnTo>
                    <a:pt x="289" y="145"/>
                  </a:lnTo>
                  <a:lnTo>
                    <a:pt x="289" y="6"/>
                  </a:lnTo>
                  <a:lnTo>
                    <a:pt x="289" y="365"/>
                  </a:lnTo>
                  <a:lnTo>
                    <a:pt x="298" y="358"/>
                  </a:lnTo>
                  <a:lnTo>
                    <a:pt x="298" y="6"/>
                  </a:lnTo>
                  <a:lnTo>
                    <a:pt x="298" y="126"/>
                  </a:lnTo>
                  <a:lnTo>
                    <a:pt x="307" y="132"/>
                  </a:lnTo>
                  <a:lnTo>
                    <a:pt x="307" y="365"/>
                  </a:lnTo>
                  <a:lnTo>
                    <a:pt x="307" y="44"/>
                  </a:lnTo>
                  <a:lnTo>
                    <a:pt x="315" y="38"/>
                  </a:lnTo>
                  <a:lnTo>
                    <a:pt x="315" y="365"/>
                  </a:lnTo>
                  <a:lnTo>
                    <a:pt x="315" y="6"/>
                  </a:lnTo>
                  <a:lnTo>
                    <a:pt x="315" y="327"/>
                  </a:lnTo>
                  <a:lnTo>
                    <a:pt x="324" y="321"/>
                  </a:lnTo>
                  <a:lnTo>
                    <a:pt x="324" y="6"/>
                  </a:lnTo>
                  <a:lnTo>
                    <a:pt x="324" y="258"/>
                  </a:lnTo>
                  <a:lnTo>
                    <a:pt x="332" y="264"/>
                  </a:lnTo>
                  <a:lnTo>
                    <a:pt x="332" y="365"/>
                  </a:lnTo>
                  <a:lnTo>
                    <a:pt x="332" y="6"/>
                  </a:lnTo>
                  <a:lnTo>
                    <a:pt x="332" y="13"/>
                  </a:lnTo>
                  <a:lnTo>
                    <a:pt x="341" y="19"/>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5" name="Freeform 257"/>
            <p:cNvSpPr>
              <a:spLocks/>
            </p:cNvSpPr>
            <p:nvPr/>
          </p:nvSpPr>
          <p:spPr bwMode="auto">
            <a:xfrm>
              <a:off x="4134" y="471"/>
              <a:ext cx="323" cy="359"/>
            </a:xfrm>
            <a:custGeom>
              <a:avLst/>
              <a:gdLst/>
              <a:ahLst/>
              <a:cxnLst>
                <a:cxn ang="0">
                  <a:pos x="0" y="195"/>
                </a:cxn>
                <a:cxn ang="0">
                  <a:pos x="8" y="346"/>
                </a:cxn>
                <a:cxn ang="0">
                  <a:pos x="17" y="0"/>
                </a:cxn>
                <a:cxn ang="0">
                  <a:pos x="25" y="359"/>
                </a:cxn>
                <a:cxn ang="0">
                  <a:pos x="34" y="359"/>
                </a:cxn>
                <a:cxn ang="0">
                  <a:pos x="42" y="327"/>
                </a:cxn>
                <a:cxn ang="0">
                  <a:pos x="51" y="246"/>
                </a:cxn>
                <a:cxn ang="0">
                  <a:pos x="59" y="7"/>
                </a:cxn>
                <a:cxn ang="0">
                  <a:pos x="68" y="189"/>
                </a:cxn>
                <a:cxn ang="0">
                  <a:pos x="76" y="359"/>
                </a:cxn>
                <a:cxn ang="0">
                  <a:pos x="85" y="101"/>
                </a:cxn>
                <a:cxn ang="0">
                  <a:pos x="93" y="38"/>
                </a:cxn>
                <a:cxn ang="0">
                  <a:pos x="93" y="315"/>
                </a:cxn>
                <a:cxn ang="0">
                  <a:pos x="102" y="264"/>
                </a:cxn>
                <a:cxn ang="0">
                  <a:pos x="110" y="0"/>
                </a:cxn>
                <a:cxn ang="0">
                  <a:pos x="119" y="359"/>
                </a:cxn>
                <a:cxn ang="0">
                  <a:pos x="127" y="0"/>
                </a:cxn>
                <a:cxn ang="0">
                  <a:pos x="136" y="0"/>
                </a:cxn>
                <a:cxn ang="0">
                  <a:pos x="145" y="359"/>
                </a:cxn>
                <a:cxn ang="0">
                  <a:pos x="153" y="359"/>
                </a:cxn>
                <a:cxn ang="0">
                  <a:pos x="162" y="258"/>
                </a:cxn>
                <a:cxn ang="0">
                  <a:pos x="170" y="327"/>
                </a:cxn>
                <a:cxn ang="0">
                  <a:pos x="170" y="57"/>
                </a:cxn>
                <a:cxn ang="0">
                  <a:pos x="179" y="76"/>
                </a:cxn>
                <a:cxn ang="0">
                  <a:pos x="187" y="0"/>
                </a:cxn>
                <a:cxn ang="0">
                  <a:pos x="196" y="0"/>
                </a:cxn>
                <a:cxn ang="0">
                  <a:pos x="204" y="359"/>
                </a:cxn>
                <a:cxn ang="0">
                  <a:pos x="213" y="13"/>
                </a:cxn>
                <a:cxn ang="0">
                  <a:pos x="221" y="151"/>
                </a:cxn>
                <a:cxn ang="0">
                  <a:pos x="230" y="352"/>
                </a:cxn>
                <a:cxn ang="0">
                  <a:pos x="238" y="170"/>
                </a:cxn>
                <a:cxn ang="0">
                  <a:pos x="247" y="0"/>
                </a:cxn>
                <a:cxn ang="0">
                  <a:pos x="255" y="227"/>
                </a:cxn>
                <a:cxn ang="0">
                  <a:pos x="264" y="352"/>
                </a:cxn>
                <a:cxn ang="0">
                  <a:pos x="264" y="95"/>
                </a:cxn>
                <a:cxn ang="0">
                  <a:pos x="272" y="32"/>
                </a:cxn>
                <a:cxn ang="0">
                  <a:pos x="281" y="0"/>
                </a:cxn>
                <a:cxn ang="0">
                  <a:pos x="289" y="0"/>
                </a:cxn>
                <a:cxn ang="0">
                  <a:pos x="298" y="359"/>
                </a:cxn>
                <a:cxn ang="0">
                  <a:pos x="306" y="57"/>
                </a:cxn>
                <a:cxn ang="0">
                  <a:pos x="315" y="57"/>
                </a:cxn>
                <a:cxn ang="0">
                  <a:pos x="315" y="321"/>
                </a:cxn>
              </a:cxnLst>
              <a:rect l="0" t="0" r="r" b="b"/>
              <a:pathLst>
                <a:path w="323" h="359">
                  <a:moveTo>
                    <a:pt x="0" y="13"/>
                  </a:moveTo>
                  <a:lnTo>
                    <a:pt x="0" y="359"/>
                  </a:lnTo>
                  <a:lnTo>
                    <a:pt x="0" y="195"/>
                  </a:lnTo>
                  <a:lnTo>
                    <a:pt x="8" y="189"/>
                  </a:lnTo>
                  <a:lnTo>
                    <a:pt x="8" y="0"/>
                  </a:lnTo>
                  <a:lnTo>
                    <a:pt x="8" y="346"/>
                  </a:lnTo>
                  <a:lnTo>
                    <a:pt x="17" y="352"/>
                  </a:lnTo>
                  <a:lnTo>
                    <a:pt x="17" y="359"/>
                  </a:lnTo>
                  <a:lnTo>
                    <a:pt x="17" y="0"/>
                  </a:lnTo>
                  <a:lnTo>
                    <a:pt x="17" y="88"/>
                  </a:lnTo>
                  <a:lnTo>
                    <a:pt x="25" y="95"/>
                  </a:lnTo>
                  <a:lnTo>
                    <a:pt x="25" y="359"/>
                  </a:lnTo>
                  <a:lnTo>
                    <a:pt x="25" y="57"/>
                  </a:lnTo>
                  <a:lnTo>
                    <a:pt x="34" y="51"/>
                  </a:lnTo>
                  <a:lnTo>
                    <a:pt x="34" y="359"/>
                  </a:lnTo>
                  <a:lnTo>
                    <a:pt x="34" y="0"/>
                  </a:lnTo>
                  <a:lnTo>
                    <a:pt x="34" y="334"/>
                  </a:lnTo>
                  <a:lnTo>
                    <a:pt x="42" y="327"/>
                  </a:lnTo>
                  <a:lnTo>
                    <a:pt x="42" y="0"/>
                  </a:lnTo>
                  <a:lnTo>
                    <a:pt x="42" y="239"/>
                  </a:lnTo>
                  <a:lnTo>
                    <a:pt x="51" y="246"/>
                  </a:lnTo>
                  <a:lnTo>
                    <a:pt x="51" y="359"/>
                  </a:lnTo>
                  <a:lnTo>
                    <a:pt x="51" y="0"/>
                  </a:lnTo>
                  <a:lnTo>
                    <a:pt x="59" y="7"/>
                  </a:lnTo>
                  <a:lnTo>
                    <a:pt x="59" y="359"/>
                  </a:lnTo>
                  <a:lnTo>
                    <a:pt x="59" y="195"/>
                  </a:lnTo>
                  <a:lnTo>
                    <a:pt x="68" y="189"/>
                  </a:lnTo>
                  <a:lnTo>
                    <a:pt x="68" y="0"/>
                  </a:lnTo>
                  <a:lnTo>
                    <a:pt x="68" y="352"/>
                  </a:lnTo>
                  <a:lnTo>
                    <a:pt x="76" y="359"/>
                  </a:lnTo>
                  <a:lnTo>
                    <a:pt x="76" y="0"/>
                  </a:lnTo>
                  <a:lnTo>
                    <a:pt x="76" y="95"/>
                  </a:lnTo>
                  <a:lnTo>
                    <a:pt x="85" y="101"/>
                  </a:lnTo>
                  <a:lnTo>
                    <a:pt x="85" y="359"/>
                  </a:lnTo>
                  <a:lnTo>
                    <a:pt x="85" y="44"/>
                  </a:lnTo>
                  <a:lnTo>
                    <a:pt x="93" y="38"/>
                  </a:lnTo>
                  <a:lnTo>
                    <a:pt x="93" y="359"/>
                  </a:lnTo>
                  <a:lnTo>
                    <a:pt x="93" y="0"/>
                  </a:lnTo>
                  <a:lnTo>
                    <a:pt x="93" y="315"/>
                  </a:lnTo>
                  <a:lnTo>
                    <a:pt x="102" y="308"/>
                  </a:lnTo>
                  <a:lnTo>
                    <a:pt x="102" y="0"/>
                  </a:lnTo>
                  <a:lnTo>
                    <a:pt x="102" y="264"/>
                  </a:lnTo>
                  <a:lnTo>
                    <a:pt x="110" y="271"/>
                  </a:lnTo>
                  <a:lnTo>
                    <a:pt x="110" y="359"/>
                  </a:lnTo>
                  <a:lnTo>
                    <a:pt x="110" y="0"/>
                  </a:lnTo>
                  <a:lnTo>
                    <a:pt x="110" y="13"/>
                  </a:lnTo>
                  <a:lnTo>
                    <a:pt x="119" y="19"/>
                  </a:lnTo>
                  <a:lnTo>
                    <a:pt x="119" y="359"/>
                  </a:lnTo>
                  <a:lnTo>
                    <a:pt x="119" y="151"/>
                  </a:lnTo>
                  <a:lnTo>
                    <a:pt x="127" y="145"/>
                  </a:lnTo>
                  <a:lnTo>
                    <a:pt x="127" y="0"/>
                  </a:lnTo>
                  <a:lnTo>
                    <a:pt x="127" y="359"/>
                  </a:lnTo>
                  <a:lnTo>
                    <a:pt x="136" y="352"/>
                  </a:lnTo>
                  <a:lnTo>
                    <a:pt x="136" y="0"/>
                  </a:lnTo>
                  <a:lnTo>
                    <a:pt x="136" y="151"/>
                  </a:lnTo>
                  <a:lnTo>
                    <a:pt x="145" y="158"/>
                  </a:lnTo>
                  <a:lnTo>
                    <a:pt x="145" y="359"/>
                  </a:lnTo>
                  <a:lnTo>
                    <a:pt x="145" y="13"/>
                  </a:lnTo>
                  <a:lnTo>
                    <a:pt x="153" y="7"/>
                  </a:lnTo>
                  <a:lnTo>
                    <a:pt x="153" y="359"/>
                  </a:lnTo>
                  <a:lnTo>
                    <a:pt x="153" y="0"/>
                  </a:lnTo>
                  <a:lnTo>
                    <a:pt x="153" y="264"/>
                  </a:lnTo>
                  <a:lnTo>
                    <a:pt x="162" y="258"/>
                  </a:lnTo>
                  <a:lnTo>
                    <a:pt x="162" y="0"/>
                  </a:lnTo>
                  <a:lnTo>
                    <a:pt x="162" y="321"/>
                  </a:lnTo>
                  <a:lnTo>
                    <a:pt x="170" y="327"/>
                  </a:lnTo>
                  <a:lnTo>
                    <a:pt x="170" y="359"/>
                  </a:lnTo>
                  <a:lnTo>
                    <a:pt x="170" y="0"/>
                  </a:lnTo>
                  <a:lnTo>
                    <a:pt x="170" y="57"/>
                  </a:lnTo>
                  <a:lnTo>
                    <a:pt x="179" y="63"/>
                  </a:lnTo>
                  <a:lnTo>
                    <a:pt x="179" y="359"/>
                  </a:lnTo>
                  <a:lnTo>
                    <a:pt x="179" y="76"/>
                  </a:lnTo>
                  <a:lnTo>
                    <a:pt x="187" y="70"/>
                  </a:lnTo>
                  <a:lnTo>
                    <a:pt x="187" y="359"/>
                  </a:lnTo>
                  <a:lnTo>
                    <a:pt x="187" y="0"/>
                  </a:lnTo>
                  <a:lnTo>
                    <a:pt x="187" y="334"/>
                  </a:lnTo>
                  <a:lnTo>
                    <a:pt x="196" y="327"/>
                  </a:lnTo>
                  <a:lnTo>
                    <a:pt x="196" y="0"/>
                  </a:lnTo>
                  <a:lnTo>
                    <a:pt x="196" y="246"/>
                  </a:lnTo>
                  <a:lnTo>
                    <a:pt x="204" y="252"/>
                  </a:lnTo>
                  <a:lnTo>
                    <a:pt x="204" y="359"/>
                  </a:lnTo>
                  <a:lnTo>
                    <a:pt x="204" y="0"/>
                  </a:lnTo>
                  <a:lnTo>
                    <a:pt x="204" y="7"/>
                  </a:lnTo>
                  <a:lnTo>
                    <a:pt x="213" y="13"/>
                  </a:lnTo>
                  <a:lnTo>
                    <a:pt x="213" y="359"/>
                  </a:lnTo>
                  <a:lnTo>
                    <a:pt x="213" y="158"/>
                  </a:lnTo>
                  <a:lnTo>
                    <a:pt x="221" y="151"/>
                  </a:lnTo>
                  <a:lnTo>
                    <a:pt x="221" y="0"/>
                  </a:lnTo>
                  <a:lnTo>
                    <a:pt x="221" y="359"/>
                  </a:lnTo>
                  <a:lnTo>
                    <a:pt x="230" y="352"/>
                  </a:lnTo>
                  <a:lnTo>
                    <a:pt x="230" y="0"/>
                  </a:lnTo>
                  <a:lnTo>
                    <a:pt x="230" y="164"/>
                  </a:lnTo>
                  <a:lnTo>
                    <a:pt x="238" y="170"/>
                  </a:lnTo>
                  <a:lnTo>
                    <a:pt x="238" y="359"/>
                  </a:lnTo>
                  <a:lnTo>
                    <a:pt x="238" y="7"/>
                  </a:lnTo>
                  <a:lnTo>
                    <a:pt x="247" y="0"/>
                  </a:lnTo>
                  <a:lnTo>
                    <a:pt x="247" y="359"/>
                  </a:lnTo>
                  <a:lnTo>
                    <a:pt x="247" y="233"/>
                  </a:lnTo>
                  <a:lnTo>
                    <a:pt x="255" y="227"/>
                  </a:lnTo>
                  <a:lnTo>
                    <a:pt x="255" y="0"/>
                  </a:lnTo>
                  <a:lnTo>
                    <a:pt x="255" y="346"/>
                  </a:lnTo>
                  <a:lnTo>
                    <a:pt x="264" y="352"/>
                  </a:lnTo>
                  <a:lnTo>
                    <a:pt x="264" y="359"/>
                  </a:lnTo>
                  <a:lnTo>
                    <a:pt x="264" y="0"/>
                  </a:lnTo>
                  <a:lnTo>
                    <a:pt x="264" y="95"/>
                  </a:lnTo>
                  <a:lnTo>
                    <a:pt x="272" y="101"/>
                  </a:lnTo>
                  <a:lnTo>
                    <a:pt x="272" y="359"/>
                  </a:lnTo>
                  <a:lnTo>
                    <a:pt x="272" y="32"/>
                  </a:lnTo>
                  <a:lnTo>
                    <a:pt x="281" y="26"/>
                  </a:lnTo>
                  <a:lnTo>
                    <a:pt x="281" y="359"/>
                  </a:lnTo>
                  <a:lnTo>
                    <a:pt x="281" y="0"/>
                  </a:lnTo>
                  <a:lnTo>
                    <a:pt x="281" y="290"/>
                  </a:lnTo>
                  <a:lnTo>
                    <a:pt x="289" y="283"/>
                  </a:lnTo>
                  <a:lnTo>
                    <a:pt x="289" y="0"/>
                  </a:lnTo>
                  <a:lnTo>
                    <a:pt x="289" y="315"/>
                  </a:lnTo>
                  <a:lnTo>
                    <a:pt x="298" y="321"/>
                  </a:lnTo>
                  <a:lnTo>
                    <a:pt x="298" y="359"/>
                  </a:lnTo>
                  <a:lnTo>
                    <a:pt x="298" y="0"/>
                  </a:lnTo>
                  <a:lnTo>
                    <a:pt x="298" y="51"/>
                  </a:lnTo>
                  <a:lnTo>
                    <a:pt x="306" y="57"/>
                  </a:lnTo>
                  <a:lnTo>
                    <a:pt x="306" y="359"/>
                  </a:lnTo>
                  <a:lnTo>
                    <a:pt x="306" y="63"/>
                  </a:lnTo>
                  <a:lnTo>
                    <a:pt x="315" y="57"/>
                  </a:lnTo>
                  <a:lnTo>
                    <a:pt x="315" y="359"/>
                  </a:lnTo>
                  <a:lnTo>
                    <a:pt x="315" y="0"/>
                  </a:lnTo>
                  <a:lnTo>
                    <a:pt x="315" y="321"/>
                  </a:lnTo>
                  <a:lnTo>
                    <a:pt x="323" y="315"/>
                  </a:lnTo>
                  <a:lnTo>
                    <a:pt x="323" y="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4" name="Freeform 256"/>
            <p:cNvSpPr>
              <a:spLocks/>
            </p:cNvSpPr>
            <p:nvPr/>
          </p:nvSpPr>
          <p:spPr bwMode="auto">
            <a:xfrm>
              <a:off x="4457" y="471"/>
              <a:ext cx="9" cy="283"/>
            </a:xfrm>
            <a:custGeom>
              <a:avLst/>
              <a:gdLst/>
              <a:ahLst/>
              <a:cxnLst>
                <a:cxn ang="0">
                  <a:pos x="0" y="0"/>
                </a:cxn>
                <a:cxn ang="0">
                  <a:pos x="0" y="277"/>
                </a:cxn>
                <a:cxn ang="0">
                  <a:pos x="9" y="283"/>
                </a:cxn>
              </a:cxnLst>
              <a:rect l="0" t="0" r="r" b="b"/>
              <a:pathLst>
                <a:path w="9" h="283">
                  <a:moveTo>
                    <a:pt x="0" y="0"/>
                  </a:moveTo>
                  <a:lnTo>
                    <a:pt x="0" y="277"/>
                  </a:lnTo>
                  <a:lnTo>
                    <a:pt x="9" y="283"/>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63" name="Rectangle 255"/>
            <p:cNvSpPr>
              <a:spLocks noChangeArrowheads="1"/>
            </p:cNvSpPr>
            <p:nvPr/>
          </p:nvSpPr>
          <p:spPr bwMode="auto">
            <a:xfrm>
              <a:off x="2054" y="75"/>
              <a:ext cx="87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Napon na sekundaru TR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62" name="Rectangle 254"/>
            <p:cNvSpPr>
              <a:spLocks noChangeArrowheads="1"/>
            </p:cNvSpPr>
            <p:nvPr/>
          </p:nvSpPr>
          <p:spPr bwMode="auto">
            <a:xfrm>
              <a:off x="2267" y="1213"/>
              <a:ext cx="345" cy="3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61" name="Rectangle 253"/>
            <p:cNvSpPr>
              <a:spLocks noChangeArrowheads="1"/>
            </p:cNvSpPr>
            <p:nvPr/>
          </p:nvSpPr>
          <p:spPr bwMode="auto">
            <a:xfrm rot="16200000">
              <a:off x="329" y="160"/>
              <a:ext cx="300" cy="33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Napon [V]</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60" name="Rectangle 252"/>
            <p:cNvSpPr>
              <a:spLocks noChangeArrowheads="1"/>
            </p:cNvSpPr>
            <p:nvPr/>
          </p:nvSpPr>
          <p:spPr bwMode="auto">
            <a:xfrm>
              <a:off x="639" y="1471"/>
              <a:ext cx="3827" cy="86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859" name="Rectangle 251"/>
            <p:cNvSpPr>
              <a:spLocks noChangeArrowheads="1"/>
            </p:cNvSpPr>
            <p:nvPr/>
          </p:nvSpPr>
          <p:spPr bwMode="auto">
            <a:xfrm>
              <a:off x="639" y="1471"/>
              <a:ext cx="3827" cy="867"/>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8858" name="Freeform 250"/>
            <p:cNvSpPr>
              <a:spLocks/>
            </p:cNvSpPr>
            <p:nvPr/>
          </p:nvSpPr>
          <p:spPr bwMode="auto">
            <a:xfrm>
              <a:off x="639"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7" name="Freeform 249"/>
            <p:cNvSpPr>
              <a:spLocks/>
            </p:cNvSpPr>
            <p:nvPr/>
          </p:nvSpPr>
          <p:spPr bwMode="auto">
            <a:xfrm>
              <a:off x="1398"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6" name="Freeform 248"/>
            <p:cNvSpPr>
              <a:spLocks/>
            </p:cNvSpPr>
            <p:nvPr/>
          </p:nvSpPr>
          <p:spPr bwMode="auto">
            <a:xfrm>
              <a:off x="2165"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5" name="Freeform 247"/>
            <p:cNvSpPr>
              <a:spLocks/>
            </p:cNvSpPr>
            <p:nvPr/>
          </p:nvSpPr>
          <p:spPr bwMode="auto">
            <a:xfrm>
              <a:off x="2932"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4" name="Freeform 246"/>
            <p:cNvSpPr>
              <a:spLocks/>
            </p:cNvSpPr>
            <p:nvPr/>
          </p:nvSpPr>
          <p:spPr bwMode="auto">
            <a:xfrm>
              <a:off x="3699"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3" name="Freeform 245"/>
            <p:cNvSpPr>
              <a:spLocks/>
            </p:cNvSpPr>
            <p:nvPr/>
          </p:nvSpPr>
          <p:spPr bwMode="auto">
            <a:xfrm>
              <a:off x="4466" y="1471"/>
              <a:ext cx="0" cy="867"/>
            </a:xfrm>
            <a:custGeom>
              <a:avLst/>
              <a:gdLst/>
              <a:ahLst/>
              <a:cxnLst>
                <a:cxn ang="0">
                  <a:pos x="0" y="138"/>
                </a:cxn>
                <a:cxn ang="0">
                  <a:pos x="0" y="0"/>
                </a:cxn>
                <a:cxn ang="0">
                  <a:pos x="0" y="0"/>
                </a:cxn>
              </a:cxnLst>
              <a:rect l="0" t="0" r="r" b="b"/>
              <a:pathLst>
                <a:path h="138">
                  <a:moveTo>
                    <a:pt x="0" y="138"/>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2" name="Freeform 244"/>
            <p:cNvSpPr>
              <a:spLocks/>
            </p:cNvSpPr>
            <p:nvPr/>
          </p:nvSpPr>
          <p:spPr bwMode="auto">
            <a:xfrm>
              <a:off x="639" y="2338"/>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1" name="Freeform 243"/>
            <p:cNvSpPr>
              <a:spLocks/>
            </p:cNvSpPr>
            <p:nvPr/>
          </p:nvSpPr>
          <p:spPr bwMode="auto">
            <a:xfrm>
              <a:off x="639" y="2049"/>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50" name="Freeform 242"/>
            <p:cNvSpPr>
              <a:spLocks/>
            </p:cNvSpPr>
            <p:nvPr/>
          </p:nvSpPr>
          <p:spPr bwMode="auto">
            <a:xfrm>
              <a:off x="639" y="1760"/>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9" name="Freeform 241"/>
            <p:cNvSpPr>
              <a:spLocks/>
            </p:cNvSpPr>
            <p:nvPr/>
          </p:nvSpPr>
          <p:spPr bwMode="auto">
            <a:xfrm>
              <a:off x="639" y="1471"/>
              <a:ext cx="3827" cy="0"/>
            </a:xfrm>
            <a:custGeom>
              <a:avLst/>
              <a:gdLst/>
              <a:ahLst/>
              <a:cxnLst>
                <a:cxn ang="0">
                  <a:pos x="0" y="0"/>
                </a:cxn>
                <a:cxn ang="0">
                  <a:pos x="449" y="0"/>
                </a:cxn>
                <a:cxn ang="0">
                  <a:pos x="449" y="0"/>
                </a:cxn>
              </a:cxnLst>
              <a:rect l="0" t="0" r="r" b="b"/>
              <a:pathLst>
                <a:path w="449">
                  <a:moveTo>
                    <a:pt x="0" y="0"/>
                  </a:moveTo>
                  <a:lnTo>
                    <a:pt x="449"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8" name="Line 240"/>
            <p:cNvSpPr>
              <a:spLocks noChangeShapeType="1"/>
            </p:cNvSpPr>
            <p:nvPr/>
          </p:nvSpPr>
          <p:spPr bwMode="auto">
            <a:xfrm>
              <a:off x="639" y="1471"/>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7" name="Line 239"/>
            <p:cNvSpPr>
              <a:spLocks noChangeShapeType="1"/>
            </p:cNvSpPr>
            <p:nvPr/>
          </p:nvSpPr>
          <p:spPr bwMode="auto">
            <a:xfrm>
              <a:off x="639" y="2338"/>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6" name="Line 238"/>
            <p:cNvSpPr>
              <a:spLocks noChangeShapeType="1"/>
            </p:cNvSpPr>
            <p:nvPr/>
          </p:nvSpPr>
          <p:spPr bwMode="auto">
            <a:xfrm flipV="1">
              <a:off x="4466" y="1471"/>
              <a:ext cx="0" cy="867"/>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5" name="Line 237"/>
            <p:cNvSpPr>
              <a:spLocks noChangeShapeType="1"/>
            </p:cNvSpPr>
            <p:nvPr/>
          </p:nvSpPr>
          <p:spPr bwMode="auto">
            <a:xfrm flipV="1">
              <a:off x="639" y="1471"/>
              <a:ext cx="0" cy="867"/>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4" name="Line 236"/>
            <p:cNvSpPr>
              <a:spLocks noChangeShapeType="1"/>
            </p:cNvSpPr>
            <p:nvPr/>
          </p:nvSpPr>
          <p:spPr bwMode="auto">
            <a:xfrm>
              <a:off x="639" y="2338"/>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3" name="Line 235"/>
            <p:cNvSpPr>
              <a:spLocks noChangeShapeType="1"/>
            </p:cNvSpPr>
            <p:nvPr/>
          </p:nvSpPr>
          <p:spPr bwMode="auto">
            <a:xfrm flipV="1">
              <a:off x="639" y="1471"/>
              <a:ext cx="0" cy="867"/>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2" name="Line 234"/>
            <p:cNvSpPr>
              <a:spLocks noChangeShapeType="1"/>
            </p:cNvSpPr>
            <p:nvPr/>
          </p:nvSpPr>
          <p:spPr bwMode="auto">
            <a:xfrm flipV="1">
              <a:off x="639"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1" name="Line 233"/>
            <p:cNvSpPr>
              <a:spLocks noChangeShapeType="1"/>
            </p:cNvSpPr>
            <p:nvPr/>
          </p:nvSpPr>
          <p:spPr bwMode="auto">
            <a:xfrm>
              <a:off x="639"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40" name="Rectangle 232"/>
            <p:cNvSpPr>
              <a:spLocks noChangeArrowheads="1"/>
            </p:cNvSpPr>
            <p:nvPr/>
          </p:nvSpPr>
          <p:spPr bwMode="auto">
            <a:xfrm>
              <a:off x="614" y="2357"/>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39" name="Line 231"/>
            <p:cNvSpPr>
              <a:spLocks noChangeShapeType="1"/>
            </p:cNvSpPr>
            <p:nvPr/>
          </p:nvSpPr>
          <p:spPr bwMode="auto">
            <a:xfrm flipV="1">
              <a:off x="1398"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8" name="Line 230"/>
            <p:cNvSpPr>
              <a:spLocks noChangeShapeType="1"/>
            </p:cNvSpPr>
            <p:nvPr/>
          </p:nvSpPr>
          <p:spPr bwMode="auto">
            <a:xfrm>
              <a:off x="1398"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7" name="Rectangle 229"/>
            <p:cNvSpPr>
              <a:spLocks noChangeArrowheads="1"/>
            </p:cNvSpPr>
            <p:nvPr/>
          </p:nvSpPr>
          <p:spPr bwMode="auto">
            <a:xfrm>
              <a:off x="1321" y="2357"/>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36" name="Line 228"/>
            <p:cNvSpPr>
              <a:spLocks noChangeShapeType="1"/>
            </p:cNvSpPr>
            <p:nvPr/>
          </p:nvSpPr>
          <p:spPr bwMode="auto">
            <a:xfrm flipV="1">
              <a:off x="2165"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5" name="Line 227"/>
            <p:cNvSpPr>
              <a:spLocks noChangeShapeType="1"/>
            </p:cNvSpPr>
            <p:nvPr/>
          </p:nvSpPr>
          <p:spPr bwMode="auto">
            <a:xfrm>
              <a:off x="2165"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4" name="Rectangle 226"/>
            <p:cNvSpPr>
              <a:spLocks noChangeArrowheads="1"/>
            </p:cNvSpPr>
            <p:nvPr/>
          </p:nvSpPr>
          <p:spPr bwMode="auto">
            <a:xfrm>
              <a:off x="2139" y="2357"/>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33" name="Line 225"/>
            <p:cNvSpPr>
              <a:spLocks noChangeShapeType="1"/>
            </p:cNvSpPr>
            <p:nvPr/>
          </p:nvSpPr>
          <p:spPr bwMode="auto">
            <a:xfrm flipV="1">
              <a:off x="2932"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2" name="Line 224"/>
            <p:cNvSpPr>
              <a:spLocks noChangeShapeType="1"/>
            </p:cNvSpPr>
            <p:nvPr/>
          </p:nvSpPr>
          <p:spPr bwMode="auto">
            <a:xfrm>
              <a:off x="2932"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31" name="Rectangle 223"/>
            <p:cNvSpPr>
              <a:spLocks noChangeArrowheads="1"/>
            </p:cNvSpPr>
            <p:nvPr/>
          </p:nvSpPr>
          <p:spPr bwMode="auto">
            <a:xfrm>
              <a:off x="2855" y="2357"/>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30" name="Line 222"/>
            <p:cNvSpPr>
              <a:spLocks noChangeShapeType="1"/>
            </p:cNvSpPr>
            <p:nvPr/>
          </p:nvSpPr>
          <p:spPr bwMode="auto">
            <a:xfrm flipV="1">
              <a:off x="3699"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9" name="Line 221"/>
            <p:cNvSpPr>
              <a:spLocks noChangeShapeType="1"/>
            </p:cNvSpPr>
            <p:nvPr/>
          </p:nvSpPr>
          <p:spPr bwMode="auto">
            <a:xfrm>
              <a:off x="3699"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8" name="Rectangle 220"/>
            <p:cNvSpPr>
              <a:spLocks noChangeArrowheads="1"/>
            </p:cNvSpPr>
            <p:nvPr/>
          </p:nvSpPr>
          <p:spPr bwMode="auto">
            <a:xfrm>
              <a:off x="3673" y="2357"/>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27" name="Line 219"/>
            <p:cNvSpPr>
              <a:spLocks noChangeShapeType="1"/>
            </p:cNvSpPr>
            <p:nvPr/>
          </p:nvSpPr>
          <p:spPr bwMode="auto">
            <a:xfrm flipV="1">
              <a:off x="4466" y="2307"/>
              <a:ext cx="0" cy="31"/>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6" name="Line 218"/>
            <p:cNvSpPr>
              <a:spLocks noChangeShapeType="1"/>
            </p:cNvSpPr>
            <p:nvPr/>
          </p:nvSpPr>
          <p:spPr bwMode="auto">
            <a:xfrm>
              <a:off x="4466" y="1471"/>
              <a:ext cx="0" cy="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5" name="Rectangle 217"/>
            <p:cNvSpPr>
              <a:spLocks noChangeArrowheads="1"/>
            </p:cNvSpPr>
            <p:nvPr/>
          </p:nvSpPr>
          <p:spPr bwMode="auto">
            <a:xfrm>
              <a:off x="4389" y="2357"/>
              <a:ext cx="112"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24" name="Line 216"/>
            <p:cNvSpPr>
              <a:spLocks noChangeShapeType="1"/>
            </p:cNvSpPr>
            <p:nvPr/>
          </p:nvSpPr>
          <p:spPr bwMode="auto">
            <a:xfrm>
              <a:off x="639" y="2338"/>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3" name="Line 215"/>
            <p:cNvSpPr>
              <a:spLocks noChangeShapeType="1"/>
            </p:cNvSpPr>
            <p:nvPr/>
          </p:nvSpPr>
          <p:spPr bwMode="auto">
            <a:xfrm flipH="1">
              <a:off x="4423" y="2338"/>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2" name="Rectangle 214"/>
            <p:cNvSpPr>
              <a:spLocks noChangeArrowheads="1"/>
            </p:cNvSpPr>
            <p:nvPr/>
          </p:nvSpPr>
          <p:spPr bwMode="auto">
            <a:xfrm>
              <a:off x="452" y="2288"/>
              <a:ext cx="116"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21" name="Line 213"/>
            <p:cNvSpPr>
              <a:spLocks noChangeShapeType="1"/>
            </p:cNvSpPr>
            <p:nvPr/>
          </p:nvSpPr>
          <p:spPr bwMode="auto">
            <a:xfrm>
              <a:off x="639" y="2049"/>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20" name="Line 212"/>
            <p:cNvSpPr>
              <a:spLocks noChangeShapeType="1"/>
            </p:cNvSpPr>
            <p:nvPr/>
          </p:nvSpPr>
          <p:spPr bwMode="auto">
            <a:xfrm flipH="1">
              <a:off x="4423" y="2049"/>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9" name="Rectangle 211"/>
            <p:cNvSpPr>
              <a:spLocks noChangeArrowheads="1"/>
            </p:cNvSpPr>
            <p:nvPr/>
          </p:nvSpPr>
          <p:spPr bwMode="auto">
            <a:xfrm>
              <a:off x="545" y="1999"/>
              <a:ext cx="45"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18" name="Line 210"/>
            <p:cNvSpPr>
              <a:spLocks noChangeShapeType="1"/>
            </p:cNvSpPr>
            <p:nvPr/>
          </p:nvSpPr>
          <p:spPr bwMode="auto">
            <a:xfrm>
              <a:off x="639" y="1760"/>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7" name="Line 209"/>
            <p:cNvSpPr>
              <a:spLocks noChangeShapeType="1"/>
            </p:cNvSpPr>
            <p:nvPr/>
          </p:nvSpPr>
          <p:spPr bwMode="auto">
            <a:xfrm flipH="1">
              <a:off x="4423" y="1760"/>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6" name="Rectangle 208"/>
            <p:cNvSpPr>
              <a:spLocks noChangeArrowheads="1"/>
            </p:cNvSpPr>
            <p:nvPr/>
          </p:nvSpPr>
          <p:spPr bwMode="auto">
            <a:xfrm>
              <a:off x="486" y="1710"/>
              <a:ext cx="89"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15" name="Line 207"/>
            <p:cNvSpPr>
              <a:spLocks noChangeShapeType="1"/>
            </p:cNvSpPr>
            <p:nvPr/>
          </p:nvSpPr>
          <p:spPr bwMode="auto">
            <a:xfrm>
              <a:off x="639" y="1471"/>
              <a:ext cx="34"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4" name="Line 206"/>
            <p:cNvSpPr>
              <a:spLocks noChangeShapeType="1"/>
            </p:cNvSpPr>
            <p:nvPr/>
          </p:nvSpPr>
          <p:spPr bwMode="auto">
            <a:xfrm flipH="1">
              <a:off x="4423" y="1471"/>
              <a:ext cx="43"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3" name="Rectangle 205"/>
            <p:cNvSpPr>
              <a:spLocks noChangeArrowheads="1"/>
            </p:cNvSpPr>
            <p:nvPr/>
          </p:nvSpPr>
          <p:spPr bwMode="auto">
            <a:xfrm>
              <a:off x="426" y="1421"/>
              <a:ext cx="134" cy="30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812" name="Line 204"/>
            <p:cNvSpPr>
              <a:spLocks noChangeShapeType="1"/>
            </p:cNvSpPr>
            <p:nvPr/>
          </p:nvSpPr>
          <p:spPr bwMode="auto">
            <a:xfrm>
              <a:off x="639" y="1471"/>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1" name="Line 203"/>
            <p:cNvSpPr>
              <a:spLocks noChangeShapeType="1"/>
            </p:cNvSpPr>
            <p:nvPr/>
          </p:nvSpPr>
          <p:spPr bwMode="auto">
            <a:xfrm>
              <a:off x="639" y="2338"/>
              <a:ext cx="3827" cy="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10" name="Line 202"/>
            <p:cNvSpPr>
              <a:spLocks noChangeShapeType="1"/>
            </p:cNvSpPr>
            <p:nvPr/>
          </p:nvSpPr>
          <p:spPr bwMode="auto">
            <a:xfrm flipV="1">
              <a:off x="4466" y="1471"/>
              <a:ext cx="0" cy="867"/>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9" name="Line 201"/>
            <p:cNvSpPr>
              <a:spLocks noChangeShapeType="1"/>
            </p:cNvSpPr>
            <p:nvPr/>
          </p:nvSpPr>
          <p:spPr bwMode="auto">
            <a:xfrm flipV="1">
              <a:off x="639" y="1471"/>
              <a:ext cx="0" cy="867"/>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8" name="Freeform 200"/>
            <p:cNvSpPr>
              <a:spLocks/>
            </p:cNvSpPr>
            <p:nvPr/>
          </p:nvSpPr>
          <p:spPr bwMode="auto">
            <a:xfrm>
              <a:off x="639" y="1647"/>
              <a:ext cx="486" cy="528"/>
            </a:xfrm>
            <a:custGeom>
              <a:avLst/>
              <a:gdLst/>
              <a:ahLst/>
              <a:cxnLst>
                <a:cxn ang="0">
                  <a:pos x="9" y="415"/>
                </a:cxn>
                <a:cxn ang="0">
                  <a:pos x="17" y="377"/>
                </a:cxn>
                <a:cxn ang="0">
                  <a:pos x="26" y="415"/>
                </a:cxn>
                <a:cxn ang="0">
                  <a:pos x="43" y="402"/>
                </a:cxn>
                <a:cxn ang="0">
                  <a:pos x="51" y="396"/>
                </a:cxn>
                <a:cxn ang="0">
                  <a:pos x="68" y="415"/>
                </a:cxn>
                <a:cxn ang="0">
                  <a:pos x="77" y="377"/>
                </a:cxn>
                <a:cxn ang="0">
                  <a:pos x="94" y="415"/>
                </a:cxn>
                <a:cxn ang="0">
                  <a:pos x="102" y="408"/>
                </a:cxn>
                <a:cxn ang="0">
                  <a:pos x="111" y="390"/>
                </a:cxn>
                <a:cxn ang="0">
                  <a:pos x="128" y="415"/>
                </a:cxn>
                <a:cxn ang="0">
                  <a:pos x="137" y="377"/>
                </a:cxn>
                <a:cxn ang="0">
                  <a:pos x="154" y="408"/>
                </a:cxn>
                <a:cxn ang="0">
                  <a:pos x="162" y="390"/>
                </a:cxn>
                <a:cxn ang="0">
                  <a:pos x="171" y="383"/>
                </a:cxn>
                <a:cxn ang="0">
                  <a:pos x="188" y="421"/>
                </a:cxn>
                <a:cxn ang="0">
                  <a:pos x="196" y="377"/>
                </a:cxn>
                <a:cxn ang="0">
                  <a:pos x="213" y="402"/>
                </a:cxn>
                <a:cxn ang="0">
                  <a:pos x="222" y="396"/>
                </a:cxn>
                <a:cxn ang="0">
                  <a:pos x="239" y="383"/>
                </a:cxn>
                <a:cxn ang="0">
                  <a:pos x="247" y="421"/>
                </a:cxn>
                <a:cxn ang="0">
                  <a:pos x="256" y="383"/>
                </a:cxn>
                <a:cxn ang="0">
                  <a:pos x="273" y="396"/>
                </a:cxn>
                <a:cxn ang="0">
                  <a:pos x="281" y="402"/>
                </a:cxn>
                <a:cxn ang="0">
                  <a:pos x="299" y="383"/>
                </a:cxn>
                <a:cxn ang="0">
                  <a:pos x="307" y="151"/>
                </a:cxn>
                <a:cxn ang="0">
                  <a:pos x="316" y="19"/>
                </a:cxn>
                <a:cxn ang="0">
                  <a:pos x="333" y="339"/>
                </a:cxn>
                <a:cxn ang="0">
                  <a:pos x="341" y="377"/>
                </a:cxn>
                <a:cxn ang="0">
                  <a:pos x="350" y="31"/>
                </a:cxn>
                <a:cxn ang="0">
                  <a:pos x="358" y="452"/>
                </a:cxn>
                <a:cxn ang="0">
                  <a:pos x="367" y="289"/>
                </a:cxn>
                <a:cxn ang="0">
                  <a:pos x="384" y="63"/>
                </a:cxn>
                <a:cxn ang="0">
                  <a:pos x="392" y="490"/>
                </a:cxn>
                <a:cxn ang="0">
                  <a:pos x="401" y="176"/>
                </a:cxn>
                <a:cxn ang="0">
                  <a:pos x="409" y="132"/>
                </a:cxn>
                <a:cxn ang="0">
                  <a:pos x="426" y="465"/>
                </a:cxn>
                <a:cxn ang="0">
                  <a:pos x="435" y="396"/>
                </a:cxn>
                <a:cxn ang="0">
                  <a:pos x="443" y="94"/>
                </a:cxn>
                <a:cxn ang="0">
                  <a:pos x="452" y="528"/>
                </a:cxn>
                <a:cxn ang="0">
                  <a:pos x="469" y="276"/>
                </a:cxn>
                <a:cxn ang="0">
                  <a:pos x="478" y="132"/>
                </a:cxn>
              </a:cxnLst>
              <a:rect l="0" t="0" r="r" b="b"/>
              <a:pathLst>
                <a:path w="486" h="528">
                  <a:moveTo>
                    <a:pt x="0" y="402"/>
                  </a:moveTo>
                  <a:lnTo>
                    <a:pt x="0" y="421"/>
                  </a:lnTo>
                  <a:lnTo>
                    <a:pt x="9" y="415"/>
                  </a:lnTo>
                  <a:lnTo>
                    <a:pt x="9" y="390"/>
                  </a:lnTo>
                  <a:lnTo>
                    <a:pt x="17" y="383"/>
                  </a:lnTo>
                  <a:lnTo>
                    <a:pt x="17" y="377"/>
                  </a:lnTo>
                  <a:lnTo>
                    <a:pt x="17" y="383"/>
                  </a:lnTo>
                  <a:lnTo>
                    <a:pt x="26" y="390"/>
                  </a:lnTo>
                  <a:lnTo>
                    <a:pt x="26" y="415"/>
                  </a:lnTo>
                  <a:lnTo>
                    <a:pt x="34" y="421"/>
                  </a:lnTo>
                  <a:lnTo>
                    <a:pt x="34" y="408"/>
                  </a:lnTo>
                  <a:lnTo>
                    <a:pt x="43" y="402"/>
                  </a:lnTo>
                  <a:lnTo>
                    <a:pt x="43" y="377"/>
                  </a:lnTo>
                  <a:lnTo>
                    <a:pt x="51" y="383"/>
                  </a:lnTo>
                  <a:lnTo>
                    <a:pt x="51" y="396"/>
                  </a:lnTo>
                  <a:lnTo>
                    <a:pt x="60" y="402"/>
                  </a:lnTo>
                  <a:lnTo>
                    <a:pt x="60" y="421"/>
                  </a:lnTo>
                  <a:lnTo>
                    <a:pt x="68" y="415"/>
                  </a:lnTo>
                  <a:lnTo>
                    <a:pt x="68" y="396"/>
                  </a:lnTo>
                  <a:lnTo>
                    <a:pt x="77" y="390"/>
                  </a:lnTo>
                  <a:lnTo>
                    <a:pt x="77" y="377"/>
                  </a:lnTo>
                  <a:lnTo>
                    <a:pt x="85" y="383"/>
                  </a:lnTo>
                  <a:lnTo>
                    <a:pt x="85" y="408"/>
                  </a:lnTo>
                  <a:lnTo>
                    <a:pt x="94" y="415"/>
                  </a:lnTo>
                  <a:lnTo>
                    <a:pt x="94" y="421"/>
                  </a:lnTo>
                  <a:lnTo>
                    <a:pt x="94" y="415"/>
                  </a:lnTo>
                  <a:lnTo>
                    <a:pt x="102" y="408"/>
                  </a:lnTo>
                  <a:lnTo>
                    <a:pt x="102" y="383"/>
                  </a:lnTo>
                  <a:lnTo>
                    <a:pt x="111" y="377"/>
                  </a:lnTo>
                  <a:lnTo>
                    <a:pt x="111" y="390"/>
                  </a:lnTo>
                  <a:lnTo>
                    <a:pt x="120" y="396"/>
                  </a:lnTo>
                  <a:lnTo>
                    <a:pt x="120" y="421"/>
                  </a:lnTo>
                  <a:lnTo>
                    <a:pt x="128" y="415"/>
                  </a:lnTo>
                  <a:lnTo>
                    <a:pt x="128" y="402"/>
                  </a:lnTo>
                  <a:lnTo>
                    <a:pt x="137" y="396"/>
                  </a:lnTo>
                  <a:lnTo>
                    <a:pt x="137" y="377"/>
                  </a:lnTo>
                  <a:lnTo>
                    <a:pt x="145" y="383"/>
                  </a:lnTo>
                  <a:lnTo>
                    <a:pt x="145" y="402"/>
                  </a:lnTo>
                  <a:lnTo>
                    <a:pt x="154" y="408"/>
                  </a:lnTo>
                  <a:lnTo>
                    <a:pt x="154" y="421"/>
                  </a:lnTo>
                  <a:lnTo>
                    <a:pt x="162" y="415"/>
                  </a:lnTo>
                  <a:lnTo>
                    <a:pt x="162" y="390"/>
                  </a:lnTo>
                  <a:lnTo>
                    <a:pt x="171" y="383"/>
                  </a:lnTo>
                  <a:lnTo>
                    <a:pt x="171" y="377"/>
                  </a:lnTo>
                  <a:lnTo>
                    <a:pt x="171" y="383"/>
                  </a:lnTo>
                  <a:lnTo>
                    <a:pt x="179" y="390"/>
                  </a:lnTo>
                  <a:lnTo>
                    <a:pt x="179" y="415"/>
                  </a:lnTo>
                  <a:lnTo>
                    <a:pt x="188" y="421"/>
                  </a:lnTo>
                  <a:lnTo>
                    <a:pt x="188" y="408"/>
                  </a:lnTo>
                  <a:lnTo>
                    <a:pt x="196" y="402"/>
                  </a:lnTo>
                  <a:lnTo>
                    <a:pt x="196" y="377"/>
                  </a:lnTo>
                  <a:lnTo>
                    <a:pt x="205" y="383"/>
                  </a:lnTo>
                  <a:lnTo>
                    <a:pt x="205" y="396"/>
                  </a:lnTo>
                  <a:lnTo>
                    <a:pt x="213" y="402"/>
                  </a:lnTo>
                  <a:lnTo>
                    <a:pt x="213" y="421"/>
                  </a:lnTo>
                  <a:lnTo>
                    <a:pt x="222" y="415"/>
                  </a:lnTo>
                  <a:lnTo>
                    <a:pt x="222" y="396"/>
                  </a:lnTo>
                  <a:lnTo>
                    <a:pt x="230" y="390"/>
                  </a:lnTo>
                  <a:lnTo>
                    <a:pt x="230" y="377"/>
                  </a:lnTo>
                  <a:lnTo>
                    <a:pt x="239" y="383"/>
                  </a:lnTo>
                  <a:lnTo>
                    <a:pt x="239" y="408"/>
                  </a:lnTo>
                  <a:lnTo>
                    <a:pt x="247" y="415"/>
                  </a:lnTo>
                  <a:lnTo>
                    <a:pt x="247" y="421"/>
                  </a:lnTo>
                  <a:lnTo>
                    <a:pt x="247" y="415"/>
                  </a:lnTo>
                  <a:lnTo>
                    <a:pt x="256" y="408"/>
                  </a:lnTo>
                  <a:lnTo>
                    <a:pt x="256" y="383"/>
                  </a:lnTo>
                  <a:lnTo>
                    <a:pt x="264" y="377"/>
                  </a:lnTo>
                  <a:lnTo>
                    <a:pt x="264" y="390"/>
                  </a:lnTo>
                  <a:lnTo>
                    <a:pt x="273" y="396"/>
                  </a:lnTo>
                  <a:lnTo>
                    <a:pt x="273" y="421"/>
                  </a:lnTo>
                  <a:lnTo>
                    <a:pt x="281" y="415"/>
                  </a:lnTo>
                  <a:lnTo>
                    <a:pt x="281" y="402"/>
                  </a:lnTo>
                  <a:lnTo>
                    <a:pt x="290" y="396"/>
                  </a:lnTo>
                  <a:lnTo>
                    <a:pt x="290" y="377"/>
                  </a:lnTo>
                  <a:lnTo>
                    <a:pt x="299" y="383"/>
                  </a:lnTo>
                  <a:lnTo>
                    <a:pt x="299" y="402"/>
                  </a:lnTo>
                  <a:lnTo>
                    <a:pt x="307" y="396"/>
                  </a:lnTo>
                  <a:lnTo>
                    <a:pt x="307" y="151"/>
                  </a:lnTo>
                  <a:lnTo>
                    <a:pt x="316" y="144"/>
                  </a:lnTo>
                  <a:lnTo>
                    <a:pt x="316" y="0"/>
                  </a:lnTo>
                  <a:lnTo>
                    <a:pt x="316" y="19"/>
                  </a:lnTo>
                  <a:lnTo>
                    <a:pt x="324" y="25"/>
                  </a:lnTo>
                  <a:lnTo>
                    <a:pt x="324" y="333"/>
                  </a:lnTo>
                  <a:lnTo>
                    <a:pt x="333" y="339"/>
                  </a:lnTo>
                  <a:lnTo>
                    <a:pt x="333" y="434"/>
                  </a:lnTo>
                  <a:lnTo>
                    <a:pt x="333" y="383"/>
                  </a:lnTo>
                  <a:lnTo>
                    <a:pt x="341" y="377"/>
                  </a:lnTo>
                  <a:lnTo>
                    <a:pt x="341" y="69"/>
                  </a:lnTo>
                  <a:lnTo>
                    <a:pt x="350" y="63"/>
                  </a:lnTo>
                  <a:lnTo>
                    <a:pt x="350" y="31"/>
                  </a:lnTo>
                  <a:lnTo>
                    <a:pt x="350" y="151"/>
                  </a:lnTo>
                  <a:lnTo>
                    <a:pt x="358" y="157"/>
                  </a:lnTo>
                  <a:lnTo>
                    <a:pt x="358" y="452"/>
                  </a:lnTo>
                  <a:lnTo>
                    <a:pt x="367" y="459"/>
                  </a:lnTo>
                  <a:lnTo>
                    <a:pt x="367" y="465"/>
                  </a:lnTo>
                  <a:lnTo>
                    <a:pt x="367" y="289"/>
                  </a:lnTo>
                  <a:lnTo>
                    <a:pt x="375" y="283"/>
                  </a:lnTo>
                  <a:lnTo>
                    <a:pt x="375" y="56"/>
                  </a:lnTo>
                  <a:lnTo>
                    <a:pt x="384" y="63"/>
                  </a:lnTo>
                  <a:lnTo>
                    <a:pt x="384" y="320"/>
                  </a:lnTo>
                  <a:lnTo>
                    <a:pt x="392" y="327"/>
                  </a:lnTo>
                  <a:lnTo>
                    <a:pt x="392" y="490"/>
                  </a:lnTo>
                  <a:lnTo>
                    <a:pt x="392" y="478"/>
                  </a:lnTo>
                  <a:lnTo>
                    <a:pt x="401" y="471"/>
                  </a:lnTo>
                  <a:lnTo>
                    <a:pt x="401" y="176"/>
                  </a:lnTo>
                  <a:lnTo>
                    <a:pt x="409" y="170"/>
                  </a:lnTo>
                  <a:lnTo>
                    <a:pt x="409" y="75"/>
                  </a:lnTo>
                  <a:lnTo>
                    <a:pt x="409" y="132"/>
                  </a:lnTo>
                  <a:lnTo>
                    <a:pt x="418" y="138"/>
                  </a:lnTo>
                  <a:lnTo>
                    <a:pt x="418" y="459"/>
                  </a:lnTo>
                  <a:lnTo>
                    <a:pt x="426" y="465"/>
                  </a:lnTo>
                  <a:lnTo>
                    <a:pt x="426" y="509"/>
                  </a:lnTo>
                  <a:lnTo>
                    <a:pt x="426" y="402"/>
                  </a:lnTo>
                  <a:lnTo>
                    <a:pt x="435" y="396"/>
                  </a:lnTo>
                  <a:lnTo>
                    <a:pt x="435" y="107"/>
                  </a:lnTo>
                  <a:lnTo>
                    <a:pt x="443" y="100"/>
                  </a:lnTo>
                  <a:lnTo>
                    <a:pt x="443" y="94"/>
                  </a:lnTo>
                  <a:lnTo>
                    <a:pt x="443" y="276"/>
                  </a:lnTo>
                  <a:lnTo>
                    <a:pt x="452" y="283"/>
                  </a:lnTo>
                  <a:lnTo>
                    <a:pt x="452" y="528"/>
                  </a:lnTo>
                  <a:lnTo>
                    <a:pt x="460" y="522"/>
                  </a:lnTo>
                  <a:lnTo>
                    <a:pt x="460" y="283"/>
                  </a:lnTo>
                  <a:lnTo>
                    <a:pt x="469" y="276"/>
                  </a:lnTo>
                  <a:lnTo>
                    <a:pt x="469" y="113"/>
                  </a:lnTo>
                  <a:lnTo>
                    <a:pt x="469" y="126"/>
                  </a:lnTo>
                  <a:lnTo>
                    <a:pt x="478" y="132"/>
                  </a:lnTo>
                  <a:lnTo>
                    <a:pt x="478" y="427"/>
                  </a:lnTo>
                  <a:lnTo>
                    <a:pt x="486" y="434"/>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7" name="Freeform 199"/>
            <p:cNvSpPr>
              <a:spLocks/>
            </p:cNvSpPr>
            <p:nvPr/>
          </p:nvSpPr>
          <p:spPr bwMode="auto">
            <a:xfrm>
              <a:off x="1125" y="1773"/>
              <a:ext cx="443" cy="484"/>
            </a:xfrm>
            <a:custGeom>
              <a:avLst/>
              <a:gdLst/>
              <a:ahLst/>
              <a:cxnLst>
                <a:cxn ang="0">
                  <a:pos x="0" y="370"/>
                </a:cxn>
                <a:cxn ang="0">
                  <a:pos x="17" y="44"/>
                </a:cxn>
                <a:cxn ang="0">
                  <a:pos x="26" y="106"/>
                </a:cxn>
                <a:cxn ang="0">
                  <a:pos x="34" y="427"/>
                </a:cxn>
                <a:cxn ang="0">
                  <a:pos x="43" y="6"/>
                </a:cxn>
                <a:cxn ang="0">
                  <a:pos x="60" y="251"/>
                </a:cxn>
                <a:cxn ang="0">
                  <a:pos x="68" y="421"/>
                </a:cxn>
                <a:cxn ang="0">
                  <a:pos x="77" y="18"/>
                </a:cxn>
                <a:cxn ang="0">
                  <a:pos x="85" y="383"/>
                </a:cxn>
                <a:cxn ang="0">
                  <a:pos x="94" y="358"/>
                </a:cxn>
                <a:cxn ang="0">
                  <a:pos x="111" y="37"/>
                </a:cxn>
                <a:cxn ang="0">
                  <a:pos x="119" y="182"/>
                </a:cxn>
                <a:cxn ang="0">
                  <a:pos x="128" y="232"/>
                </a:cxn>
                <a:cxn ang="0">
                  <a:pos x="136" y="37"/>
                </a:cxn>
                <a:cxn ang="0">
                  <a:pos x="153" y="326"/>
                </a:cxn>
                <a:cxn ang="0">
                  <a:pos x="162" y="421"/>
                </a:cxn>
                <a:cxn ang="0">
                  <a:pos x="170" y="37"/>
                </a:cxn>
                <a:cxn ang="0">
                  <a:pos x="179" y="433"/>
                </a:cxn>
                <a:cxn ang="0">
                  <a:pos x="188" y="326"/>
                </a:cxn>
                <a:cxn ang="0">
                  <a:pos x="205" y="37"/>
                </a:cxn>
                <a:cxn ang="0">
                  <a:pos x="213" y="465"/>
                </a:cxn>
                <a:cxn ang="0">
                  <a:pos x="230" y="188"/>
                </a:cxn>
                <a:cxn ang="0">
                  <a:pos x="239" y="69"/>
                </a:cxn>
                <a:cxn ang="0">
                  <a:pos x="247" y="471"/>
                </a:cxn>
                <a:cxn ang="0">
                  <a:pos x="256" y="88"/>
                </a:cxn>
                <a:cxn ang="0">
                  <a:pos x="264" y="157"/>
                </a:cxn>
                <a:cxn ang="0">
                  <a:pos x="281" y="465"/>
                </a:cxn>
                <a:cxn ang="0">
                  <a:pos x="290" y="289"/>
                </a:cxn>
                <a:cxn ang="0">
                  <a:pos x="298" y="295"/>
                </a:cxn>
                <a:cxn ang="0">
                  <a:pos x="307" y="465"/>
                </a:cxn>
                <a:cxn ang="0">
                  <a:pos x="324" y="157"/>
                </a:cxn>
                <a:cxn ang="0">
                  <a:pos x="332" y="100"/>
                </a:cxn>
                <a:cxn ang="0">
                  <a:pos x="341" y="477"/>
                </a:cxn>
                <a:cxn ang="0">
                  <a:pos x="349" y="75"/>
                </a:cxn>
                <a:cxn ang="0">
                  <a:pos x="358" y="201"/>
                </a:cxn>
                <a:cxn ang="0">
                  <a:pos x="375" y="471"/>
                </a:cxn>
                <a:cxn ang="0">
                  <a:pos x="384" y="56"/>
                </a:cxn>
                <a:cxn ang="0">
                  <a:pos x="401" y="345"/>
                </a:cxn>
                <a:cxn ang="0">
                  <a:pos x="409" y="446"/>
                </a:cxn>
                <a:cxn ang="0">
                  <a:pos x="418" y="56"/>
                </a:cxn>
                <a:cxn ang="0">
                  <a:pos x="426" y="446"/>
                </a:cxn>
                <a:cxn ang="0">
                  <a:pos x="435" y="358"/>
                </a:cxn>
              </a:cxnLst>
              <a:rect l="0" t="0" r="r" b="b"/>
              <a:pathLst>
                <a:path w="443" h="484">
                  <a:moveTo>
                    <a:pt x="0" y="308"/>
                  </a:moveTo>
                  <a:lnTo>
                    <a:pt x="0" y="414"/>
                  </a:lnTo>
                  <a:lnTo>
                    <a:pt x="0" y="370"/>
                  </a:lnTo>
                  <a:lnTo>
                    <a:pt x="9" y="364"/>
                  </a:lnTo>
                  <a:lnTo>
                    <a:pt x="9" y="50"/>
                  </a:lnTo>
                  <a:lnTo>
                    <a:pt x="17" y="44"/>
                  </a:lnTo>
                  <a:lnTo>
                    <a:pt x="17" y="0"/>
                  </a:lnTo>
                  <a:lnTo>
                    <a:pt x="17" y="100"/>
                  </a:lnTo>
                  <a:lnTo>
                    <a:pt x="26" y="106"/>
                  </a:lnTo>
                  <a:lnTo>
                    <a:pt x="26" y="408"/>
                  </a:lnTo>
                  <a:lnTo>
                    <a:pt x="34" y="414"/>
                  </a:lnTo>
                  <a:lnTo>
                    <a:pt x="34" y="427"/>
                  </a:lnTo>
                  <a:lnTo>
                    <a:pt x="34" y="264"/>
                  </a:lnTo>
                  <a:lnTo>
                    <a:pt x="43" y="257"/>
                  </a:lnTo>
                  <a:lnTo>
                    <a:pt x="43" y="6"/>
                  </a:lnTo>
                  <a:lnTo>
                    <a:pt x="51" y="12"/>
                  </a:lnTo>
                  <a:lnTo>
                    <a:pt x="51" y="245"/>
                  </a:lnTo>
                  <a:lnTo>
                    <a:pt x="60" y="251"/>
                  </a:lnTo>
                  <a:lnTo>
                    <a:pt x="60" y="440"/>
                  </a:lnTo>
                  <a:lnTo>
                    <a:pt x="60" y="427"/>
                  </a:lnTo>
                  <a:lnTo>
                    <a:pt x="68" y="421"/>
                  </a:lnTo>
                  <a:lnTo>
                    <a:pt x="68" y="138"/>
                  </a:lnTo>
                  <a:lnTo>
                    <a:pt x="77" y="132"/>
                  </a:lnTo>
                  <a:lnTo>
                    <a:pt x="77" y="18"/>
                  </a:lnTo>
                  <a:lnTo>
                    <a:pt x="77" y="56"/>
                  </a:lnTo>
                  <a:lnTo>
                    <a:pt x="85" y="62"/>
                  </a:lnTo>
                  <a:lnTo>
                    <a:pt x="85" y="383"/>
                  </a:lnTo>
                  <a:lnTo>
                    <a:pt x="94" y="389"/>
                  </a:lnTo>
                  <a:lnTo>
                    <a:pt x="94" y="446"/>
                  </a:lnTo>
                  <a:lnTo>
                    <a:pt x="94" y="358"/>
                  </a:lnTo>
                  <a:lnTo>
                    <a:pt x="102" y="352"/>
                  </a:lnTo>
                  <a:lnTo>
                    <a:pt x="102" y="44"/>
                  </a:lnTo>
                  <a:lnTo>
                    <a:pt x="111" y="37"/>
                  </a:lnTo>
                  <a:lnTo>
                    <a:pt x="111" y="25"/>
                  </a:lnTo>
                  <a:lnTo>
                    <a:pt x="111" y="176"/>
                  </a:lnTo>
                  <a:lnTo>
                    <a:pt x="119" y="182"/>
                  </a:lnTo>
                  <a:lnTo>
                    <a:pt x="119" y="452"/>
                  </a:lnTo>
                  <a:lnTo>
                    <a:pt x="128" y="446"/>
                  </a:lnTo>
                  <a:lnTo>
                    <a:pt x="128" y="232"/>
                  </a:lnTo>
                  <a:lnTo>
                    <a:pt x="136" y="226"/>
                  </a:lnTo>
                  <a:lnTo>
                    <a:pt x="136" y="31"/>
                  </a:lnTo>
                  <a:lnTo>
                    <a:pt x="136" y="37"/>
                  </a:lnTo>
                  <a:lnTo>
                    <a:pt x="145" y="44"/>
                  </a:lnTo>
                  <a:lnTo>
                    <a:pt x="145" y="320"/>
                  </a:lnTo>
                  <a:lnTo>
                    <a:pt x="153" y="326"/>
                  </a:lnTo>
                  <a:lnTo>
                    <a:pt x="153" y="458"/>
                  </a:lnTo>
                  <a:lnTo>
                    <a:pt x="153" y="427"/>
                  </a:lnTo>
                  <a:lnTo>
                    <a:pt x="162" y="421"/>
                  </a:lnTo>
                  <a:lnTo>
                    <a:pt x="162" y="113"/>
                  </a:lnTo>
                  <a:lnTo>
                    <a:pt x="170" y="106"/>
                  </a:lnTo>
                  <a:lnTo>
                    <a:pt x="170" y="37"/>
                  </a:lnTo>
                  <a:lnTo>
                    <a:pt x="170" y="113"/>
                  </a:lnTo>
                  <a:lnTo>
                    <a:pt x="179" y="119"/>
                  </a:lnTo>
                  <a:lnTo>
                    <a:pt x="179" y="433"/>
                  </a:lnTo>
                  <a:lnTo>
                    <a:pt x="188" y="440"/>
                  </a:lnTo>
                  <a:lnTo>
                    <a:pt x="188" y="465"/>
                  </a:lnTo>
                  <a:lnTo>
                    <a:pt x="188" y="326"/>
                  </a:lnTo>
                  <a:lnTo>
                    <a:pt x="196" y="320"/>
                  </a:lnTo>
                  <a:lnTo>
                    <a:pt x="196" y="44"/>
                  </a:lnTo>
                  <a:lnTo>
                    <a:pt x="205" y="37"/>
                  </a:lnTo>
                  <a:lnTo>
                    <a:pt x="205" y="245"/>
                  </a:lnTo>
                  <a:lnTo>
                    <a:pt x="213" y="251"/>
                  </a:lnTo>
                  <a:lnTo>
                    <a:pt x="213" y="465"/>
                  </a:lnTo>
                  <a:lnTo>
                    <a:pt x="222" y="458"/>
                  </a:lnTo>
                  <a:lnTo>
                    <a:pt x="222" y="194"/>
                  </a:lnTo>
                  <a:lnTo>
                    <a:pt x="230" y="188"/>
                  </a:lnTo>
                  <a:lnTo>
                    <a:pt x="230" y="44"/>
                  </a:lnTo>
                  <a:lnTo>
                    <a:pt x="230" y="62"/>
                  </a:lnTo>
                  <a:lnTo>
                    <a:pt x="239" y="69"/>
                  </a:lnTo>
                  <a:lnTo>
                    <a:pt x="239" y="377"/>
                  </a:lnTo>
                  <a:lnTo>
                    <a:pt x="247" y="383"/>
                  </a:lnTo>
                  <a:lnTo>
                    <a:pt x="247" y="471"/>
                  </a:lnTo>
                  <a:lnTo>
                    <a:pt x="247" y="408"/>
                  </a:lnTo>
                  <a:lnTo>
                    <a:pt x="256" y="402"/>
                  </a:lnTo>
                  <a:lnTo>
                    <a:pt x="256" y="88"/>
                  </a:lnTo>
                  <a:lnTo>
                    <a:pt x="264" y="81"/>
                  </a:lnTo>
                  <a:lnTo>
                    <a:pt x="264" y="44"/>
                  </a:lnTo>
                  <a:lnTo>
                    <a:pt x="264" y="157"/>
                  </a:lnTo>
                  <a:lnTo>
                    <a:pt x="273" y="163"/>
                  </a:lnTo>
                  <a:lnTo>
                    <a:pt x="273" y="458"/>
                  </a:lnTo>
                  <a:lnTo>
                    <a:pt x="281" y="465"/>
                  </a:lnTo>
                  <a:lnTo>
                    <a:pt x="281" y="471"/>
                  </a:lnTo>
                  <a:lnTo>
                    <a:pt x="281" y="295"/>
                  </a:lnTo>
                  <a:lnTo>
                    <a:pt x="290" y="289"/>
                  </a:lnTo>
                  <a:lnTo>
                    <a:pt x="290" y="50"/>
                  </a:lnTo>
                  <a:lnTo>
                    <a:pt x="298" y="56"/>
                  </a:lnTo>
                  <a:lnTo>
                    <a:pt x="298" y="295"/>
                  </a:lnTo>
                  <a:lnTo>
                    <a:pt x="307" y="301"/>
                  </a:lnTo>
                  <a:lnTo>
                    <a:pt x="307" y="477"/>
                  </a:lnTo>
                  <a:lnTo>
                    <a:pt x="307" y="465"/>
                  </a:lnTo>
                  <a:lnTo>
                    <a:pt x="315" y="458"/>
                  </a:lnTo>
                  <a:lnTo>
                    <a:pt x="315" y="163"/>
                  </a:lnTo>
                  <a:lnTo>
                    <a:pt x="324" y="157"/>
                  </a:lnTo>
                  <a:lnTo>
                    <a:pt x="324" y="50"/>
                  </a:lnTo>
                  <a:lnTo>
                    <a:pt x="324" y="94"/>
                  </a:lnTo>
                  <a:lnTo>
                    <a:pt x="332" y="100"/>
                  </a:lnTo>
                  <a:lnTo>
                    <a:pt x="332" y="414"/>
                  </a:lnTo>
                  <a:lnTo>
                    <a:pt x="341" y="421"/>
                  </a:lnTo>
                  <a:lnTo>
                    <a:pt x="341" y="477"/>
                  </a:lnTo>
                  <a:lnTo>
                    <a:pt x="341" y="383"/>
                  </a:lnTo>
                  <a:lnTo>
                    <a:pt x="349" y="377"/>
                  </a:lnTo>
                  <a:lnTo>
                    <a:pt x="349" y="75"/>
                  </a:lnTo>
                  <a:lnTo>
                    <a:pt x="358" y="69"/>
                  </a:lnTo>
                  <a:lnTo>
                    <a:pt x="358" y="50"/>
                  </a:lnTo>
                  <a:lnTo>
                    <a:pt x="358" y="201"/>
                  </a:lnTo>
                  <a:lnTo>
                    <a:pt x="367" y="207"/>
                  </a:lnTo>
                  <a:lnTo>
                    <a:pt x="367" y="477"/>
                  </a:lnTo>
                  <a:lnTo>
                    <a:pt x="375" y="471"/>
                  </a:lnTo>
                  <a:lnTo>
                    <a:pt x="375" y="257"/>
                  </a:lnTo>
                  <a:lnTo>
                    <a:pt x="384" y="251"/>
                  </a:lnTo>
                  <a:lnTo>
                    <a:pt x="384" y="56"/>
                  </a:lnTo>
                  <a:lnTo>
                    <a:pt x="392" y="62"/>
                  </a:lnTo>
                  <a:lnTo>
                    <a:pt x="392" y="339"/>
                  </a:lnTo>
                  <a:lnTo>
                    <a:pt x="401" y="345"/>
                  </a:lnTo>
                  <a:lnTo>
                    <a:pt x="401" y="477"/>
                  </a:lnTo>
                  <a:lnTo>
                    <a:pt x="401" y="452"/>
                  </a:lnTo>
                  <a:lnTo>
                    <a:pt x="409" y="446"/>
                  </a:lnTo>
                  <a:lnTo>
                    <a:pt x="409" y="138"/>
                  </a:lnTo>
                  <a:lnTo>
                    <a:pt x="418" y="132"/>
                  </a:lnTo>
                  <a:lnTo>
                    <a:pt x="418" y="56"/>
                  </a:lnTo>
                  <a:lnTo>
                    <a:pt x="418" y="119"/>
                  </a:lnTo>
                  <a:lnTo>
                    <a:pt x="426" y="125"/>
                  </a:lnTo>
                  <a:lnTo>
                    <a:pt x="426" y="446"/>
                  </a:lnTo>
                  <a:lnTo>
                    <a:pt x="435" y="452"/>
                  </a:lnTo>
                  <a:lnTo>
                    <a:pt x="435" y="484"/>
                  </a:lnTo>
                  <a:lnTo>
                    <a:pt x="435" y="358"/>
                  </a:lnTo>
                  <a:lnTo>
                    <a:pt x="443" y="352"/>
                  </a:lnTo>
                  <a:lnTo>
                    <a:pt x="443" y="62"/>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6" name="Freeform 198"/>
            <p:cNvSpPr>
              <a:spLocks/>
            </p:cNvSpPr>
            <p:nvPr/>
          </p:nvSpPr>
          <p:spPr bwMode="auto">
            <a:xfrm>
              <a:off x="1568" y="1829"/>
              <a:ext cx="452" cy="434"/>
            </a:xfrm>
            <a:custGeom>
              <a:avLst/>
              <a:gdLst/>
              <a:ahLst/>
              <a:cxnLst>
                <a:cxn ang="0">
                  <a:pos x="9" y="182"/>
                </a:cxn>
                <a:cxn ang="0">
                  <a:pos x="26" y="421"/>
                </a:cxn>
                <a:cxn ang="0">
                  <a:pos x="34" y="0"/>
                </a:cxn>
                <a:cxn ang="0">
                  <a:pos x="43" y="314"/>
                </a:cxn>
                <a:cxn ang="0">
                  <a:pos x="51" y="384"/>
                </a:cxn>
                <a:cxn ang="0">
                  <a:pos x="68" y="57"/>
                </a:cxn>
                <a:cxn ang="0">
                  <a:pos x="77" y="101"/>
                </a:cxn>
                <a:cxn ang="0">
                  <a:pos x="85" y="428"/>
                </a:cxn>
                <a:cxn ang="0">
                  <a:pos x="94" y="6"/>
                </a:cxn>
                <a:cxn ang="0">
                  <a:pos x="111" y="220"/>
                </a:cxn>
                <a:cxn ang="0">
                  <a:pos x="120" y="151"/>
                </a:cxn>
                <a:cxn ang="0">
                  <a:pos x="128" y="25"/>
                </a:cxn>
                <a:cxn ang="0">
                  <a:pos x="145" y="346"/>
                </a:cxn>
                <a:cxn ang="0">
                  <a:pos x="154" y="358"/>
                </a:cxn>
                <a:cxn ang="0">
                  <a:pos x="162" y="0"/>
                </a:cxn>
                <a:cxn ang="0">
                  <a:pos x="171" y="415"/>
                </a:cxn>
                <a:cxn ang="0">
                  <a:pos x="179" y="258"/>
                </a:cxn>
                <a:cxn ang="0">
                  <a:pos x="196" y="6"/>
                </a:cxn>
                <a:cxn ang="0">
                  <a:pos x="205" y="428"/>
                </a:cxn>
                <a:cxn ang="0">
                  <a:pos x="213" y="132"/>
                </a:cxn>
                <a:cxn ang="0">
                  <a:pos x="222" y="38"/>
                </a:cxn>
                <a:cxn ang="0">
                  <a:pos x="239" y="365"/>
                </a:cxn>
                <a:cxn ang="0">
                  <a:pos x="247" y="352"/>
                </a:cxn>
                <a:cxn ang="0">
                  <a:pos x="256" y="0"/>
                </a:cxn>
                <a:cxn ang="0">
                  <a:pos x="264" y="421"/>
                </a:cxn>
                <a:cxn ang="0">
                  <a:pos x="281" y="233"/>
                </a:cxn>
                <a:cxn ang="0">
                  <a:pos x="290" y="258"/>
                </a:cxn>
                <a:cxn ang="0">
                  <a:pos x="299" y="421"/>
                </a:cxn>
                <a:cxn ang="0">
                  <a:pos x="316" y="113"/>
                </a:cxn>
                <a:cxn ang="0">
                  <a:pos x="324" y="50"/>
                </a:cxn>
                <a:cxn ang="0">
                  <a:pos x="333" y="428"/>
                </a:cxn>
                <a:cxn ang="0">
                  <a:pos x="341" y="32"/>
                </a:cxn>
                <a:cxn ang="0">
                  <a:pos x="350" y="145"/>
                </a:cxn>
                <a:cxn ang="0">
                  <a:pos x="367" y="421"/>
                </a:cxn>
                <a:cxn ang="0">
                  <a:pos x="375" y="0"/>
                </a:cxn>
                <a:cxn ang="0">
                  <a:pos x="392" y="270"/>
                </a:cxn>
                <a:cxn ang="0">
                  <a:pos x="401" y="409"/>
                </a:cxn>
                <a:cxn ang="0">
                  <a:pos x="409" y="0"/>
                </a:cxn>
                <a:cxn ang="0">
                  <a:pos x="418" y="371"/>
                </a:cxn>
                <a:cxn ang="0">
                  <a:pos x="426" y="340"/>
                </a:cxn>
                <a:cxn ang="0">
                  <a:pos x="443" y="19"/>
                </a:cxn>
                <a:cxn ang="0">
                  <a:pos x="452" y="126"/>
                </a:cxn>
              </a:cxnLst>
              <a:rect l="0" t="0" r="r" b="b"/>
              <a:pathLst>
                <a:path w="452" h="434">
                  <a:moveTo>
                    <a:pt x="0" y="6"/>
                  </a:moveTo>
                  <a:lnTo>
                    <a:pt x="9" y="0"/>
                  </a:lnTo>
                  <a:lnTo>
                    <a:pt x="9" y="182"/>
                  </a:lnTo>
                  <a:lnTo>
                    <a:pt x="17" y="189"/>
                  </a:lnTo>
                  <a:lnTo>
                    <a:pt x="17" y="428"/>
                  </a:lnTo>
                  <a:lnTo>
                    <a:pt x="26" y="421"/>
                  </a:lnTo>
                  <a:lnTo>
                    <a:pt x="26" y="176"/>
                  </a:lnTo>
                  <a:lnTo>
                    <a:pt x="34" y="170"/>
                  </a:lnTo>
                  <a:lnTo>
                    <a:pt x="34" y="0"/>
                  </a:lnTo>
                  <a:lnTo>
                    <a:pt x="34" y="13"/>
                  </a:lnTo>
                  <a:lnTo>
                    <a:pt x="43" y="19"/>
                  </a:lnTo>
                  <a:lnTo>
                    <a:pt x="43" y="314"/>
                  </a:lnTo>
                  <a:lnTo>
                    <a:pt x="51" y="321"/>
                  </a:lnTo>
                  <a:lnTo>
                    <a:pt x="51" y="428"/>
                  </a:lnTo>
                  <a:lnTo>
                    <a:pt x="51" y="384"/>
                  </a:lnTo>
                  <a:lnTo>
                    <a:pt x="60" y="377"/>
                  </a:lnTo>
                  <a:lnTo>
                    <a:pt x="60" y="63"/>
                  </a:lnTo>
                  <a:lnTo>
                    <a:pt x="68" y="57"/>
                  </a:lnTo>
                  <a:lnTo>
                    <a:pt x="68" y="0"/>
                  </a:lnTo>
                  <a:lnTo>
                    <a:pt x="68" y="94"/>
                  </a:lnTo>
                  <a:lnTo>
                    <a:pt x="77" y="101"/>
                  </a:lnTo>
                  <a:lnTo>
                    <a:pt x="77" y="402"/>
                  </a:lnTo>
                  <a:lnTo>
                    <a:pt x="85" y="409"/>
                  </a:lnTo>
                  <a:lnTo>
                    <a:pt x="85" y="428"/>
                  </a:lnTo>
                  <a:lnTo>
                    <a:pt x="85" y="277"/>
                  </a:lnTo>
                  <a:lnTo>
                    <a:pt x="94" y="270"/>
                  </a:lnTo>
                  <a:lnTo>
                    <a:pt x="94" y="6"/>
                  </a:lnTo>
                  <a:lnTo>
                    <a:pt x="102" y="0"/>
                  </a:lnTo>
                  <a:lnTo>
                    <a:pt x="102" y="214"/>
                  </a:lnTo>
                  <a:lnTo>
                    <a:pt x="111" y="220"/>
                  </a:lnTo>
                  <a:lnTo>
                    <a:pt x="111" y="428"/>
                  </a:lnTo>
                  <a:lnTo>
                    <a:pt x="120" y="421"/>
                  </a:lnTo>
                  <a:lnTo>
                    <a:pt x="120" y="151"/>
                  </a:lnTo>
                  <a:lnTo>
                    <a:pt x="128" y="145"/>
                  </a:lnTo>
                  <a:lnTo>
                    <a:pt x="128" y="0"/>
                  </a:lnTo>
                  <a:lnTo>
                    <a:pt x="128" y="25"/>
                  </a:lnTo>
                  <a:lnTo>
                    <a:pt x="137" y="32"/>
                  </a:lnTo>
                  <a:lnTo>
                    <a:pt x="137" y="340"/>
                  </a:lnTo>
                  <a:lnTo>
                    <a:pt x="145" y="346"/>
                  </a:lnTo>
                  <a:lnTo>
                    <a:pt x="145" y="428"/>
                  </a:lnTo>
                  <a:lnTo>
                    <a:pt x="145" y="365"/>
                  </a:lnTo>
                  <a:lnTo>
                    <a:pt x="154" y="358"/>
                  </a:lnTo>
                  <a:lnTo>
                    <a:pt x="154" y="44"/>
                  </a:lnTo>
                  <a:lnTo>
                    <a:pt x="162" y="38"/>
                  </a:lnTo>
                  <a:lnTo>
                    <a:pt x="162" y="0"/>
                  </a:lnTo>
                  <a:lnTo>
                    <a:pt x="162" y="113"/>
                  </a:lnTo>
                  <a:lnTo>
                    <a:pt x="171" y="120"/>
                  </a:lnTo>
                  <a:lnTo>
                    <a:pt x="171" y="415"/>
                  </a:lnTo>
                  <a:lnTo>
                    <a:pt x="179" y="421"/>
                  </a:lnTo>
                  <a:lnTo>
                    <a:pt x="179" y="428"/>
                  </a:lnTo>
                  <a:lnTo>
                    <a:pt x="179" y="258"/>
                  </a:lnTo>
                  <a:lnTo>
                    <a:pt x="188" y="252"/>
                  </a:lnTo>
                  <a:lnTo>
                    <a:pt x="188" y="0"/>
                  </a:lnTo>
                  <a:lnTo>
                    <a:pt x="196" y="6"/>
                  </a:lnTo>
                  <a:lnTo>
                    <a:pt x="196" y="239"/>
                  </a:lnTo>
                  <a:lnTo>
                    <a:pt x="205" y="245"/>
                  </a:lnTo>
                  <a:lnTo>
                    <a:pt x="205" y="428"/>
                  </a:lnTo>
                  <a:lnTo>
                    <a:pt x="205" y="421"/>
                  </a:lnTo>
                  <a:lnTo>
                    <a:pt x="213" y="415"/>
                  </a:lnTo>
                  <a:lnTo>
                    <a:pt x="213" y="132"/>
                  </a:lnTo>
                  <a:lnTo>
                    <a:pt x="222" y="126"/>
                  </a:lnTo>
                  <a:lnTo>
                    <a:pt x="222" y="0"/>
                  </a:lnTo>
                  <a:lnTo>
                    <a:pt x="222" y="38"/>
                  </a:lnTo>
                  <a:lnTo>
                    <a:pt x="230" y="44"/>
                  </a:lnTo>
                  <a:lnTo>
                    <a:pt x="230" y="358"/>
                  </a:lnTo>
                  <a:lnTo>
                    <a:pt x="239" y="365"/>
                  </a:lnTo>
                  <a:lnTo>
                    <a:pt x="239" y="428"/>
                  </a:lnTo>
                  <a:lnTo>
                    <a:pt x="239" y="358"/>
                  </a:lnTo>
                  <a:lnTo>
                    <a:pt x="247" y="352"/>
                  </a:lnTo>
                  <a:lnTo>
                    <a:pt x="247" y="38"/>
                  </a:lnTo>
                  <a:lnTo>
                    <a:pt x="256" y="32"/>
                  </a:lnTo>
                  <a:lnTo>
                    <a:pt x="256" y="0"/>
                  </a:lnTo>
                  <a:lnTo>
                    <a:pt x="256" y="132"/>
                  </a:lnTo>
                  <a:lnTo>
                    <a:pt x="264" y="138"/>
                  </a:lnTo>
                  <a:lnTo>
                    <a:pt x="264" y="421"/>
                  </a:lnTo>
                  <a:lnTo>
                    <a:pt x="273" y="428"/>
                  </a:lnTo>
                  <a:lnTo>
                    <a:pt x="273" y="239"/>
                  </a:lnTo>
                  <a:lnTo>
                    <a:pt x="281" y="233"/>
                  </a:lnTo>
                  <a:lnTo>
                    <a:pt x="281" y="0"/>
                  </a:lnTo>
                  <a:lnTo>
                    <a:pt x="290" y="6"/>
                  </a:lnTo>
                  <a:lnTo>
                    <a:pt x="290" y="258"/>
                  </a:lnTo>
                  <a:lnTo>
                    <a:pt x="299" y="264"/>
                  </a:lnTo>
                  <a:lnTo>
                    <a:pt x="299" y="428"/>
                  </a:lnTo>
                  <a:lnTo>
                    <a:pt x="299" y="421"/>
                  </a:lnTo>
                  <a:lnTo>
                    <a:pt x="307" y="415"/>
                  </a:lnTo>
                  <a:lnTo>
                    <a:pt x="307" y="120"/>
                  </a:lnTo>
                  <a:lnTo>
                    <a:pt x="316" y="113"/>
                  </a:lnTo>
                  <a:lnTo>
                    <a:pt x="316" y="0"/>
                  </a:lnTo>
                  <a:lnTo>
                    <a:pt x="316" y="44"/>
                  </a:lnTo>
                  <a:lnTo>
                    <a:pt x="324" y="50"/>
                  </a:lnTo>
                  <a:lnTo>
                    <a:pt x="324" y="365"/>
                  </a:lnTo>
                  <a:lnTo>
                    <a:pt x="333" y="371"/>
                  </a:lnTo>
                  <a:lnTo>
                    <a:pt x="333" y="428"/>
                  </a:lnTo>
                  <a:lnTo>
                    <a:pt x="333" y="346"/>
                  </a:lnTo>
                  <a:lnTo>
                    <a:pt x="341" y="340"/>
                  </a:lnTo>
                  <a:lnTo>
                    <a:pt x="341" y="32"/>
                  </a:lnTo>
                  <a:lnTo>
                    <a:pt x="350" y="25"/>
                  </a:lnTo>
                  <a:lnTo>
                    <a:pt x="350" y="0"/>
                  </a:lnTo>
                  <a:lnTo>
                    <a:pt x="350" y="145"/>
                  </a:lnTo>
                  <a:lnTo>
                    <a:pt x="358" y="151"/>
                  </a:lnTo>
                  <a:lnTo>
                    <a:pt x="358" y="428"/>
                  </a:lnTo>
                  <a:lnTo>
                    <a:pt x="367" y="421"/>
                  </a:lnTo>
                  <a:lnTo>
                    <a:pt x="367" y="233"/>
                  </a:lnTo>
                  <a:lnTo>
                    <a:pt x="375" y="226"/>
                  </a:lnTo>
                  <a:lnTo>
                    <a:pt x="375" y="0"/>
                  </a:lnTo>
                  <a:lnTo>
                    <a:pt x="384" y="6"/>
                  </a:lnTo>
                  <a:lnTo>
                    <a:pt x="384" y="264"/>
                  </a:lnTo>
                  <a:lnTo>
                    <a:pt x="392" y="270"/>
                  </a:lnTo>
                  <a:lnTo>
                    <a:pt x="392" y="434"/>
                  </a:lnTo>
                  <a:lnTo>
                    <a:pt x="392" y="415"/>
                  </a:lnTo>
                  <a:lnTo>
                    <a:pt x="401" y="409"/>
                  </a:lnTo>
                  <a:lnTo>
                    <a:pt x="401" y="113"/>
                  </a:lnTo>
                  <a:lnTo>
                    <a:pt x="409" y="107"/>
                  </a:lnTo>
                  <a:lnTo>
                    <a:pt x="409" y="0"/>
                  </a:lnTo>
                  <a:lnTo>
                    <a:pt x="409" y="50"/>
                  </a:lnTo>
                  <a:lnTo>
                    <a:pt x="418" y="57"/>
                  </a:lnTo>
                  <a:lnTo>
                    <a:pt x="418" y="371"/>
                  </a:lnTo>
                  <a:lnTo>
                    <a:pt x="426" y="377"/>
                  </a:lnTo>
                  <a:lnTo>
                    <a:pt x="426" y="434"/>
                  </a:lnTo>
                  <a:lnTo>
                    <a:pt x="426" y="340"/>
                  </a:lnTo>
                  <a:lnTo>
                    <a:pt x="435" y="333"/>
                  </a:lnTo>
                  <a:lnTo>
                    <a:pt x="435" y="25"/>
                  </a:lnTo>
                  <a:lnTo>
                    <a:pt x="443" y="19"/>
                  </a:lnTo>
                  <a:lnTo>
                    <a:pt x="443" y="0"/>
                  </a:lnTo>
                  <a:lnTo>
                    <a:pt x="443" y="120"/>
                  </a:lnTo>
                  <a:lnTo>
                    <a:pt x="452" y="126"/>
                  </a:lnTo>
                  <a:lnTo>
                    <a:pt x="452" y="233"/>
                  </a:lnTo>
                  <a:lnTo>
                    <a:pt x="452" y="12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5" name="Freeform 197"/>
            <p:cNvSpPr>
              <a:spLocks/>
            </p:cNvSpPr>
            <p:nvPr/>
          </p:nvSpPr>
          <p:spPr bwMode="auto">
            <a:xfrm>
              <a:off x="2020" y="1949"/>
              <a:ext cx="281" cy="113"/>
            </a:xfrm>
            <a:custGeom>
              <a:avLst/>
              <a:gdLst/>
              <a:ahLst/>
              <a:cxnLst>
                <a:cxn ang="0">
                  <a:pos x="8" y="88"/>
                </a:cxn>
                <a:cxn ang="0">
                  <a:pos x="8" y="106"/>
                </a:cxn>
                <a:cxn ang="0">
                  <a:pos x="17" y="88"/>
                </a:cxn>
                <a:cxn ang="0">
                  <a:pos x="26" y="106"/>
                </a:cxn>
                <a:cxn ang="0">
                  <a:pos x="34" y="88"/>
                </a:cxn>
                <a:cxn ang="0">
                  <a:pos x="34" y="106"/>
                </a:cxn>
                <a:cxn ang="0">
                  <a:pos x="43" y="88"/>
                </a:cxn>
                <a:cxn ang="0">
                  <a:pos x="51" y="106"/>
                </a:cxn>
                <a:cxn ang="0">
                  <a:pos x="60" y="94"/>
                </a:cxn>
                <a:cxn ang="0">
                  <a:pos x="60" y="100"/>
                </a:cxn>
                <a:cxn ang="0">
                  <a:pos x="68" y="94"/>
                </a:cxn>
                <a:cxn ang="0">
                  <a:pos x="77" y="100"/>
                </a:cxn>
                <a:cxn ang="0">
                  <a:pos x="85" y="94"/>
                </a:cxn>
                <a:cxn ang="0">
                  <a:pos x="85" y="94"/>
                </a:cxn>
                <a:cxn ang="0">
                  <a:pos x="94" y="94"/>
                </a:cxn>
                <a:cxn ang="0">
                  <a:pos x="102" y="94"/>
                </a:cxn>
                <a:cxn ang="0">
                  <a:pos x="111" y="100"/>
                </a:cxn>
                <a:cxn ang="0">
                  <a:pos x="119" y="100"/>
                </a:cxn>
                <a:cxn ang="0">
                  <a:pos x="119" y="100"/>
                </a:cxn>
                <a:cxn ang="0">
                  <a:pos x="128" y="94"/>
                </a:cxn>
                <a:cxn ang="0">
                  <a:pos x="136" y="100"/>
                </a:cxn>
                <a:cxn ang="0">
                  <a:pos x="145" y="100"/>
                </a:cxn>
                <a:cxn ang="0">
                  <a:pos x="145" y="100"/>
                </a:cxn>
                <a:cxn ang="0">
                  <a:pos x="153" y="94"/>
                </a:cxn>
                <a:cxn ang="0">
                  <a:pos x="162" y="94"/>
                </a:cxn>
                <a:cxn ang="0">
                  <a:pos x="170" y="94"/>
                </a:cxn>
                <a:cxn ang="0">
                  <a:pos x="179" y="100"/>
                </a:cxn>
                <a:cxn ang="0">
                  <a:pos x="187" y="100"/>
                </a:cxn>
                <a:cxn ang="0">
                  <a:pos x="187" y="100"/>
                </a:cxn>
                <a:cxn ang="0">
                  <a:pos x="196" y="94"/>
                </a:cxn>
                <a:cxn ang="0">
                  <a:pos x="204" y="94"/>
                </a:cxn>
                <a:cxn ang="0">
                  <a:pos x="213" y="94"/>
                </a:cxn>
                <a:cxn ang="0">
                  <a:pos x="222" y="100"/>
                </a:cxn>
                <a:cxn ang="0">
                  <a:pos x="230" y="100"/>
                </a:cxn>
                <a:cxn ang="0">
                  <a:pos x="230" y="100"/>
                </a:cxn>
                <a:cxn ang="0">
                  <a:pos x="239" y="94"/>
                </a:cxn>
                <a:cxn ang="0">
                  <a:pos x="247" y="100"/>
                </a:cxn>
                <a:cxn ang="0">
                  <a:pos x="256" y="100"/>
                </a:cxn>
                <a:cxn ang="0">
                  <a:pos x="256" y="100"/>
                </a:cxn>
                <a:cxn ang="0">
                  <a:pos x="264" y="94"/>
                </a:cxn>
                <a:cxn ang="0">
                  <a:pos x="273" y="100"/>
                </a:cxn>
                <a:cxn ang="0">
                  <a:pos x="281" y="94"/>
                </a:cxn>
              </a:cxnLst>
              <a:rect l="0" t="0" r="r" b="b"/>
              <a:pathLst>
                <a:path w="281" h="113">
                  <a:moveTo>
                    <a:pt x="0" y="0"/>
                  </a:moveTo>
                  <a:lnTo>
                    <a:pt x="0" y="81"/>
                  </a:lnTo>
                  <a:lnTo>
                    <a:pt x="8" y="88"/>
                  </a:lnTo>
                  <a:lnTo>
                    <a:pt x="8" y="113"/>
                  </a:lnTo>
                  <a:lnTo>
                    <a:pt x="8" y="81"/>
                  </a:lnTo>
                  <a:lnTo>
                    <a:pt x="8" y="106"/>
                  </a:lnTo>
                  <a:lnTo>
                    <a:pt x="17" y="100"/>
                  </a:lnTo>
                  <a:lnTo>
                    <a:pt x="17" y="106"/>
                  </a:lnTo>
                  <a:lnTo>
                    <a:pt x="17" y="88"/>
                  </a:lnTo>
                  <a:lnTo>
                    <a:pt x="17" y="94"/>
                  </a:lnTo>
                  <a:lnTo>
                    <a:pt x="26" y="100"/>
                  </a:lnTo>
                  <a:lnTo>
                    <a:pt x="26" y="106"/>
                  </a:lnTo>
                  <a:lnTo>
                    <a:pt x="26" y="88"/>
                  </a:lnTo>
                  <a:lnTo>
                    <a:pt x="26" y="94"/>
                  </a:lnTo>
                  <a:lnTo>
                    <a:pt x="34" y="88"/>
                  </a:lnTo>
                  <a:lnTo>
                    <a:pt x="34" y="106"/>
                  </a:lnTo>
                  <a:lnTo>
                    <a:pt x="34" y="88"/>
                  </a:lnTo>
                  <a:lnTo>
                    <a:pt x="34" y="106"/>
                  </a:lnTo>
                  <a:lnTo>
                    <a:pt x="43" y="100"/>
                  </a:lnTo>
                  <a:lnTo>
                    <a:pt x="43" y="106"/>
                  </a:lnTo>
                  <a:lnTo>
                    <a:pt x="43" y="88"/>
                  </a:lnTo>
                  <a:lnTo>
                    <a:pt x="51" y="94"/>
                  </a:lnTo>
                  <a:lnTo>
                    <a:pt x="51" y="106"/>
                  </a:lnTo>
                  <a:lnTo>
                    <a:pt x="51" y="88"/>
                  </a:lnTo>
                  <a:lnTo>
                    <a:pt x="51" y="100"/>
                  </a:lnTo>
                  <a:lnTo>
                    <a:pt x="60" y="94"/>
                  </a:lnTo>
                  <a:lnTo>
                    <a:pt x="60" y="106"/>
                  </a:lnTo>
                  <a:lnTo>
                    <a:pt x="60" y="94"/>
                  </a:lnTo>
                  <a:lnTo>
                    <a:pt x="60" y="100"/>
                  </a:lnTo>
                  <a:lnTo>
                    <a:pt x="68" y="94"/>
                  </a:lnTo>
                  <a:lnTo>
                    <a:pt x="68" y="100"/>
                  </a:lnTo>
                  <a:lnTo>
                    <a:pt x="68" y="94"/>
                  </a:lnTo>
                  <a:lnTo>
                    <a:pt x="77" y="100"/>
                  </a:lnTo>
                  <a:lnTo>
                    <a:pt x="77" y="94"/>
                  </a:lnTo>
                  <a:lnTo>
                    <a:pt x="77" y="100"/>
                  </a:lnTo>
                  <a:lnTo>
                    <a:pt x="85" y="94"/>
                  </a:lnTo>
                  <a:lnTo>
                    <a:pt x="85" y="100"/>
                  </a:lnTo>
                  <a:lnTo>
                    <a:pt x="85" y="94"/>
                  </a:lnTo>
                  <a:lnTo>
                    <a:pt x="94" y="100"/>
                  </a:lnTo>
                  <a:lnTo>
                    <a:pt x="94" y="94"/>
                  </a:lnTo>
                  <a:lnTo>
                    <a:pt x="102" y="100"/>
                  </a:lnTo>
                  <a:lnTo>
                    <a:pt x="102" y="94"/>
                  </a:lnTo>
                  <a:lnTo>
                    <a:pt x="102" y="100"/>
                  </a:lnTo>
                  <a:lnTo>
                    <a:pt x="111" y="94"/>
                  </a:lnTo>
                  <a:lnTo>
                    <a:pt x="111" y="100"/>
                  </a:lnTo>
                  <a:lnTo>
                    <a:pt x="111" y="94"/>
                  </a:lnTo>
                  <a:lnTo>
                    <a:pt x="119" y="100"/>
                  </a:lnTo>
                  <a:lnTo>
                    <a:pt x="119" y="94"/>
                  </a:lnTo>
                  <a:lnTo>
                    <a:pt x="119" y="100"/>
                  </a:lnTo>
                  <a:lnTo>
                    <a:pt x="128" y="94"/>
                  </a:lnTo>
                  <a:lnTo>
                    <a:pt x="128" y="100"/>
                  </a:lnTo>
                  <a:lnTo>
                    <a:pt x="128" y="94"/>
                  </a:lnTo>
                  <a:lnTo>
                    <a:pt x="128" y="100"/>
                  </a:lnTo>
                  <a:lnTo>
                    <a:pt x="136" y="94"/>
                  </a:lnTo>
                  <a:lnTo>
                    <a:pt x="136" y="100"/>
                  </a:lnTo>
                  <a:lnTo>
                    <a:pt x="136" y="94"/>
                  </a:lnTo>
                  <a:lnTo>
                    <a:pt x="145" y="100"/>
                  </a:lnTo>
                  <a:lnTo>
                    <a:pt x="145" y="94"/>
                  </a:lnTo>
                  <a:lnTo>
                    <a:pt x="145" y="100"/>
                  </a:lnTo>
                  <a:lnTo>
                    <a:pt x="153" y="94"/>
                  </a:lnTo>
                  <a:lnTo>
                    <a:pt x="153" y="100"/>
                  </a:lnTo>
                  <a:lnTo>
                    <a:pt x="153" y="94"/>
                  </a:lnTo>
                  <a:lnTo>
                    <a:pt x="162" y="100"/>
                  </a:lnTo>
                  <a:lnTo>
                    <a:pt x="162" y="94"/>
                  </a:lnTo>
                  <a:lnTo>
                    <a:pt x="170" y="100"/>
                  </a:lnTo>
                  <a:lnTo>
                    <a:pt x="170" y="94"/>
                  </a:lnTo>
                  <a:lnTo>
                    <a:pt x="170" y="100"/>
                  </a:lnTo>
                  <a:lnTo>
                    <a:pt x="179" y="94"/>
                  </a:lnTo>
                  <a:lnTo>
                    <a:pt x="179" y="100"/>
                  </a:lnTo>
                  <a:lnTo>
                    <a:pt x="179" y="94"/>
                  </a:lnTo>
                  <a:lnTo>
                    <a:pt x="187" y="100"/>
                  </a:lnTo>
                  <a:lnTo>
                    <a:pt x="187" y="94"/>
                  </a:lnTo>
                  <a:lnTo>
                    <a:pt x="187" y="100"/>
                  </a:lnTo>
                  <a:lnTo>
                    <a:pt x="196" y="94"/>
                  </a:lnTo>
                  <a:lnTo>
                    <a:pt x="196" y="100"/>
                  </a:lnTo>
                  <a:lnTo>
                    <a:pt x="196" y="94"/>
                  </a:lnTo>
                  <a:lnTo>
                    <a:pt x="204" y="100"/>
                  </a:lnTo>
                  <a:lnTo>
                    <a:pt x="204" y="94"/>
                  </a:lnTo>
                  <a:lnTo>
                    <a:pt x="213" y="100"/>
                  </a:lnTo>
                  <a:lnTo>
                    <a:pt x="213" y="94"/>
                  </a:lnTo>
                  <a:lnTo>
                    <a:pt x="213" y="100"/>
                  </a:lnTo>
                  <a:lnTo>
                    <a:pt x="222" y="94"/>
                  </a:lnTo>
                  <a:lnTo>
                    <a:pt x="222" y="100"/>
                  </a:lnTo>
                  <a:lnTo>
                    <a:pt x="222" y="94"/>
                  </a:lnTo>
                  <a:lnTo>
                    <a:pt x="230" y="100"/>
                  </a:lnTo>
                  <a:lnTo>
                    <a:pt x="230" y="94"/>
                  </a:lnTo>
                  <a:lnTo>
                    <a:pt x="230" y="100"/>
                  </a:lnTo>
                  <a:lnTo>
                    <a:pt x="239" y="94"/>
                  </a:lnTo>
                  <a:lnTo>
                    <a:pt x="239" y="100"/>
                  </a:lnTo>
                  <a:lnTo>
                    <a:pt x="239" y="94"/>
                  </a:lnTo>
                  <a:lnTo>
                    <a:pt x="239" y="100"/>
                  </a:lnTo>
                  <a:lnTo>
                    <a:pt x="247" y="94"/>
                  </a:lnTo>
                  <a:lnTo>
                    <a:pt x="247" y="100"/>
                  </a:lnTo>
                  <a:lnTo>
                    <a:pt x="247" y="94"/>
                  </a:lnTo>
                  <a:lnTo>
                    <a:pt x="256" y="100"/>
                  </a:lnTo>
                  <a:lnTo>
                    <a:pt x="256" y="94"/>
                  </a:lnTo>
                  <a:lnTo>
                    <a:pt x="256" y="100"/>
                  </a:lnTo>
                  <a:lnTo>
                    <a:pt x="264" y="94"/>
                  </a:lnTo>
                  <a:lnTo>
                    <a:pt x="264" y="100"/>
                  </a:lnTo>
                  <a:lnTo>
                    <a:pt x="264" y="94"/>
                  </a:lnTo>
                  <a:lnTo>
                    <a:pt x="264" y="100"/>
                  </a:lnTo>
                  <a:lnTo>
                    <a:pt x="273" y="94"/>
                  </a:lnTo>
                  <a:lnTo>
                    <a:pt x="273" y="100"/>
                  </a:lnTo>
                  <a:lnTo>
                    <a:pt x="273" y="94"/>
                  </a:lnTo>
                  <a:lnTo>
                    <a:pt x="273" y="100"/>
                  </a:lnTo>
                  <a:lnTo>
                    <a:pt x="281" y="94"/>
                  </a:lnTo>
                  <a:lnTo>
                    <a:pt x="281" y="100"/>
                  </a:lnTo>
                  <a:lnTo>
                    <a:pt x="281" y="94"/>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4" name="Freeform 196"/>
            <p:cNvSpPr>
              <a:spLocks/>
            </p:cNvSpPr>
            <p:nvPr/>
          </p:nvSpPr>
          <p:spPr bwMode="auto">
            <a:xfrm>
              <a:off x="2301" y="1685"/>
              <a:ext cx="529" cy="528"/>
            </a:xfrm>
            <a:custGeom>
              <a:avLst/>
              <a:gdLst/>
              <a:ahLst/>
              <a:cxnLst>
                <a:cxn ang="0">
                  <a:pos x="9" y="358"/>
                </a:cxn>
                <a:cxn ang="0">
                  <a:pos x="9" y="358"/>
                </a:cxn>
                <a:cxn ang="0">
                  <a:pos x="17" y="358"/>
                </a:cxn>
                <a:cxn ang="0">
                  <a:pos x="34" y="364"/>
                </a:cxn>
                <a:cxn ang="0">
                  <a:pos x="43" y="364"/>
                </a:cxn>
                <a:cxn ang="0">
                  <a:pos x="51" y="358"/>
                </a:cxn>
                <a:cxn ang="0">
                  <a:pos x="60" y="358"/>
                </a:cxn>
                <a:cxn ang="0">
                  <a:pos x="68" y="364"/>
                </a:cxn>
                <a:cxn ang="0">
                  <a:pos x="68" y="358"/>
                </a:cxn>
                <a:cxn ang="0">
                  <a:pos x="77" y="358"/>
                </a:cxn>
                <a:cxn ang="0">
                  <a:pos x="94" y="358"/>
                </a:cxn>
                <a:cxn ang="0">
                  <a:pos x="102" y="358"/>
                </a:cxn>
                <a:cxn ang="0">
                  <a:pos x="111" y="364"/>
                </a:cxn>
                <a:cxn ang="0">
                  <a:pos x="128" y="364"/>
                </a:cxn>
                <a:cxn ang="0">
                  <a:pos x="154" y="364"/>
                </a:cxn>
                <a:cxn ang="0">
                  <a:pos x="162" y="358"/>
                </a:cxn>
                <a:cxn ang="0">
                  <a:pos x="171" y="364"/>
                </a:cxn>
                <a:cxn ang="0">
                  <a:pos x="196" y="358"/>
                </a:cxn>
                <a:cxn ang="0">
                  <a:pos x="222" y="358"/>
                </a:cxn>
                <a:cxn ang="0">
                  <a:pos x="247" y="364"/>
                </a:cxn>
                <a:cxn ang="0">
                  <a:pos x="273" y="364"/>
                </a:cxn>
                <a:cxn ang="0">
                  <a:pos x="298" y="364"/>
                </a:cxn>
                <a:cxn ang="0">
                  <a:pos x="324" y="352"/>
                </a:cxn>
                <a:cxn ang="0">
                  <a:pos x="333" y="0"/>
                </a:cxn>
                <a:cxn ang="0">
                  <a:pos x="341" y="301"/>
                </a:cxn>
                <a:cxn ang="0">
                  <a:pos x="350" y="427"/>
                </a:cxn>
                <a:cxn ang="0">
                  <a:pos x="367" y="106"/>
                </a:cxn>
                <a:cxn ang="0">
                  <a:pos x="375" y="94"/>
                </a:cxn>
                <a:cxn ang="0">
                  <a:pos x="384" y="471"/>
                </a:cxn>
                <a:cxn ang="0">
                  <a:pos x="392" y="69"/>
                </a:cxn>
                <a:cxn ang="0">
                  <a:pos x="401" y="207"/>
                </a:cxn>
                <a:cxn ang="0">
                  <a:pos x="418" y="490"/>
                </a:cxn>
                <a:cxn ang="0">
                  <a:pos x="426" y="62"/>
                </a:cxn>
                <a:cxn ang="0">
                  <a:pos x="443" y="339"/>
                </a:cxn>
                <a:cxn ang="0">
                  <a:pos x="452" y="484"/>
                </a:cxn>
                <a:cxn ang="0">
                  <a:pos x="460" y="75"/>
                </a:cxn>
                <a:cxn ang="0">
                  <a:pos x="469" y="446"/>
                </a:cxn>
                <a:cxn ang="0">
                  <a:pos x="477" y="440"/>
                </a:cxn>
                <a:cxn ang="0">
                  <a:pos x="495" y="119"/>
                </a:cxn>
                <a:cxn ang="0">
                  <a:pos x="503" y="220"/>
                </a:cxn>
                <a:cxn ang="0">
                  <a:pos x="512" y="528"/>
                </a:cxn>
                <a:cxn ang="0">
                  <a:pos x="520" y="100"/>
                </a:cxn>
              </a:cxnLst>
              <a:rect l="0" t="0" r="r" b="b"/>
              <a:pathLst>
                <a:path w="529" h="528">
                  <a:moveTo>
                    <a:pt x="0" y="358"/>
                  </a:moveTo>
                  <a:lnTo>
                    <a:pt x="0" y="364"/>
                  </a:lnTo>
                  <a:lnTo>
                    <a:pt x="9" y="358"/>
                  </a:lnTo>
                  <a:lnTo>
                    <a:pt x="9" y="364"/>
                  </a:lnTo>
                  <a:lnTo>
                    <a:pt x="9" y="358"/>
                  </a:lnTo>
                  <a:lnTo>
                    <a:pt x="17" y="364"/>
                  </a:lnTo>
                  <a:lnTo>
                    <a:pt x="17" y="358"/>
                  </a:lnTo>
                  <a:lnTo>
                    <a:pt x="17" y="364"/>
                  </a:lnTo>
                  <a:lnTo>
                    <a:pt x="34" y="364"/>
                  </a:lnTo>
                  <a:lnTo>
                    <a:pt x="34" y="358"/>
                  </a:lnTo>
                  <a:lnTo>
                    <a:pt x="43" y="364"/>
                  </a:lnTo>
                  <a:lnTo>
                    <a:pt x="43" y="358"/>
                  </a:lnTo>
                  <a:lnTo>
                    <a:pt x="43" y="364"/>
                  </a:lnTo>
                  <a:lnTo>
                    <a:pt x="51" y="358"/>
                  </a:lnTo>
                  <a:lnTo>
                    <a:pt x="51" y="364"/>
                  </a:lnTo>
                  <a:lnTo>
                    <a:pt x="60" y="358"/>
                  </a:lnTo>
                  <a:lnTo>
                    <a:pt x="60" y="364"/>
                  </a:lnTo>
                  <a:lnTo>
                    <a:pt x="60" y="358"/>
                  </a:lnTo>
                  <a:lnTo>
                    <a:pt x="68" y="364"/>
                  </a:lnTo>
                  <a:lnTo>
                    <a:pt x="68" y="358"/>
                  </a:lnTo>
                  <a:lnTo>
                    <a:pt x="77" y="364"/>
                  </a:lnTo>
                  <a:lnTo>
                    <a:pt x="77" y="358"/>
                  </a:lnTo>
                  <a:lnTo>
                    <a:pt x="77" y="364"/>
                  </a:lnTo>
                  <a:lnTo>
                    <a:pt x="85" y="364"/>
                  </a:lnTo>
                  <a:lnTo>
                    <a:pt x="94" y="358"/>
                  </a:lnTo>
                  <a:lnTo>
                    <a:pt x="94" y="364"/>
                  </a:lnTo>
                  <a:lnTo>
                    <a:pt x="94" y="358"/>
                  </a:lnTo>
                  <a:lnTo>
                    <a:pt x="102" y="358"/>
                  </a:lnTo>
                  <a:lnTo>
                    <a:pt x="111" y="364"/>
                  </a:lnTo>
                  <a:lnTo>
                    <a:pt x="111" y="358"/>
                  </a:lnTo>
                  <a:lnTo>
                    <a:pt x="111" y="364"/>
                  </a:lnTo>
                  <a:lnTo>
                    <a:pt x="120" y="364"/>
                  </a:lnTo>
                  <a:lnTo>
                    <a:pt x="128" y="358"/>
                  </a:lnTo>
                  <a:lnTo>
                    <a:pt x="128" y="364"/>
                  </a:lnTo>
                  <a:lnTo>
                    <a:pt x="128" y="358"/>
                  </a:lnTo>
                  <a:lnTo>
                    <a:pt x="137" y="364"/>
                  </a:lnTo>
                  <a:lnTo>
                    <a:pt x="154" y="364"/>
                  </a:lnTo>
                  <a:lnTo>
                    <a:pt x="145" y="364"/>
                  </a:lnTo>
                  <a:lnTo>
                    <a:pt x="154" y="364"/>
                  </a:lnTo>
                  <a:lnTo>
                    <a:pt x="162" y="358"/>
                  </a:lnTo>
                  <a:lnTo>
                    <a:pt x="162" y="364"/>
                  </a:lnTo>
                  <a:lnTo>
                    <a:pt x="162" y="358"/>
                  </a:lnTo>
                  <a:lnTo>
                    <a:pt x="171" y="364"/>
                  </a:lnTo>
                  <a:lnTo>
                    <a:pt x="179" y="364"/>
                  </a:lnTo>
                  <a:lnTo>
                    <a:pt x="188" y="358"/>
                  </a:lnTo>
                  <a:lnTo>
                    <a:pt x="196" y="358"/>
                  </a:lnTo>
                  <a:lnTo>
                    <a:pt x="205" y="364"/>
                  </a:lnTo>
                  <a:lnTo>
                    <a:pt x="213" y="364"/>
                  </a:lnTo>
                  <a:lnTo>
                    <a:pt x="222" y="358"/>
                  </a:lnTo>
                  <a:lnTo>
                    <a:pt x="230" y="358"/>
                  </a:lnTo>
                  <a:lnTo>
                    <a:pt x="239" y="364"/>
                  </a:lnTo>
                  <a:lnTo>
                    <a:pt x="247" y="364"/>
                  </a:lnTo>
                  <a:lnTo>
                    <a:pt x="256" y="358"/>
                  </a:lnTo>
                  <a:lnTo>
                    <a:pt x="264" y="364"/>
                  </a:lnTo>
                  <a:lnTo>
                    <a:pt x="273" y="364"/>
                  </a:lnTo>
                  <a:lnTo>
                    <a:pt x="281" y="358"/>
                  </a:lnTo>
                  <a:lnTo>
                    <a:pt x="290" y="358"/>
                  </a:lnTo>
                  <a:lnTo>
                    <a:pt x="298" y="364"/>
                  </a:lnTo>
                  <a:lnTo>
                    <a:pt x="307" y="364"/>
                  </a:lnTo>
                  <a:lnTo>
                    <a:pt x="316" y="358"/>
                  </a:lnTo>
                  <a:lnTo>
                    <a:pt x="324" y="352"/>
                  </a:lnTo>
                  <a:lnTo>
                    <a:pt x="324" y="194"/>
                  </a:lnTo>
                  <a:lnTo>
                    <a:pt x="333" y="188"/>
                  </a:lnTo>
                  <a:lnTo>
                    <a:pt x="333" y="0"/>
                  </a:lnTo>
                  <a:lnTo>
                    <a:pt x="333" y="12"/>
                  </a:lnTo>
                  <a:lnTo>
                    <a:pt x="341" y="18"/>
                  </a:lnTo>
                  <a:lnTo>
                    <a:pt x="341" y="301"/>
                  </a:lnTo>
                  <a:lnTo>
                    <a:pt x="350" y="308"/>
                  </a:lnTo>
                  <a:lnTo>
                    <a:pt x="350" y="446"/>
                  </a:lnTo>
                  <a:lnTo>
                    <a:pt x="350" y="427"/>
                  </a:lnTo>
                  <a:lnTo>
                    <a:pt x="358" y="421"/>
                  </a:lnTo>
                  <a:lnTo>
                    <a:pt x="358" y="113"/>
                  </a:lnTo>
                  <a:lnTo>
                    <a:pt x="367" y="106"/>
                  </a:lnTo>
                  <a:lnTo>
                    <a:pt x="367" y="25"/>
                  </a:lnTo>
                  <a:lnTo>
                    <a:pt x="367" y="88"/>
                  </a:lnTo>
                  <a:lnTo>
                    <a:pt x="375" y="94"/>
                  </a:lnTo>
                  <a:lnTo>
                    <a:pt x="375" y="421"/>
                  </a:lnTo>
                  <a:lnTo>
                    <a:pt x="384" y="427"/>
                  </a:lnTo>
                  <a:lnTo>
                    <a:pt x="384" y="471"/>
                  </a:lnTo>
                  <a:lnTo>
                    <a:pt x="384" y="370"/>
                  </a:lnTo>
                  <a:lnTo>
                    <a:pt x="392" y="364"/>
                  </a:lnTo>
                  <a:lnTo>
                    <a:pt x="392" y="69"/>
                  </a:lnTo>
                  <a:lnTo>
                    <a:pt x="401" y="62"/>
                  </a:lnTo>
                  <a:lnTo>
                    <a:pt x="401" y="50"/>
                  </a:lnTo>
                  <a:lnTo>
                    <a:pt x="401" y="207"/>
                  </a:lnTo>
                  <a:lnTo>
                    <a:pt x="409" y="213"/>
                  </a:lnTo>
                  <a:lnTo>
                    <a:pt x="409" y="484"/>
                  </a:lnTo>
                  <a:lnTo>
                    <a:pt x="418" y="490"/>
                  </a:lnTo>
                  <a:lnTo>
                    <a:pt x="418" y="289"/>
                  </a:lnTo>
                  <a:lnTo>
                    <a:pt x="426" y="282"/>
                  </a:lnTo>
                  <a:lnTo>
                    <a:pt x="426" y="62"/>
                  </a:lnTo>
                  <a:lnTo>
                    <a:pt x="435" y="69"/>
                  </a:lnTo>
                  <a:lnTo>
                    <a:pt x="435" y="333"/>
                  </a:lnTo>
                  <a:lnTo>
                    <a:pt x="443" y="339"/>
                  </a:lnTo>
                  <a:lnTo>
                    <a:pt x="443" y="502"/>
                  </a:lnTo>
                  <a:lnTo>
                    <a:pt x="443" y="490"/>
                  </a:lnTo>
                  <a:lnTo>
                    <a:pt x="452" y="484"/>
                  </a:lnTo>
                  <a:lnTo>
                    <a:pt x="452" y="194"/>
                  </a:lnTo>
                  <a:lnTo>
                    <a:pt x="460" y="188"/>
                  </a:lnTo>
                  <a:lnTo>
                    <a:pt x="460" y="75"/>
                  </a:lnTo>
                  <a:lnTo>
                    <a:pt x="460" y="119"/>
                  </a:lnTo>
                  <a:lnTo>
                    <a:pt x="469" y="125"/>
                  </a:lnTo>
                  <a:lnTo>
                    <a:pt x="469" y="446"/>
                  </a:lnTo>
                  <a:lnTo>
                    <a:pt x="477" y="452"/>
                  </a:lnTo>
                  <a:lnTo>
                    <a:pt x="477" y="515"/>
                  </a:lnTo>
                  <a:lnTo>
                    <a:pt x="477" y="440"/>
                  </a:lnTo>
                  <a:lnTo>
                    <a:pt x="486" y="433"/>
                  </a:lnTo>
                  <a:lnTo>
                    <a:pt x="486" y="125"/>
                  </a:lnTo>
                  <a:lnTo>
                    <a:pt x="495" y="119"/>
                  </a:lnTo>
                  <a:lnTo>
                    <a:pt x="495" y="88"/>
                  </a:lnTo>
                  <a:lnTo>
                    <a:pt x="495" y="213"/>
                  </a:lnTo>
                  <a:lnTo>
                    <a:pt x="503" y="220"/>
                  </a:lnTo>
                  <a:lnTo>
                    <a:pt x="503" y="515"/>
                  </a:lnTo>
                  <a:lnTo>
                    <a:pt x="512" y="521"/>
                  </a:lnTo>
                  <a:lnTo>
                    <a:pt x="512" y="528"/>
                  </a:lnTo>
                  <a:lnTo>
                    <a:pt x="512" y="352"/>
                  </a:lnTo>
                  <a:lnTo>
                    <a:pt x="520" y="345"/>
                  </a:lnTo>
                  <a:lnTo>
                    <a:pt x="520" y="100"/>
                  </a:lnTo>
                  <a:lnTo>
                    <a:pt x="529" y="106"/>
                  </a:lnTo>
                  <a:lnTo>
                    <a:pt x="529" y="333"/>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3" name="Freeform 195"/>
            <p:cNvSpPr>
              <a:spLocks/>
            </p:cNvSpPr>
            <p:nvPr/>
          </p:nvSpPr>
          <p:spPr bwMode="auto">
            <a:xfrm>
              <a:off x="2830" y="1791"/>
              <a:ext cx="460" cy="466"/>
            </a:xfrm>
            <a:custGeom>
              <a:avLst/>
              <a:gdLst/>
              <a:ahLst/>
              <a:cxnLst>
                <a:cxn ang="0">
                  <a:pos x="8" y="428"/>
                </a:cxn>
                <a:cxn ang="0">
                  <a:pos x="25" y="139"/>
                </a:cxn>
                <a:cxn ang="0">
                  <a:pos x="34" y="32"/>
                </a:cxn>
                <a:cxn ang="0">
                  <a:pos x="42" y="434"/>
                </a:cxn>
                <a:cxn ang="0">
                  <a:pos x="51" y="57"/>
                </a:cxn>
                <a:cxn ang="0">
                  <a:pos x="59" y="101"/>
                </a:cxn>
                <a:cxn ang="0">
                  <a:pos x="76" y="428"/>
                </a:cxn>
                <a:cxn ang="0">
                  <a:pos x="85" y="290"/>
                </a:cxn>
                <a:cxn ang="0">
                  <a:pos x="93" y="214"/>
                </a:cxn>
                <a:cxn ang="0">
                  <a:pos x="110" y="440"/>
                </a:cxn>
                <a:cxn ang="0">
                  <a:pos x="119" y="19"/>
                </a:cxn>
                <a:cxn ang="0">
                  <a:pos x="127" y="327"/>
                </a:cxn>
                <a:cxn ang="0">
                  <a:pos x="136" y="415"/>
                </a:cxn>
                <a:cxn ang="0">
                  <a:pos x="153" y="88"/>
                </a:cxn>
                <a:cxn ang="0">
                  <a:pos x="162" y="95"/>
                </a:cxn>
                <a:cxn ang="0">
                  <a:pos x="170" y="453"/>
                </a:cxn>
                <a:cxn ang="0">
                  <a:pos x="179" y="38"/>
                </a:cxn>
                <a:cxn ang="0">
                  <a:pos x="187" y="189"/>
                </a:cxn>
                <a:cxn ang="0">
                  <a:pos x="204" y="453"/>
                </a:cxn>
                <a:cxn ang="0">
                  <a:pos x="213" y="26"/>
                </a:cxn>
                <a:cxn ang="0">
                  <a:pos x="230" y="308"/>
                </a:cxn>
                <a:cxn ang="0">
                  <a:pos x="238" y="434"/>
                </a:cxn>
                <a:cxn ang="0">
                  <a:pos x="247" y="26"/>
                </a:cxn>
                <a:cxn ang="0">
                  <a:pos x="255" y="403"/>
                </a:cxn>
                <a:cxn ang="0">
                  <a:pos x="264" y="378"/>
                </a:cxn>
                <a:cxn ang="0">
                  <a:pos x="281" y="51"/>
                </a:cxn>
                <a:cxn ang="0">
                  <a:pos x="289" y="170"/>
                </a:cxn>
                <a:cxn ang="0">
                  <a:pos x="298" y="271"/>
                </a:cxn>
                <a:cxn ang="0">
                  <a:pos x="315" y="38"/>
                </a:cxn>
                <a:cxn ang="0">
                  <a:pos x="323" y="466"/>
                </a:cxn>
                <a:cxn ang="0">
                  <a:pos x="332" y="164"/>
                </a:cxn>
                <a:cxn ang="0">
                  <a:pos x="341" y="63"/>
                </a:cxn>
                <a:cxn ang="0">
                  <a:pos x="358" y="390"/>
                </a:cxn>
                <a:cxn ang="0">
                  <a:pos x="366" y="396"/>
                </a:cxn>
                <a:cxn ang="0">
                  <a:pos x="375" y="32"/>
                </a:cxn>
                <a:cxn ang="0">
                  <a:pos x="383" y="453"/>
                </a:cxn>
                <a:cxn ang="0">
                  <a:pos x="392" y="308"/>
                </a:cxn>
                <a:cxn ang="0">
                  <a:pos x="409" y="32"/>
                </a:cxn>
                <a:cxn ang="0">
                  <a:pos x="417" y="466"/>
                </a:cxn>
                <a:cxn ang="0">
                  <a:pos x="434" y="189"/>
                </a:cxn>
                <a:cxn ang="0">
                  <a:pos x="443" y="57"/>
                </a:cxn>
                <a:cxn ang="0">
                  <a:pos x="451" y="466"/>
                </a:cxn>
              </a:cxnLst>
              <a:rect l="0" t="0" r="r" b="b"/>
              <a:pathLst>
                <a:path w="460" h="466">
                  <a:moveTo>
                    <a:pt x="0" y="227"/>
                  </a:moveTo>
                  <a:lnTo>
                    <a:pt x="8" y="233"/>
                  </a:lnTo>
                  <a:lnTo>
                    <a:pt x="8" y="428"/>
                  </a:lnTo>
                  <a:lnTo>
                    <a:pt x="17" y="422"/>
                  </a:lnTo>
                  <a:lnTo>
                    <a:pt x="17" y="145"/>
                  </a:lnTo>
                  <a:lnTo>
                    <a:pt x="25" y="139"/>
                  </a:lnTo>
                  <a:lnTo>
                    <a:pt x="25" y="0"/>
                  </a:lnTo>
                  <a:lnTo>
                    <a:pt x="25" y="26"/>
                  </a:lnTo>
                  <a:lnTo>
                    <a:pt x="34" y="32"/>
                  </a:lnTo>
                  <a:lnTo>
                    <a:pt x="34" y="340"/>
                  </a:lnTo>
                  <a:lnTo>
                    <a:pt x="42" y="346"/>
                  </a:lnTo>
                  <a:lnTo>
                    <a:pt x="42" y="434"/>
                  </a:lnTo>
                  <a:lnTo>
                    <a:pt x="42" y="384"/>
                  </a:lnTo>
                  <a:lnTo>
                    <a:pt x="51" y="378"/>
                  </a:lnTo>
                  <a:lnTo>
                    <a:pt x="51" y="57"/>
                  </a:lnTo>
                  <a:lnTo>
                    <a:pt x="59" y="51"/>
                  </a:lnTo>
                  <a:lnTo>
                    <a:pt x="59" y="7"/>
                  </a:lnTo>
                  <a:lnTo>
                    <a:pt x="59" y="101"/>
                  </a:lnTo>
                  <a:lnTo>
                    <a:pt x="68" y="107"/>
                  </a:lnTo>
                  <a:lnTo>
                    <a:pt x="68" y="422"/>
                  </a:lnTo>
                  <a:lnTo>
                    <a:pt x="76" y="428"/>
                  </a:lnTo>
                  <a:lnTo>
                    <a:pt x="76" y="440"/>
                  </a:lnTo>
                  <a:lnTo>
                    <a:pt x="76" y="296"/>
                  </a:lnTo>
                  <a:lnTo>
                    <a:pt x="85" y="290"/>
                  </a:lnTo>
                  <a:lnTo>
                    <a:pt x="85" y="19"/>
                  </a:lnTo>
                  <a:lnTo>
                    <a:pt x="93" y="13"/>
                  </a:lnTo>
                  <a:lnTo>
                    <a:pt x="93" y="214"/>
                  </a:lnTo>
                  <a:lnTo>
                    <a:pt x="102" y="220"/>
                  </a:lnTo>
                  <a:lnTo>
                    <a:pt x="102" y="447"/>
                  </a:lnTo>
                  <a:lnTo>
                    <a:pt x="110" y="440"/>
                  </a:lnTo>
                  <a:lnTo>
                    <a:pt x="110" y="195"/>
                  </a:lnTo>
                  <a:lnTo>
                    <a:pt x="119" y="189"/>
                  </a:lnTo>
                  <a:lnTo>
                    <a:pt x="119" y="19"/>
                  </a:lnTo>
                  <a:lnTo>
                    <a:pt x="119" y="26"/>
                  </a:lnTo>
                  <a:lnTo>
                    <a:pt x="127" y="32"/>
                  </a:lnTo>
                  <a:lnTo>
                    <a:pt x="127" y="327"/>
                  </a:lnTo>
                  <a:lnTo>
                    <a:pt x="136" y="334"/>
                  </a:lnTo>
                  <a:lnTo>
                    <a:pt x="136" y="453"/>
                  </a:lnTo>
                  <a:lnTo>
                    <a:pt x="136" y="415"/>
                  </a:lnTo>
                  <a:lnTo>
                    <a:pt x="145" y="409"/>
                  </a:lnTo>
                  <a:lnTo>
                    <a:pt x="145" y="95"/>
                  </a:lnTo>
                  <a:lnTo>
                    <a:pt x="153" y="88"/>
                  </a:lnTo>
                  <a:lnTo>
                    <a:pt x="153" y="19"/>
                  </a:lnTo>
                  <a:lnTo>
                    <a:pt x="153" y="88"/>
                  </a:lnTo>
                  <a:lnTo>
                    <a:pt x="162" y="95"/>
                  </a:lnTo>
                  <a:lnTo>
                    <a:pt x="162" y="415"/>
                  </a:lnTo>
                  <a:lnTo>
                    <a:pt x="170" y="422"/>
                  </a:lnTo>
                  <a:lnTo>
                    <a:pt x="170" y="453"/>
                  </a:lnTo>
                  <a:lnTo>
                    <a:pt x="170" y="340"/>
                  </a:lnTo>
                  <a:lnTo>
                    <a:pt x="179" y="334"/>
                  </a:lnTo>
                  <a:lnTo>
                    <a:pt x="179" y="38"/>
                  </a:lnTo>
                  <a:lnTo>
                    <a:pt x="187" y="32"/>
                  </a:lnTo>
                  <a:lnTo>
                    <a:pt x="187" y="26"/>
                  </a:lnTo>
                  <a:lnTo>
                    <a:pt x="187" y="189"/>
                  </a:lnTo>
                  <a:lnTo>
                    <a:pt x="196" y="195"/>
                  </a:lnTo>
                  <a:lnTo>
                    <a:pt x="196" y="459"/>
                  </a:lnTo>
                  <a:lnTo>
                    <a:pt x="204" y="453"/>
                  </a:lnTo>
                  <a:lnTo>
                    <a:pt x="204" y="233"/>
                  </a:lnTo>
                  <a:lnTo>
                    <a:pt x="213" y="227"/>
                  </a:lnTo>
                  <a:lnTo>
                    <a:pt x="213" y="26"/>
                  </a:lnTo>
                  <a:lnTo>
                    <a:pt x="221" y="32"/>
                  </a:lnTo>
                  <a:lnTo>
                    <a:pt x="221" y="302"/>
                  </a:lnTo>
                  <a:lnTo>
                    <a:pt x="230" y="308"/>
                  </a:lnTo>
                  <a:lnTo>
                    <a:pt x="230" y="459"/>
                  </a:lnTo>
                  <a:lnTo>
                    <a:pt x="230" y="440"/>
                  </a:lnTo>
                  <a:lnTo>
                    <a:pt x="238" y="434"/>
                  </a:lnTo>
                  <a:lnTo>
                    <a:pt x="238" y="132"/>
                  </a:lnTo>
                  <a:lnTo>
                    <a:pt x="247" y="126"/>
                  </a:lnTo>
                  <a:lnTo>
                    <a:pt x="247" y="26"/>
                  </a:lnTo>
                  <a:lnTo>
                    <a:pt x="247" y="76"/>
                  </a:lnTo>
                  <a:lnTo>
                    <a:pt x="255" y="82"/>
                  </a:lnTo>
                  <a:lnTo>
                    <a:pt x="255" y="403"/>
                  </a:lnTo>
                  <a:lnTo>
                    <a:pt x="264" y="409"/>
                  </a:lnTo>
                  <a:lnTo>
                    <a:pt x="264" y="459"/>
                  </a:lnTo>
                  <a:lnTo>
                    <a:pt x="264" y="378"/>
                  </a:lnTo>
                  <a:lnTo>
                    <a:pt x="272" y="371"/>
                  </a:lnTo>
                  <a:lnTo>
                    <a:pt x="272" y="57"/>
                  </a:lnTo>
                  <a:lnTo>
                    <a:pt x="281" y="51"/>
                  </a:lnTo>
                  <a:lnTo>
                    <a:pt x="281" y="32"/>
                  </a:lnTo>
                  <a:lnTo>
                    <a:pt x="281" y="164"/>
                  </a:lnTo>
                  <a:lnTo>
                    <a:pt x="289" y="170"/>
                  </a:lnTo>
                  <a:lnTo>
                    <a:pt x="289" y="459"/>
                  </a:lnTo>
                  <a:lnTo>
                    <a:pt x="298" y="466"/>
                  </a:lnTo>
                  <a:lnTo>
                    <a:pt x="298" y="271"/>
                  </a:lnTo>
                  <a:lnTo>
                    <a:pt x="306" y="264"/>
                  </a:lnTo>
                  <a:lnTo>
                    <a:pt x="306" y="32"/>
                  </a:lnTo>
                  <a:lnTo>
                    <a:pt x="315" y="38"/>
                  </a:lnTo>
                  <a:lnTo>
                    <a:pt x="315" y="277"/>
                  </a:lnTo>
                  <a:lnTo>
                    <a:pt x="323" y="283"/>
                  </a:lnTo>
                  <a:lnTo>
                    <a:pt x="323" y="466"/>
                  </a:lnTo>
                  <a:lnTo>
                    <a:pt x="323" y="459"/>
                  </a:lnTo>
                  <a:lnTo>
                    <a:pt x="332" y="453"/>
                  </a:lnTo>
                  <a:lnTo>
                    <a:pt x="332" y="164"/>
                  </a:lnTo>
                  <a:lnTo>
                    <a:pt x="341" y="158"/>
                  </a:lnTo>
                  <a:lnTo>
                    <a:pt x="341" y="32"/>
                  </a:lnTo>
                  <a:lnTo>
                    <a:pt x="341" y="63"/>
                  </a:lnTo>
                  <a:lnTo>
                    <a:pt x="349" y="70"/>
                  </a:lnTo>
                  <a:lnTo>
                    <a:pt x="349" y="384"/>
                  </a:lnTo>
                  <a:lnTo>
                    <a:pt x="358" y="390"/>
                  </a:lnTo>
                  <a:lnTo>
                    <a:pt x="358" y="466"/>
                  </a:lnTo>
                  <a:lnTo>
                    <a:pt x="358" y="403"/>
                  </a:lnTo>
                  <a:lnTo>
                    <a:pt x="366" y="396"/>
                  </a:lnTo>
                  <a:lnTo>
                    <a:pt x="366" y="82"/>
                  </a:lnTo>
                  <a:lnTo>
                    <a:pt x="375" y="76"/>
                  </a:lnTo>
                  <a:lnTo>
                    <a:pt x="375" y="32"/>
                  </a:lnTo>
                  <a:lnTo>
                    <a:pt x="375" y="139"/>
                  </a:lnTo>
                  <a:lnTo>
                    <a:pt x="383" y="145"/>
                  </a:lnTo>
                  <a:lnTo>
                    <a:pt x="383" y="453"/>
                  </a:lnTo>
                  <a:lnTo>
                    <a:pt x="392" y="459"/>
                  </a:lnTo>
                  <a:lnTo>
                    <a:pt x="392" y="466"/>
                  </a:lnTo>
                  <a:lnTo>
                    <a:pt x="392" y="308"/>
                  </a:lnTo>
                  <a:lnTo>
                    <a:pt x="400" y="302"/>
                  </a:lnTo>
                  <a:lnTo>
                    <a:pt x="400" y="38"/>
                  </a:lnTo>
                  <a:lnTo>
                    <a:pt x="409" y="32"/>
                  </a:lnTo>
                  <a:lnTo>
                    <a:pt x="409" y="252"/>
                  </a:lnTo>
                  <a:lnTo>
                    <a:pt x="417" y="258"/>
                  </a:lnTo>
                  <a:lnTo>
                    <a:pt x="417" y="466"/>
                  </a:lnTo>
                  <a:lnTo>
                    <a:pt x="426" y="459"/>
                  </a:lnTo>
                  <a:lnTo>
                    <a:pt x="426" y="195"/>
                  </a:lnTo>
                  <a:lnTo>
                    <a:pt x="434" y="189"/>
                  </a:lnTo>
                  <a:lnTo>
                    <a:pt x="434" y="38"/>
                  </a:lnTo>
                  <a:lnTo>
                    <a:pt x="434" y="51"/>
                  </a:lnTo>
                  <a:lnTo>
                    <a:pt x="443" y="57"/>
                  </a:lnTo>
                  <a:lnTo>
                    <a:pt x="443" y="359"/>
                  </a:lnTo>
                  <a:lnTo>
                    <a:pt x="451" y="365"/>
                  </a:lnTo>
                  <a:lnTo>
                    <a:pt x="451" y="466"/>
                  </a:lnTo>
                  <a:lnTo>
                    <a:pt x="451" y="422"/>
                  </a:lnTo>
                  <a:lnTo>
                    <a:pt x="460" y="41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2" name="Freeform 194"/>
            <p:cNvSpPr>
              <a:spLocks/>
            </p:cNvSpPr>
            <p:nvPr/>
          </p:nvSpPr>
          <p:spPr bwMode="auto">
            <a:xfrm>
              <a:off x="3290" y="1829"/>
              <a:ext cx="435" cy="434"/>
            </a:xfrm>
            <a:custGeom>
              <a:avLst/>
              <a:gdLst/>
              <a:ahLst/>
              <a:cxnLst>
                <a:cxn ang="0">
                  <a:pos x="8" y="57"/>
                </a:cxn>
                <a:cxn ang="0">
                  <a:pos x="17" y="88"/>
                </a:cxn>
                <a:cxn ang="0">
                  <a:pos x="25" y="428"/>
                </a:cxn>
                <a:cxn ang="0">
                  <a:pos x="34" y="6"/>
                </a:cxn>
                <a:cxn ang="0">
                  <a:pos x="51" y="189"/>
                </a:cxn>
                <a:cxn ang="0">
                  <a:pos x="60" y="189"/>
                </a:cxn>
                <a:cxn ang="0">
                  <a:pos x="68" y="6"/>
                </a:cxn>
                <a:cxn ang="0">
                  <a:pos x="85" y="302"/>
                </a:cxn>
                <a:cxn ang="0">
                  <a:pos x="94" y="396"/>
                </a:cxn>
                <a:cxn ang="0">
                  <a:pos x="102" y="0"/>
                </a:cxn>
                <a:cxn ang="0">
                  <a:pos x="111" y="390"/>
                </a:cxn>
                <a:cxn ang="0">
                  <a:pos x="119" y="321"/>
                </a:cxn>
                <a:cxn ang="0">
                  <a:pos x="136" y="6"/>
                </a:cxn>
                <a:cxn ang="0">
                  <a:pos x="145" y="170"/>
                </a:cxn>
                <a:cxn ang="0">
                  <a:pos x="153" y="214"/>
                </a:cxn>
                <a:cxn ang="0">
                  <a:pos x="170" y="6"/>
                </a:cxn>
                <a:cxn ang="0">
                  <a:pos x="179" y="434"/>
                </a:cxn>
                <a:cxn ang="0">
                  <a:pos x="187" y="101"/>
                </a:cxn>
                <a:cxn ang="0">
                  <a:pos x="196" y="50"/>
                </a:cxn>
                <a:cxn ang="0">
                  <a:pos x="213" y="377"/>
                </a:cxn>
                <a:cxn ang="0">
                  <a:pos x="221" y="333"/>
                </a:cxn>
                <a:cxn ang="0">
                  <a:pos x="230" y="0"/>
                </a:cxn>
                <a:cxn ang="0">
                  <a:pos x="238" y="428"/>
                </a:cxn>
                <a:cxn ang="0">
                  <a:pos x="256" y="226"/>
                </a:cxn>
                <a:cxn ang="0">
                  <a:pos x="264" y="258"/>
                </a:cxn>
                <a:cxn ang="0">
                  <a:pos x="273" y="421"/>
                </a:cxn>
                <a:cxn ang="0">
                  <a:pos x="290" y="113"/>
                </a:cxn>
                <a:cxn ang="0">
                  <a:pos x="298" y="44"/>
                </a:cxn>
                <a:cxn ang="0">
                  <a:pos x="307" y="434"/>
                </a:cxn>
                <a:cxn ang="0">
                  <a:pos x="315" y="32"/>
                </a:cxn>
                <a:cxn ang="0">
                  <a:pos x="324" y="132"/>
                </a:cxn>
                <a:cxn ang="0">
                  <a:pos x="341" y="428"/>
                </a:cxn>
                <a:cxn ang="0">
                  <a:pos x="349" y="239"/>
                </a:cxn>
                <a:cxn ang="0">
                  <a:pos x="358" y="245"/>
                </a:cxn>
                <a:cxn ang="0">
                  <a:pos x="366" y="421"/>
                </a:cxn>
                <a:cxn ang="0">
                  <a:pos x="383" y="120"/>
                </a:cxn>
                <a:cxn ang="0">
                  <a:pos x="392" y="44"/>
                </a:cxn>
                <a:cxn ang="0">
                  <a:pos x="400" y="434"/>
                </a:cxn>
                <a:cxn ang="0">
                  <a:pos x="409" y="195"/>
                </a:cxn>
                <a:cxn ang="0">
                  <a:pos x="417" y="239"/>
                </a:cxn>
                <a:cxn ang="0">
                  <a:pos x="426" y="233"/>
                </a:cxn>
                <a:cxn ang="0">
                  <a:pos x="435" y="220"/>
                </a:cxn>
              </a:cxnLst>
              <a:rect l="0" t="0" r="r" b="b"/>
              <a:pathLst>
                <a:path w="435" h="434">
                  <a:moveTo>
                    <a:pt x="0" y="377"/>
                  </a:moveTo>
                  <a:lnTo>
                    <a:pt x="0" y="63"/>
                  </a:lnTo>
                  <a:lnTo>
                    <a:pt x="8" y="57"/>
                  </a:lnTo>
                  <a:lnTo>
                    <a:pt x="8" y="0"/>
                  </a:lnTo>
                  <a:lnTo>
                    <a:pt x="8" y="82"/>
                  </a:lnTo>
                  <a:lnTo>
                    <a:pt x="17" y="88"/>
                  </a:lnTo>
                  <a:lnTo>
                    <a:pt x="17" y="402"/>
                  </a:lnTo>
                  <a:lnTo>
                    <a:pt x="25" y="409"/>
                  </a:lnTo>
                  <a:lnTo>
                    <a:pt x="25" y="428"/>
                  </a:lnTo>
                  <a:lnTo>
                    <a:pt x="25" y="302"/>
                  </a:lnTo>
                  <a:lnTo>
                    <a:pt x="34" y="296"/>
                  </a:lnTo>
                  <a:lnTo>
                    <a:pt x="34" y="6"/>
                  </a:lnTo>
                  <a:lnTo>
                    <a:pt x="42" y="0"/>
                  </a:lnTo>
                  <a:lnTo>
                    <a:pt x="42" y="182"/>
                  </a:lnTo>
                  <a:lnTo>
                    <a:pt x="51" y="189"/>
                  </a:lnTo>
                  <a:lnTo>
                    <a:pt x="51" y="434"/>
                  </a:lnTo>
                  <a:lnTo>
                    <a:pt x="60" y="428"/>
                  </a:lnTo>
                  <a:lnTo>
                    <a:pt x="60" y="189"/>
                  </a:lnTo>
                  <a:lnTo>
                    <a:pt x="68" y="182"/>
                  </a:lnTo>
                  <a:lnTo>
                    <a:pt x="68" y="0"/>
                  </a:lnTo>
                  <a:lnTo>
                    <a:pt x="68" y="6"/>
                  </a:lnTo>
                  <a:lnTo>
                    <a:pt x="77" y="13"/>
                  </a:lnTo>
                  <a:lnTo>
                    <a:pt x="77" y="296"/>
                  </a:lnTo>
                  <a:lnTo>
                    <a:pt x="85" y="302"/>
                  </a:lnTo>
                  <a:lnTo>
                    <a:pt x="85" y="434"/>
                  </a:lnTo>
                  <a:lnTo>
                    <a:pt x="85" y="402"/>
                  </a:lnTo>
                  <a:lnTo>
                    <a:pt x="94" y="396"/>
                  </a:lnTo>
                  <a:lnTo>
                    <a:pt x="94" y="82"/>
                  </a:lnTo>
                  <a:lnTo>
                    <a:pt x="102" y="76"/>
                  </a:lnTo>
                  <a:lnTo>
                    <a:pt x="102" y="0"/>
                  </a:lnTo>
                  <a:lnTo>
                    <a:pt x="102" y="63"/>
                  </a:lnTo>
                  <a:lnTo>
                    <a:pt x="111" y="69"/>
                  </a:lnTo>
                  <a:lnTo>
                    <a:pt x="111" y="390"/>
                  </a:lnTo>
                  <a:lnTo>
                    <a:pt x="119" y="396"/>
                  </a:lnTo>
                  <a:lnTo>
                    <a:pt x="119" y="434"/>
                  </a:lnTo>
                  <a:lnTo>
                    <a:pt x="119" y="321"/>
                  </a:lnTo>
                  <a:lnTo>
                    <a:pt x="128" y="314"/>
                  </a:lnTo>
                  <a:lnTo>
                    <a:pt x="128" y="13"/>
                  </a:lnTo>
                  <a:lnTo>
                    <a:pt x="136" y="6"/>
                  </a:lnTo>
                  <a:lnTo>
                    <a:pt x="136" y="0"/>
                  </a:lnTo>
                  <a:lnTo>
                    <a:pt x="136" y="164"/>
                  </a:lnTo>
                  <a:lnTo>
                    <a:pt x="145" y="170"/>
                  </a:lnTo>
                  <a:lnTo>
                    <a:pt x="145" y="428"/>
                  </a:lnTo>
                  <a:lnTo>
                    <a:pt x="153" y="434"/>
                  </a:lnTo>
                  <a:lnTo>
                    <a:pt x="153" y="214"/>
                  </a:lnTo>
                  <a:lnTo>
                    <a:pt x="162" y="208"/>
                  </a:lnTo>
                  <a:lnTo>
                    <a:pt x="162" y="0"/>
                  </a:lnTo>
                  <a:lnTo>
                    <a:pt x="170" y="6"/>
                  </a:lnTo>
                  <a:lnTo>
                    <a:pt x="170" y="277"/>
                  </a:lnTo>
                  <a:lnTo>
                    <a:pt x="179" y="283"/>
                  </a:lnTo>
                  <a:lnTo>
                    <a:pt x="179" y="434"/>
                  </a:lnTo>
                  <a:lnTo>
                    <a:pt x="179" y="415"/>
                  </a:lnTo>
                  <a:lnTo>
                    <a:pt x="187" y="409"/>
                  </a:lnTo>
                  <a:lnTo>
                    <a:pt x="187" y="101"/>
                  </a:lnTo>
                  <a:lnTo>
                    <a:pt x="196" y="94"/>
                  </a:lnTo>
                  <a:lnTo>
                    <a:pt x="196" y="0"/>
                  </a:lnTo>
                  <a:lnTo>
                    <a:pt x="196" y="50"/>
                  </a:lnTo>
                  <a:lnTo>
                    <a:pt x="204" y="57"/>
                  </a:lnTo>
                  <a:lnTo>
                    <a:pt x="204" y="371"/>
                  </a:lnTo>
                  <a:lnTo>
                    <a:pt x="213" y="377"/>
                  </a:lnTo>
                  <a:lnTo>
                    <a:pt x="213" y="434"/>
                  </a:lnTo>
                  <a:lnTo>
                    <a:pt x="213" y="340"/>
                  </a:lnTo>
                  <a:lnTo>
                    <a:pt x="221" y="333"/>
                  </a:lnTo>
                  <a:lnTo>
                    <a:pt x="221" y="25"/>
                  </a:lnTo>
                  <a:lnTo>
                    <a:pt x="230" y="19"/>
                  </a:lnTo>
                  <a:lnTo>
                    <a:pt x="230" y="0"/>
                  </a:lnTo>
                  <a:lnTo>
                    <a:pt x="230" y="145"/>
                  </a:lnTo>
                  <a:lnTo>
                    <a:pt x="238" y="151"/>
                  </a:lnTo>
                  <a:lnTo>
                    <a:pt x="238" y="428"/>
                  </a:lnTo>
                  <a:lnTo>
                    <a:pt x="247" y="434"/>
                  </a:lnTo>
                  <a:lnTo>
                    <a:pt x="247" y="233"/>
                  </a:lnTo>
                  <a:lnTo>
                    <a:pt x="256" y="226"/>
                  </a:lnTo>
                  <a:lnTo>
                    <a:pt x="256" y="0"/>
                  </a:lnTo>
                  <a:lnTo>
                    <a:pt x="264" y="6"/>
                  </a:lnTo>
                  <a:lnTo>
                    <a:pt x="264" y="258"/>
                  </a:lnTo>
                  <a:lnTo>
                    <a:pt x="273" y="264"/>
                  </a:lnTo>
                  <a:lnTo>
                    <a:pt x="273" y="434"/>
                  </a:lnTo>
                  <a:lnTo>
                    <a:pt x="273" y="421"/>
                  </a:lnTo>
                  <a:lnTo>
                    <a:pt x="281" y="415"/>
                  </a:lnTo>
                  <a:lnTo>
                    <a:pt x="281" y="120"/>
                  </a:lnTo>
                  <a:lnTo>
                    <a:pt x="290" y="113"/>
                  </a:lnTo>
                  <a:lnTo>
                    <a:pt x="290" y="0"/>
                  </a:lnTo>
                  <a:lnTo>
                    <a:pt x="290" y="38"/>
                  </a:lnTo>
                  <a:lnTo>
                    <a:pt x="298" y="44"/>
                  </a:lnTo>
                  <a:lnTo>
                    <a:pt x="298" y="365"/>
                  </a:lnTo>
                  <a:lnTo>
                    <a:pt x="307" y="371"/>
                  </a:lnTo>
                  <a:lnTo>
                    <a:pt x="307" y="434"/>
                  </a:lnTo>
                  <a:lnTo>
                    <a:pt x="307" y="352"/>
                  </a:lnTo>
                  <a:lnTo>
                    <a:pt x="315" y="346"/>
                  </a:lnTo>
                  <a:lnTo>
                    <a:pt x="315" y="32"/>
                  </a:lnTo>
                  <a:lnTo>
                    <a:pt x="324" y="25"/>
                  </a:lnTo>
                  <a:lnTo>
                    <a:pt x="324" y="0"/>
                  </a:lnTo>
                  <a:lnTo>
                    <a:pt x="324" y="132"/>
                  </a:lnTo>
                  <a:lnTo>
                    <a:pt x="332" y="138"/>
                  </a:lnTo>
                  <a:lnTo>
                    <a:pt x="332" y="421"/>
                  </a:lnTo>
                  <a:lnTo>
                    <a:pt x="341" y="428"/>
                  </a:lnTo>
                  <a:lnTo>
                    <a:pt x="341" y="434"/>
                  </a:lnTo>
                  <a:lnTo>
                    <a:pt x="341" y="245"/>
                  </a:lnTo>
                  <a:lnTo>
                    <a:pt x="349" y="239"/>
                  </a:lnTo>
                  <a:lnTo>
                    <a:pt x="349" y="0"/>
                  </a:lnTo>
                  <a:lnTo>
                    <a:pt x="358" y="6"/>
                  </a:lnTo>
                  <a:lnTo>
                    <a:pt x="358" y="245"/>
                  </a:lnTo>
                  <a:lnTo>
                    <a:pt x="366" y="252"/>
                  </a:lnTo>
                  <a:lnTo>
                    <a:pt x="366" y="434"/>
                  </a:lnTo>
                  <a:lnTo>
                    <a:pt x="366" y="421"/>
                  </a:lnTo>
                  <a:lnTo>
                    <a:pt x="375" y="415"/>
                  </a:lnTo>
                  <a:lnTo>
                    <a:pt x="375" y="126"/>
                  </a:lnTo>
                  <a:lnTo>
                    <a:pt x="383" y="120"/>
                  </a:lnTo>
                  <a:lnTo>
                    <a:pt x="383" y="0"/>
                  </a:lnTo>
                  <a:lnTo>
                    <a:pt x="383" y="38"/>
                  </a:lnTo>
                  <a:lnTo>
                    <a:pt x="392" y="44"/>
                  </a:lnTo>
                  <a:lnTo>
                    <a:pt x="392" y="358"/>
                  </a:lnTo>
                  <a:lnTo>
                    <a:pt x="400" y="365"/>
                  </a:lnTo>
                  <a:lnTo>
                    <a:pt x="400" y="434"/>
                  </a:lnTo>
                  <a:lnTo>
                    <a:pt x="400" y="358"/>
                  </a:lnTo>
                  <a:lnTo>
                    <a:pt x="409" y="352"/>
                  </a:lnTo>
                  <a:lnTo>
                    <a:pt x="409" y="195"/>
                  </a:lnTo>
                  <a:lnTo>
                    <a:pt x="417" y="201"/>
                  </a:lnTo>
                  <a:lnTo>
                    <a:pt x="417" y="239"/>
                  </a:lnTo>
                  <a:lnTo>
                    <a:pt x="417" y="233"/>
                  </a:lnTo>
                  <a:lnTo>
                    <a:pt x="426" y="226"/>
                  </a:lnTo>
                  <a:lnTo>
                    <a:pt x="426" y="233"/>
                  </a:lnTo>
                  <a:lnTo>
                    <a:pt x="426" y="201"/>
                  </a:lnTo>
                  <a:lnTo>
                    <a:pt x="426" y="214"/>
                  </a:lnTo>
                  <a:lnTo>
                    <a:pt x="435" y="220"/>
                  </a:lnTo>
                  <a:lnTo>
                    <a:pt x="435" y="233"/>
                  </a:lnTo>
                  <a:lnTo>
                    <a:pt x="435" y="201"/>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1" name="Freeform 193"/>
            <p:cNvSpPr>
              <a:spLocks/>
            </p:cNvSpPr>
            <p:nvPr/>
          </p:nvSpPr>
          <p:spPr bwMode="auto">
            <a:xfrm>
              <a:off x="3725" y="2030"/>
              <a:ext cx="298" cy="32"/>
            </a:xfrm>
            <a:custGeom>
              <a:avLst/>
              <a:gdLst/>
              <a:ahLst/>
              <a:cxnLst>
                <a:cxn ang="0">
                  <a:pos x="8" y="0"/>
                </a:cxn>
                <a:cxn ang="0">
                  <a:pos x="17" y="19"/>
                </a:cxn>
                <a:cxn ang="0">
                  <a:pos x="17" y="7"/>
                </a:cxn>
                <a:cxn ang="0">
                  <a:pos x="25" y="7"/>
                </a:cxn>
                <a:cxn ang="0">
                  <a:pos x="34" y="25"/>
                </a:cxn>
                <a:cxn ang="0">
                  <a:pos x="42" y="25"/>
                </a:cxn>
                <a:cxn ang="0">
                  <a:pos x="51" y="13"/>
                </a:cxn>
                <a:cxn ang="0">
                  <a:pos x="51" y="19"/>
                </a:cxn>
                <a:cxn ang="0">
                  <a:pos x="59" y="13"/>
                </a:cxn>
                <a:cxn ang="0">
                  <a:pos x="68" y="13"/>
                </a:cxn>
                <a:cxn ang="0">
                  <a:pos x="76" y="19"/>
                </a:cxn>
                <a:cxn ang="0">
                  <a:pos x="85" y="13"/>
                </a:cxn>
                <a:cxn ang="0">
                  <a:pos x="85" y="13"/>
                </a:cxn>
                <a:cxn ang="0">
                  <a:pos x="93" y="13"/>
                </a:cxn>
                <a:cxn ang="0">
                  <a:pos x="102" y="19"/>
                </a:cxn>
                <a:cxn ang="0">
                  <a:pos x="110" y="19"/>
                </a:cxn>
                <a:cxn ang="0">
                  <a:pos x="119" y="19"/>
                </a:cxn>
                <a:cxn ang="0">
                  <a:pos x="119" y="19"/>
                </a:cxn>
                <a:cxn ang="0">
                  <a:pos x="127" y="13"/>
                </a:cxn>
                <a:cxn ang="0">
                  <a:pos x="136" y="19"/>
                </a:cxn>
                <a:cxn ang="0">
                  <a:pos x="144" y="19"/>
                </a:cxn>
                <a:cxn ang="0">
                  <a:pos x="144" y="19"/>
                </a:cxn>
                <a:cxn ang="0">
                  <a:pos x="153" y="13"/>
                </a:cxn>
                <a:cxn ang="0">
                  <a:pos x="161" y="13"/>
                </a:cxn>
                <a:cxn ang="0">
                  <a:pos x="170" y="19"/>
                </a:cxn>
                <a:cxn ang="0">
                  <a:pos x="179" y="13"/>
                </a:cxn>
                <a:cxn ang="0">
                  <a:pos x="187" y="19"/>
                </a:cxn>
                <a:cxn ang="0">
                  <a:pos x="196" y="13"/>
                </a:cxn>
                <a:cxn ang="0">
                  <a:pos x="196" y="13"/>
                </a:cxn>
                <a:cxn ang="0">
                  <a:pos x="204" y="13"/>
                </a:cxn>
                <a:cxn ang="0">
                  <a:pos x="213" y="19"/>
                </a:cxn>
                <a:cxn ang="0">
                  <a:pos x="221" y="13"/>
                </a:cxn>
                <a:cxn ang="0">
                  <a:pos x="230" y="19"/>
                </a:cxn>
                <a:cxn ang="0">
                  <a:pos x="230" y="19"/>
                </a:cxn>
                <a:cxn ang="0">
                  <a:pos x="238" y="13"/>
                </a:cxn>
                <a:cxn ang="0">
                  <a:pos x="247" y="19"/>
                </a:cxn>
                <a:cxn ang="0">
                  <a:pos x="255" y="19"/>
                </a:cxn>
                <a:cxn ang="0">
                  <a:pos x="264" y="13"/>
                </a:cxn>
                <a:cxn ang="0">
                  <a:pos x="264" y="19"/>
                </a:cxn>
                <a:cxn ang="0">
                  <a:pos x="272" y="13"/>
                </a:cxn>
                <a:cxn ang="0">
                  <a:pos x="281" y="13"/>
                </a:cxn>
                <a:cxn ang="0">
                  <a:pos x="289" y="19"/>
                </a:cxn>
              </a:cxnLst>
              <a:rect l="0" t="0" r="r" b="b"/>
              <a:pathLst>
                <a:path w="298" h="32">
                  <a:moveTo>
                    <a:pt x="0" y="0"/>
                  </a:moveTo>
                  <a:lnTo>
                    <a:pt x="0" y="7"/>
                  </a:lnTo>
                  <a:lnTo>
                    <a:pt x="8" y="0"/>
                  </a:lnTo>
                  <a:lnTo>
                    <a:pt x="8" y="32"/>
                  </a:lnTo>
                  <a:lnTo>
                    <a:pt x="8" y="25"/>
                  </a:lnTo>
                  <a:lnTo>
                    <a:pt x="17" y="19"/>
                  </a:lnTo>
                  <a:lnTo>
                    <a:pt x="17" y="25"/>
                  </a:lnTo>
                  <a:lnTo>
                    <a:pt x="17" y="7"/>
                  </a:lnTo>
                  <a:lnTo>
                    <a:pt x="25" y="13"/>
                  </a:lnTo>
                  <a:lnTo>
                    <a:pt x="25" y="25"/>
                  </a:lnTo>
                  <a:lnTo>
                    <a:pt x="25" y="7"/>
                  </a:lnTo>
                  <a:lnTo>
                    <a:pt x="25" y="19"/>
                  </a:lnTo>
                  <a:lnTo>
                    <a:pt x="34" y="13"/>
                  </a:lnTo>
                  <a:lnTo>
                    <a:pt x="34" y="25"/>
                  </a:lnTo>
                  <a:lnTo>
                    <a:pt x="34" y="7"/>
                  </a:lnTo>
                  <a:lnTo>
                    <a:pt x="34" y="19"/>
                  </a:lnTo>
                  <a:lnTo>
                    <a:pt x="42" y="25"/>
                  </a:lnTo>
                  <a:lnTo>
                    <a:pt x="42" y="7"/>
                  </a:lnTo>
                  <a:lnTo>
                    <a:pt x="51" y="13"/>
                  </a:lnTo>
                  <a:lnTo>
                    <a:pt x="51" y="25"/>
                  </a:lnTo>
                  <a:lnTo>
                    <a:pt x="51" y="7"/>
                  </a:lnTo>
                  <a:lnTo>
                    <a:pt x="51" y="19"/>
                  </a:lnTo>
                  <a:lnTo>
                    <a:pt x="59" y="13"/>
                  </a:lnTo>
                  <a:lnTo>
                    <a:pt x="59" y="19"/>
                  </a:lnTo>
                  <a:lnTo>
                    <a:pt x="59" y="13"/>
                  </a:lnTo>
                  <a:lnTo>
                    <a:pt x="68" y="19"/>
                  </a:lnTo>
                  <a:lnTo>
                    <a:pt x="68" y="13"/>
                  </a:lnTo>
                  <a:lnTo>
                    <a:pt x="76" y="19"/>
                  </a:lnTo>
                  <a:lnTo>
                    <a:pt x="76" y="13"/>
                  </a:lnTo>
                  <a:lnTo>
                    <a:pt x="76" y="19"/>
                  </a:lnTo>
                  <a:lnTo>
                    <a:pt x="85" y="13"/>
                  </a:lnTo>
                  <a:lnTo>
                    <a:pt x="85" y="19"/>
                  </a:lnTo>
                  <a:lnTo>
                    <a:pt x="85" y="13"/>
                  </a:lnTo>
                  <a:lnTo>
                    <a:pt x="93" y="19"/>
                  </a:lnTo>
                  <a:lnTo>
                    <a:pt x="93" y="13"/>
                  </a:lnTo>
                  <a:lnTo>
                    <a:pt x="93" y="19"/>
                  </a:lnTo>
                  <a:lnTo>
                    <a:pt x="102" y="13"/>
                  </a:lnTo>
                  <a:lnTo>
                    <a:pt x="102" y="19"/>
                  </a:lnTo>
                  <a:lnTo>
                    <a:pt x="110" y="13"/>
                  </a:lnTo>
                  <a:lnTo>
                    <a:pt x="110" y="19"/>
                  </a:lnTo>
                  <a:lnTo>
                    <a:pt x="110" y="13"/>
                  </a:lnTo>
                  <a:lnTo>
                    <a:pt x="119" y="19"/>
                  </a:lnTo>
                  <a:lnTo>
                    <a:pt x="119" y="13"/>
                  </a:lnTo>
                  <a:lnTo>
                    <a:pt x="119" y="19"/>
                  </a:lnTo>
                  <a:lnTo>
                    <a:pt x="127" y="13"/>
                  </a:lnTo>
                  <a:lnTo>
                    <a:pt x="127" y="19"/>
                  </a:lnTo>
                  <a:lnTo>
                    <a:pt x="127" y="13"/>
                  </a:lnTo>
                  <a:lnTo>
                    <a:pt x="136" y="19"/>
                  </a:lnTo>
                  <a:lnTo>
                    <a:pt x="136" y="13"/>
                  </a:lnTo>
                  <a:lnTo>
                    <a:pt x="144" y="19"/>
                  </a:lnTo>
                  <a:lnTo>
                    <a:pt x="144" y="13"/>
                  </a:lnTo>
                  <a:lnTo>
                    <a:pt x="144" y="19"/>
                  </a:lnTo>
                  <a:lnTo>
                    <a:pt x="153" y="13"/>
                  </a:lnTo>
                  <a:lnTo>
                    <a:pt x="153" y="19"/>
                  </a:lnTo>
                  <a:lnTo>
                    <a:pt x="153" y="13"/>
                  </a:lnTo>
                  <a:lnTo>
                    <a:pt x="161" y="19"/>
                  </a:lnTo>
                  <a:lnTo>
                    <a:pt x="161" y="13"/>
                  </a:lnTo>
                  <a:lnTo>
                    <a:pt x="161" y="19"/>
                  </a:lnTo>
                  <a:lnTo>
                    <a:pt x="170" y="13"/>
                  </a:lnTo>
                  <a:lnTo>
                    <a:pt x="170" y="19"/>
                  </a:lnTo>
                  <a:lnTo>
                    <a:pt x="170" y="13"/>
                  </a:lnTo>
                  <a:lnTo>
                    <a:pt x="170" y="19"/>
                  </a:lnTo>
                  <a:lnTo>
                    <a:pt x="179" y="13"/>
                  </a:lnTo>
                  <a:lnTo>
                    <a:pt x="179" y="19"/>
                  </a:lnTo>
                  <a:lnTo>
                    <a:pt x="179" y="13"/>
                  </a:lnTo>
                  <a:lnTo>
                    <a:pt x="187" y="19"/>
                  </a:lnTo>
                  <a:lnTo>
                    <a:pt x="187" y="13"/>
                  </a:lnTo>
                  <a:lnTo>
                    <a:pt x="187" y="19"/>
                  </a:lnTo>
                  <a:lnTo>
                    <a:pt x="196" y="13"/>
                  </a:lnTo>
                  <a:lnTo>
                    <a:pt x="196" y="19"/>
                  </a:lnTo>
                  <a:lnTo>
                    <a:pt x="196" y="13"/>
                  </a:lnTo>
                  <a:lnTo>
                    <a:pt x="204" y="19"/>
                  </a:lnTo>
                  <a:lnTo>
                    <a:pt x="204" y="13"/>
                  </a:lnTo>
                  <a:lnTo>
                    <a:pt x="204" y="19"/>
                  </a:lnTo>
                  <a:lnTo>
                    <a:pt x="213" y="13"/>
                  </a:lnTo>
                  <a:lnTo>
                    <a:pt x="213" y="19"/>
                  </a:lnTo>
                  <a:lnTo>
                    <a:pt x="213" y="13"/>
                  </a:lnTo>
                  <a:lnTo>
                    <a:pt x="213" y="19"/>
                  </a:lnTo>
                  <a:lnTo>
                    <a:pt x="221" y="13"/>
                  </a:lnTo>
                  <a:lnTo>
                    <a:pt x="221" y="19"/>
                  </a:lnTo>
                  <a:lnTo>
                    <a:pt x="221" y="13"/>
                  </a:lnTo>
                  <a:lnTo>
                    <a:pt x="230" y="19"/>
                  </a:lnTo>
                  <a:lnTo>
                    <a:pt x="230" y="13"/>
                  </a:lnTo>
                  <a:lnTo>
                    <a:pt x="230" y="19"/>
                  </a:lnTo>
                  <a:lnTo>
                    <a:pt x="238" y="13"/>
                  </a:lnTo>
                  <a:lnTo>
                    <a:pt x="238" y="19"/>
                  </a:lnTo>
                  <a:lnTo>
                    <a:pt x="238" y="13"/>
                  </a:lnTo>
                  <a:lnTo>
                    <a:pt x="238" y="19"/>
                  </a:lnTo>
                  <a:lnTo>
                    <a:pt x="247" y="13"/>
                  </a:lnTo>
                  <a:lnTo>
                    <a:pt x="247" y="19"/>
                  </a:lnTo>
                  <a:lnTo>
                    <a:pt x="247" y="13"/>
                  </a:lnTo>
                  <a:lnTo>
                    <a:pt x="255" y="19"/>
                  </a:lnTo>
                  <a:lnTo>
                    <a:pt x="255" y="13"/>
                  </a:lnTo>
                  <a:lnTo>
                    <a:pt x="255" y="19"/>
                  </a:lnTo>
                  <a:lnTo>
                    <a:pt x="264" y="13"/>
                  </a:lnTo>
                  <a:lnTo>
                    <a:pt x="264" y="19"/>
                  </a:lnTo>
                  <a:lnTo>
                    <a:pt x="264" y="13"/>
                  </a:lnTo>
                  <a:lnTo>
                    <a:pt x="264" y="19"/>
                  </a:lnTo>
                  <a:lnTo>
                    <a:pt x="272" y="13"/>
                  </a:lnTo>
                  <a:lnTo>
                    <a:pt x="272" y="19"/>
                  </a:lnTo>
                  <a:lnTo>
                    <a:pt x="272" y="13"/>
                  </a:lnTo>
                  <a:lnTo>
                    <a:pt x="281" y="19"/>
                  </a:lnTo>
                  <a:lnTo>
                    <a:pt x="281" y="13"/>
                  </a:lnTo>
                  <a:lnTo>
                    <a:pt x="281" y="19"/>
                  </a:lnTo>
                  <a:lnTo>
                    <a:pt x="289" y="13"/>
                  </a:lnTo>
                  <a:lnTo>
                    <a:pt x="289" y="19"/>
                  </a:lnTo>
                  <a:lnTo>
                    <a:pt x="298" y="13"/>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800" name="Freeform 192"/>
            <p:cNvSpPr>
              <a:spLocks/>
            </p:cNvSpPr>
            <p:nvPr/>
          </p:nvSpPr>
          <p:spPr bwMode="auto">
            <a:xfrm>
              <a:off x="4023" y="2043"/>
              <a:ext cx="443" cy="6"/>
            </a:xfrm>
            <a:custGeom>
              <a:avLst/>
              <a:gdLst/>
              <a:ahLst/>
              <a:cxnLst>
                <a:cxn ang="0">
                  <a:pos x="0" y="0"/>
                </a:cxn>
                <a:cxn ang="0">
                  <a:pos x="8" y="0"/>
                </a:cxn>
                <a:cxn ang="0">
                  <a:pos x="8" y="0"/>
                </a:cxn>
                <a:cxn ang="0">
                  <a:pos x="17" y="6"/>
                </a:cxn>
                <a:cxn ang="0">
                  <a:pos x="17" y="0"/>
                </a:cxn>
                <a:cxn ang="0">
                  <a:pos x="25" y="0"/>
                </a:cxn>
                <a:cxn ang="0">
                  <a:pos x="34" y="0"/>
                </a:cxn>
                <a:cxn ang="0">
                  <a:pos x="34" y="0"/>
                </a:cxn>
                <a:cxn ang="0">
                  <a:pos x="42" y="0"/>
                </a:cxn>
                <a:cxn ang="0">
                  <a:pos x="51" y="6"/>
                </a:cxn>
                <a:cxn ang="0">
                  <a:pos x="51" y="6"/>
                </a:cxn>
                <a:cxn ang="0">
                  <a:pos x="68" y="0"/>
                </a:cxn>
                <a:cxn ang="0">
                  <a:pos x="68" y="0"/>
                </a:cxn>
                <a:cxn ang="0">
                  <a:pos x="77" y="0"/>
                </a:cxn>
                <a:cxn ang="0">
                  <a:pos x="85" y="0"/>
                </a:cxn>
                <a:cxn ang="0">
                  <a:pos x="94" y="6"/>
                </a:cxn>
                <a:cxn ang="0">
                  <a:pos x="102" y="6"/>
                </a:cxn>
                <a:cxn ang="0">
                  <a:pos x="111" y="6"/>
                </a:cxn>
                <a:cxn ang="0">
                  <a:pos x="111" y="0"/>
                </a:cxn>
                <a:cxn ang="0">
                  <a:pos x="119" y="6"/>
                </a:cxn>
                <a:cxn ang="0">
                  <a:pos x="128" y="6"/>
                </a:cxn>
                <a:cxn ang="0">
                  <a:pos x="136" y="0"/>
                </a:cxn>
                <a:cxn ang="0">
                  <a:pos x="145" y="0"/>
                </a:cxn>
                <a:cxn ang="0">
                  <a:pos x="153" y="6"/>
                </a:cxn>
                <a:cxn ang="0">
                  <a:pos x="170" y="6"/>
                </a:cxn>
                <a:cxn ang="0">
                  <a:pos x="170" y="6"/>
                </a:cxn>
                <a:cxn ang="0">
                  <a:pos x="187" y="6"/>
                </a:cxn>
                <a:cxn ang="0">
                  <a:pos x="204" y="6"/>
                </a:cxn>
                <a:cxn ang="0">
                  <a:pos x="221" y="0"/>
                </a:cxn>
                <a:cxn ang="0">
                  <a:pos x="238" y="6"/>
                </a:cxn>
                <a:cxn ang="0">
                  <a:pos x="256" y="0"/>
                </a:cxn>
                <a:cxn ang="0">
                  <a:pos x="273" y="6"/>
                </a:cxn>
                <a:cxn ang="0">
                  <a:pos x="290" y="0"/>
                </a:cxn>
                <a:cxn ang="0">
                  <a:pos x="307" y="6"/>
                </a:cxn>
                <a:cxn ang="0">
                  <a:pos x="324" y="0"/>
                </a:cxn>
                <a:cxn ang="0">
                  <a:pos x="341" y="6"/>
                </a:cxn>
                <a:cxn ang="0">
                  <a:pos x="358" y="6"/>
                </a:cxn>
                <a:cxn ang="0">
                  <a:pos x="375" y="0"/>
                </a:cxn>
                <a:cxn ang="0">
                  <a:pos x="392" y="6"/>
                </a:cxn>
                <a:cxn ang="0">
                  <a:pos x="409" y="0"/>
                </a:cxn>
                <a:cxn ang="0">
                  <a:pos x="426" y="6"/>
                </a:cxn>
                <a:cxn ang="0">
                  <a:pos x="443" y="0"/>
                </a:cxn>
              </a:cxnLst>
              <a:rect l="0" t="0" r="r" b="b"/>
              <a:pathLst>
                <a:path w="443" h="6">
                  <a:moveTo>
                    <a:pt x="0" y="0"/>
                  </a:moveTo>
                  <a:lnTo>
                    <a:pt x="0" y="0"/>
                  </a:lnTo>
                  <a:lnTo>
                    <a:pt x="0" y="6"/>
                  </a:lnTo>
                  <a:lnTo>
                    <a:pt x="8" y="0"/>
                  </a:lnTo>
                  <a:lnTo>
                    <a:pt x="8" y="6"/>
                  </a:lnTo>
                  <a:lnTo>
                    <a:pt x="8" y="0"/>
                  </a:lnTo>
                  <a:lnTo>
                    <a:pt x="17" y="6"/>
                  </a:lnTo>
                  <a:lnTo>
                    <a:pt x="17" y="0"/>
                  </a:lnTo>
                  <a:lnTo>
                    <a:pt x="25" y="6"/>
                  </a:lnTo>
                  <a:lnTo>
                    <a:pt x="25" y="0"/>
                  </a:lnTo>
                  <a:lnTo>
                    <a:pt x="25" y="6"/>
                  </a:lnTo>
                  <a:lnTo>
                    <a:pt x="34" y="0"/>
                  </a:lnTo>
                  <a:lnTo>
                    <a:pt x="34" y="6"/>
                  </a:lnTo>
                  <a:lnTo>
                    <a:pt x="34" y="0"/>
                  </a:lnTo>
                  <a:lnTo>
                    <a:pt x="42" y="6"/>
                  </a:lnTo>
                  <a:lnTo>
                    <a:pt x="42" y="0"/>
                  </a:lnTo>
                  <a:lnTo>
                    <a:pt x="51" y="6"/>
                  </a:lnTo>
                  <a:lnTo>
                    <a:pt x="51" y="0"/>
                  </a:lnTo>
                  <a:lnTo>
                    <a:pt x="51" y="6"/>
                  </a:lnTo>
                  <a:lnTo>
                    <a:pt x="59" y="6"/>
                  </a:lnTo>
                  <a:lnTo>
                    <a:pt x="68" y="0"/>
                  </a:lnTo>
                  <a:lnTo>
                    <a:pt x="68" y="6"/>
                  </a:lnTo>
                  <a:lnTo>
                    <a:pt x="68" y="0"/>
                  </a:lnTo>
                  <a:lnTo>
                    <a:pt x="77" y="0"/>
                  </a:lnTo>
                  <a:lnTo>
                    <a:pt x="85" y="6"/>
                  </a:lnTo>
                  <a:lnTo>
                    <a:pt x="85" y="0"/>
                  </a:lnTo>
                  <a:lnTo>
                    <a:pt x="85" y="6"/>
                  </a:lnTo>
                  <a:lnTo>
                    <a:pt x="94" y="6"/>
                  </a:lnTo>
                  <a:lnTo>
                    <a:pt x="102" y="0"/>
                  </a:lnTo>
                  <a:lnTo>
                    <a:pt x="102" y="6"/>
                  </a:lnTo>
                  <a:lnTo>
                    <a:pt x="102" y="0"/>
                  </a:lnTo>
                  <a:lnTo>
                    <a:pt x="111" y="6"/>
                  </a:lnTo>
                  <a:lnTo>
                    <a:pt x="111" y="0"/>
                  </a:lnTo>
                  <a:lnTo>
                    <a:pt x="111" y="6"/>
                  </a:lnTo>
                  <a:lnTo>
                    <a:pt x="119" y="6"/>
                  </a:lnTo>
                  <a:lnTo>
                    <a:pt x="128" y="0"/>
                  </a:lnTo>
                  <a:lnTo>
                    <a:pt x="128" y="6"/>
                  </a:lnTo>
                  <a:lnTo>
                    <a:pt x="128" y="0"/>
                  </a:lnTo>
                  <a:lnTo>
                    <a:pt x="136" y="0"/>
                  </a:lnTo>
                  <a:lnTo>
                    <a:pt x="145" y="6"/>
                  </a:lnTo>
                  <a:lnTo>
                    <a:pt x="145" y="0"/>
                  </a:lnTo>
                  <a:lnTo>
                    <a:pt x="145" y="6"/>
                  </a:lnTo>
                  <a:lnTo>
                    <a:pt x="153" y="6"/>
                  </a:lnTo>
                  <a:lnTo>
                    <a:pt x="162" y="0"/>
                  </a:lnTo>
                  <a:lnTo>
                    <a:pt x="170" y="6"/>
                  </a:lnTo>
                  <a:lnTo>
                    <a:pt x="170" y="0"/>
                  </a:lnTo>
                  <a:lnTo>
                    <a:pt x="170" y="6"/>
                  </a:lnTo>
                  <a:lnTo>
                    <a:pt x="179" y="6"/>
                  </a:lnTo>
                  <a:lnTo>
                    <a:pt x="187" y="6"/>
                  </a:lnTo>
                  <a:lnTo>
                    <a:pt x="196" y="0"/>
                  </a:lnTo>
                  <a:lnTo>
                    <a:pt x="204" y="6"/>
                  </a:lnTo>
                  <a:lnTo>
                    <a:pt x="213" y="6"/>
                  </a:lnTo>
                  <a:lnTo>
                    <a:pt x="221" y="0"/>
                  </a:lnTo>
                  <a:lnTo>
                    <a:pt x="230" y="0"/>
                  </a:lnTo>
                  <a:lnTo>
                    <a:pt x="238" y="6"/>
                  </a:lnTo>
                  <a:lnTo>
                    <a:pt x="247" y="6"/>
                  </a:lnTo>
                  <a:lnTo>
                    <a:pt x="256" y="0"/>
                  </a:lnTo>
                  <a:lnTo>
                    <a:pt x="264" y="6"/>
                  </a:lnTo>
                  <a:lnTo>
                    <a:pt x="273" y="6"/>
                  </a:lnTo>
                  <a:lnTo>
                    <a:pt x="281" y="0"/>
                  </a:lnTo>
                  <a:lnTo>
                    <a:pt x="290" y="0"/>
                  </a:lnTo>
                  <a:lnTo>
                    <a:pt x="298" y="6"/>
                  </a:lnTo>
                  <a:lnTo>
                    <a:pt x="307" y="6"/>
                  </a:lnTo>
                  <a:lnTo>
                    <a:pt x="315" y="0"/>
                  </a:lnTo>
                  <a:lnTo>
                    <a:pt x="324" y="0"/>
                  </a:lnTo>
                  <a:lnTo>
                    <a:pt x="332" y="6"/>
                  </a:lnTo>
                  <a:lnTo>
                    <a:pt x="341" y="6"/>
                  </a:lnTo>
                  <a:lnTo>
                    <a:pt x="349" y="0"/>
                  </a:lnTo>
                  <a:lnTo>
                    <a:pt x="358" y="6"/>
                  </a:lnTo>
                  <a:lnTo>
                    <a:pt x="366" y="6"/>
                  </a:lnTo>
                  <a:lnTo>
                    <a:pt x="375" y="0"/>
                  </a:lnTo>
                  <a:lnTo>
                    <a:pt x="383" y="0"/>
                  </a:lnTo>
                  <a:lnTo>
                    <a:pt x="392" y="6"/>
                  </a:lnTo>
                  <a:lnTo>
                    <a:pt x="400" y="6"/>
                  </a:lnTo>
                  <a:lnTo>
                    <a:pt x="409" y="0"/>
                  </a:lnTo>
                  <a:lnTo>
                    <a:pt x="417" y="6"/>
                  </a:lnTo>
                  <a:lnTo>
                    <a:pt x="426" y="6"/>
                  </a:lnTo>
                  <a:lnTo>
                    <a:pt x="434" y="0"/>
                  </a:lnTo>
                  <a:lnTo>
                    <a:pt x="443" y="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799" name="Rectangle 191"/>
            <p:cNvSpPr>
              <a:spLocks noChangeArrowheads="1"/>
            </p:cNvSpPr>
            <p:nvPr/>
          </p:nvSpPr>
          <p:spPr bwMode="auto">
            <a:xfrm>
              <a:off x="2114" y="1326"/>
              <a:ext cx="634"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Struja</a:t>
              </a:r>
              <a:r>
                <a:rPr kumimoji="0" lang="en-US" sz="4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4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jake</a:t>
              </a:r>
              <a:r>
                <a:rPr kumimoji="0" lang="en-US" sz="400" b="0" i="0" u="none" strike="noStrike" cap="none" normalizeH="0" baseline="0" dirty="0" smtClean="0">
                  <a:ln>
                    <a:noFill/>
                  </a:ln>
                  <a:solidFill>
                    <a:srgbClr val="000000"/>
                  </a:solidFill>
                  <a:effectLst/>
                  <a:latin typeface="Helvetica" charset="0"/>
                  <a:ea typeface="Times New Roman" pitchFamily="18" charset="0"/>
                  <a:cs typeface="Arial" pitchFamily="34" charset="0"/>
                </a:rPr>
                <a:t> </a:t>
              </a:r>
              <a:r>
                <a:rPr kumimoji="0" lang="en-US" sz="400" b="0" i="0" u="none" strike="noStrike" cap="none" normalizeH="0" baseline="0" dirty="0" err="1" smtClean="0">
                  <a:ln>
                    <a:noFill/>
                  </a:ln>
                  <a:solidFill>
                    <a:srgbClr val="000000"/>
                  </a:solidFill>
                  <a:effectLst/>
                  <a:latin typeface="Helvetica" charset="0"/>
                  <a:ea typeface="Times New Roman" pitchFamily="18" charset="0"/>
                  <a:cs typeface="Arial" pitchFamily="34" charset="0"/>
                </a:rPr>
                <a:t>mreže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798" name="Rectangle 190"/>
            <p:cNvSpPr>
              <a:spLocks noChangeArrowheads="1"/>
            </p:cNvSpPr>
            <p:nvPr/>
          </p:nvSpPr>
          <p:spPr bwMode="auto">
            <a:xfrm>
              <a:off x="2267" y="2464"/>
              <a:ext cx="345" cy="3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797" name="Rectangle 189"/>
            <p:cNvSpPr>
              <a:spLocks noChangeArrowheads="1"/>
            </p:cNvSpPr>
            <p:nvPr/>
          </p:nvSpPr>
          <p:spPr bwMode="auto">
            <a:xfrm rot="16200000">
              <a:off x="220" y="1472"/>
              <a:ext cx="300" cy="28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301"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302"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303" name="Picture 10" descr="UCG"/>
          <p:cNvPicPr>
            <a:picLocks noChangeAspect="1" noChangeArrowheads="1"/>
          </p:cNvPicPr>
          <p:nvPr/>
        </p:nvPicPr>
        <p:blipFill>
          <a:blip r:embed="rId6"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sp>
        <p:nvSpPr>
          <p:cNvPr id="11" name="Text Box 89"/>
          <p:cNvSpPr txBox="1">
            <a:spLocks noChangeArrowheads="1"/>
          </p:cNvSpPr>
          <p:nvPr/>
        </p:nvSpPr>
        <p:spPr bwMode="auto">
          <a:xfrm>
            <a:off x="492125" y="1534180"/>
            <a:ext cx="6975475" cy="523220"/>
          </a:xfrm>
          <a:prstGeom prst="rect">
            <a:avLst/>
          </a:prstGeom>
          <a:noFill/>
          <a:ln w="9525">
            <a:noFill/>
            <a:miter lim="800000"/>
            <a:headEnd/>
            <a:tailEnd/>
          </a:ln>
        </p:spPr>
        <p:txBody>
          <a:bodyPr wrap="square">
            <a:spAutoFit/>
          </a:bodyPr>
          <a:lstStyle/>
          <a:p>
            <a:pPr eaLnBrk="0" hangingPunct="0"/>
            <a:r>
              <a:rPr lang="sr-Latn-CS" sz="2800" b="1" dirty="0">
                <a:ln w="10541" cmpd="sng">
                  <a:solidFill>
                    <a:schemeClr val="accent1">
                      <a:shade val="88000"/>
                      <a:satMod val="110000"/>
                    </a:schemeClr>
                  </a:solidFill>
                  <a:prstDash val="solid"/>
                </a:ln>
                <a:solidFill>
                  <a:schemeClr val="tx1">
                    <a:lumMod val="75000"/>
                    <a:lumOff val="25000"/>
                  </a:schemeClr>
                </a:solidFill>
              </a:rPr>
              <a:t>Analiza rezultata simulacije</a:t>
            </a:r>
            <a:endParaRPr lang="en-US" sz="2800" b="1" dirty="0" err="1">
              <a:ln w="10541" cmpd="sng">
                <a:solidFill>
                  <a:schemeClr val="accent1">
                    <a:shade val="88000"/>
                    <a:satMod val="110000"/>
                  </a:schemeClr>
                </a:solidFill>
                <a:prstDash val="solid"/>
              </a:ln>
              <a:solidFill>
                <a:schemeClr val="tx1">
                  <a:lumMod val="75000"/>
                  <a:lumOff val="25000"/>
                </a:schemeClr>
              </a:solidFill>
            </a:endParaRPr>
          </a:p>
        </p:txBody>
      </p:sp>
      <p:pic>
        <p:nvPicPr>
          <p:cNvPr id="12" name="Picture 90" descr="BD15035_"/>
          <p:cNvPicPr>
            <a:picLocks noChangeArrowheads="1"/>
          </p:cNvPicPr>
          <p:nvPr/>
        </p:nvPicPr>
        <p:blipFill>
          <a:blip r:embed="rId3" cstate="print"/>
          <a:srcRect/>
          <a:stretch>
            <a:fillRect/>
          </a:stretch>
        </p:blipFill>
        <p:spPr bwMode="auto">
          <a:xfrm>
            <a:off x="581025" y="1979612"/>
            <a:ext cx="2854325" cy="77788"/>
          </a:xfrm>
          <a:prstGeom prst="rect">
            <a:avLst/>
          </a:prstGeom>
          <a:noFill/>
          <a:ln w="9525">
            <a:noFill/>
            <a:miter lim="800000"/>
            <a:headEnd/>
            <a:tailEnd/>
          </a:ln>
        </p:spPr>
      </p:pic>
      <p:sp>
        <p:nvSpPr>
          <p:cNvPr id="68762" name="Rectangle 154"/>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934" name="Rectangle 326"/>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9679" name="Rectangle 111"/>
          <p:cNvSpPr>
            <a:spLocks noChangeArrowheads="1"/>
          </p:cNvSpPr>
          <p:nvPr/>
        </p:nvSpPr>
        <p:spPr bwMode="auto">
          <a:xfrm>
            <a:off x="0" y="0"/>
            <a:ext cx="9144000" cy="0"/>
          </a:xfrm>
          <a:prstGeom prst="rect">
            <a:avLst/>
          </a:prstGeom>
          <a:noFill/>
          <a:ln w="9525" cap="flat" cmpd="sng">
            <a:no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09569" name="Canvas 3634"/>
          <p:cNvGrpSpPr>
            <a:grpSpLocks/>
          </p:cNvGrpSpPr>
          <p:nvPr/>
        </p:nvGrpSpPr>
        <p:grpSpPr bwMode="auto">
          <a:xfrm>
            <a:off x="1830387" y="2667000"/>
            <a:ext cx="5256213" cy="3330575"/>
            <a:chOff x="0" y="0"/>
            <a:chExt cx="5257800" cy="3842725"/>
          </a:xfrm>
        </p:grpSpPr>
        <p:sp>
          <p:nvSpPr>
            <p:cNvPr id="109678" name="AutoShape 110"/>
            <p:cNvSpPr>
              <a:spLocks noChangeAspect="1" noChangeArrowheads="1"/>
            </p:cNvSpPr>
            <p:nvPr/>
          </p:nvSpPr>
          <p:spPr bwMode="auto">
            <a:xfrm>
              <a:off x="0" y="0"/>
              <a:ext cx="5257800" cy="38427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205" name="Rectangle 3636"/>
            <p:cNvSpPr>
              <a:spLocks noChangeArrowheads="1"/>
            </p:cNvSpPr>
            <p:nvPr/>
          </p:nvSpPr>
          <p:spPr bwMode="auto">
            <a:xfrm>
              <a:off x="685800" y="76200"/>
              <a:ext cx="4133850" cy="32575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6" name="Rectangle 3637"/>
            <p:cNvSpPr>
              <a:spLocks noChangeArrowheads="1"/>
            </p:cNvSpPr>
            <p:nvPr/>
          </p:nvSpPr>
          <p:spPr bwMode="auto">
            <a:xfrm>
              <a:off x="685800" y="76200"/>
              <a:ext cx="4133850" cy="3257550"/>
            </a:xfrm>
            <a:prstGeom prst="rect">
              <a:avLst/>
            </a:prstGeom>
            <a:noFill/>
            <a:ln w="0">
              <a:solidFill>
                <a:srgbClr val="FFFF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207" name="Freeform 3638"/>
            <p:cNvSpPr>
              <a:spLocks/>
            </p:cNvSpPr>
            <p:nvPr/>
          </p:nvSpPr>
          <p:spPr bwMode="auto">
            <a:xfrm>
              <a:off x="68580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8" name="Freeform 3639"/>
            <p:cNvSpPr>
              <a:spLocks/>
            </p:cNvSpPr>
            <p:nvPr/>
          </p:nvSpPr>
          <p:spPr bwMode="auto">
            <a:xfrm>
              <a:off x="11525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9" name="Freeform 3640"/>
            <p:cNvSpPr>
              <a:spLocks/>
            </p:cNvSpPr>
            <p:nvPr/>
          </p:nvSpPr>
          <p:spPr bwMode="auto">
            <a:xfrm>
              <a:off x="16097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0" name="Freeform 3641"/>
            <p:cNvSpPr>
              <a:spLocks/>
            </p:cNvSpPr>
            <p:nvPr/>
          </p:nvSpPr>
          <p:spPr bwMode="auto">
            <a:xfrm>
              <a:off x="20669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1" name="Freeform 3642"/>
            <p:cNvSpPr>
              <a:spLocks/>
            </p:cNvSpPr>
            <p:nvPr/>
          </p:nvSpPr>
          <p:spPr bwMode="auto">
            <a:xfrm>
              <a:off x="2524125"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2" name="Freeform 3643"/>
            <p:cNvSpPr>
              <a:spLocks/>
            </p:cNvSpPr>
            <p:nvPr/>
          </p:nvSpPr>
          <p:spPr bwMode="auto">
            <a:xfrm>
              <a:off x="29908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3" name="Freeform 3644"/>
            <p:cNvSpPr>
              <a:spLocks/>
            </p:cNvSpPr>
            <p:nvPr/>
          </p:nvSpPr>
          <p:spPr bwMode="auto">
            <a:xfrm>
              <a:off x="34480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4" name="Freeform 3645"/>
            <p:cNvSpPr>
              <a:spLocks/>
            </p:cNvSpPr>
            <p:nvPr/>
          </p:nvSpPr>
          <p:spPr bwMode="auto">
            <a:xfrm>
              <a:off x="39052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5" name="Freeform 3646"/>
            <p:cNvSpPr>
              <a:spLocks/>
            </p:cNvSpPr>
            <p:nvPr/>
          </p:nvSpPr>
          <p:spPr bwMode="auto">
            <a:xfrm>
              <a:off x="43624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6" name="Freeform 3647"/>
            <p:cNvSpPr>
              <a:spLocks/>
            </p:cNvSpPr>
            <p:nvPr/>
          </p:nvSpPr>
          <p:spPr bwMode="auto">
            <a:xfrm>
              <a:off x="4819650" y="76200"/>
              <a:ext cx="635" cy="3257550"/>
            </a:xfrm>
            <a:custGeom>
              <a:avLst/>
              <a:gdLst>
                <a:gd name="T0" fmla="*/ 0 w 635"/>
                <a:gd name="T1" fmla="*/ 3257550 h 342"/>
                <a:gd name="T2" fmla="*/ 0 w 635"/>
                <a:gd name="T3" fmla="*/ 0 h 342"/>
                <a:gd name="T4" fmla="*/ 0 w 635"/>
                <a:gd name="T5" fmla="*/ 0 h 342"/>
                <a:gd name="T6" fmla="*/ 0 60000 65536"/>
                <a:gd name="T7" fmla="*/ 0 60000 65536"/>
                <a:gd name="T8" fmla="*/ 0 60000 65536"/>
              </a:gdLst>
              <a:ahLst/>
              <a:cxnLst>
                <a:cxn ang="T6">
                  <a:pos x="T0" y="T1"/>
                </a:cxn>
                <a:cxn ang="T7">
                  <a:pos x="T2" y="T3"/>
                </a:cxn>
                <a:cxn ang="T8">
                  <a:pos x="T4" y="T5"/>
                </a:cxn>
              </a:cxnLst>
              <a:rect l="0" t="0" r="r" b="b"/>
              <a:pathLst>
                <a:path w="635" h="342">
                  <a:moveTo>
                    <a:pt x="0" y="342"/>
                  </a:moveTo>
                  <a:lnTo>
                    <a:pt x="0"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7" name="Freeform 3648"/>
            <p:cNvSpPr>
              <a:spLocks/>
            </p:cNvSpPr>
            <p:nvPr/>
          </p:nvSpPr>
          <p:spPr bwMode="auto">
            <a:xfrm>
              <a:off x="685800" y="33337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8" name="Freeform 3649"/>
            <p:cNvSpPr>
              <a:spLocks/>
            </p:cNvSpPr>
            <p:nvPr/>
          </p:nvSpPr>
          <p:spPr bwMode="auto">
            <a:xfrm>
              <a:off x="685800" y="286702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19" name="Freeform 3650"/>
            <p:cNvSpPr>
              <a:spLocks/>
            </p:cNvSpPr>
            <p:nvPr/>
          </p:nvSpPr>
          <p:spPr bwMode="auto">
            <a:xfrm>
              <a:off x="685800" y="24003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0" name="Freeform 3651"/>
            <p:cNvSpPr>
              <a:spLocks/>
            </p:cNvSpPr>
            <p:nvPr/>
          </p:nvSpPr>
          <p:spPr bwMode="auto">
            <a:xfrm>
              <a:off x="685800" y="193357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1" name="Freeform 3652"/>
            <p:cNvSpPr>
              <a:spLocks/>
            </p:cNvSpPr>
            <p:nvPr/>
          </p:nvSpPr>
          <p:spPr bwMode="auto">
            <a:xfrm>
              <a:off x="685800" y="146685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2" name="Freeform 3653"/>
            <p:cNvSpPr>
              <a:spLocks/>
            </p:cNvSpPr>
            <p:nvPr/>
          </p:nvSpPr>
          <p:spPr bwMode="auto">
            <a:xfrm>
              <a:off x="685800" y="1000125"/>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3" name="Freeform 3654"/>
            <p:cNvSpPr>
              <a:spLocks/>
            </p:cNvSpPr>
            <p:nvPr/>
          </p:nvSpPr>
          <p:spPr bwMode="auto">
            <a:xfrm>
              <a:off x="685800" y="5334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745" name="Freeform 3655"/>
            <p:cNvSpPr>
              <a:spLocks/>
            </p:cNvSpPr>
            <p:nvPr/>
          </p:nvSpPr>
          <p:spPr bwMode="auto">
            <a:xfrm>
              <a:off x="685800" y="76200"/>
              <a:ext cx="4133850" cy="635"/>
            </a:xfrm>
            <a:custGeom>
              <a:avLst/>
              <a:gdLst>
                <a:gd name="T0" fmla="*/ 0 w 434"/>
                <a:gd name="T1" fmla="*/ 0 h 635"/>
                <a:gd name="T2" fmla="*/ 4133850 w 434"/>
                <a:gd name="T3" fmla="*/ 0 h 635"/>
                <a:gd name="T4" fmla="*/ 4133850 w 434"/>
                <a:gd name="T5" fmla="*/ 0 h 635"/>
                <a:gd name="T6" fmla="*/ 0 60000 65536"/>
                <a:gd name="T7" fmla="*/ 0 60000 65536"/>
                <a:gd name="T8" fmla="*/ 0 60000 65536"/>
              </a:gdLst>
              <a:ahLst/>
              <a:cxnLst>
                <a:cxn ang="T6">
                  <a:pos x="T0" y="T1"/>
                </a:cxn>
                <a:cxn ang="T7">
                  <a:pos x="T2" y="T3"/>
                </a:cxn>
                <a:cxn ang="T8">
                  <a:pos x="T4" y="T5"/>
                </a:cxn>
              </a:cxnLst>
              <a:rect l="0" t="0" r="r" b="b"/>
              <a:pathLst>
                <a:path w="434" h="635">
                  <a:moveTo>
                    <a:pt x="0" y="0"/>
                  </a:moveTo>
                  <a:lnTo>
                    <a:pt x="434" y="0"/>
                  </a:lnTo>
                </a:path>
              </a:pathLst>
            </a:custGeom>
            <a:noFill/>
            <a:ln w="0">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3746" name="Line 3656"/>
            <p:cNvSpPr>
              <a:spLocks noChangeShapeType="1"/>
            </p:cNvSpPr>
            <p:nvPr/>
          </p:nvSpPr>
          <p:spPr bwMode="auto">
            <a:xfrm>
              <a:off x="685800" y="7620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47" name="Line 3657"/>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48" name="Line 3658"/>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49" name="Line 3659"/>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0" name="Line 3660"/>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1" name="Line 3661"/>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2" name="Line 3662"/>
            <p:cNvSpPr>
              <a:spLocks noChangeShapeType="1"/>
            </p:cNvSpPr>
            <p:nvPr/>
          </p:nvSpPr>
          <p:spPr bwMode="auto">
            <a:xfrm flipV="1">
              <a:off x="68580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3" name="Line 3663"/>
            <p:cNvSpPr>
              <a:spLocks noChangeShapeType="1"/>
            </p:cNvSpPr>
            <p:nvPr/>
          </p:nvSpPr>
          <p:spPr bwMode="auto">
            <a:xfrm>
              <a:off x="68580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4" name="Rectangle 3664"/>
            <p:cNvSpPr>
              <a:spLocks noChangeArrowheads="1"/>
            </p:cNvSpPr>
            <p:nvPr/>
          </p:nvSpPr>
          <p:spPr bwMode="auto">
            <a:xfrm>
              <a:off x="600292" y="3362751"/>
              <a:ext cx="190570"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55" name="Line 3665"/>
            <p:cNvSpPr>
              <a:spLocks noChangeShapeType="1"/>
            </p:cNvSpPr>
            <p:nvPr/>
          </p:nvSpPr>
          <p:spPr bwMode="auto">
            <a:xfrm flipV="1">
              <a:off x="11525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6" name="Line 3666"/>
            <p:cNvSpPr>
              <a:spLocks noChangeShapeType="1"/>
            </p:cNvSpPr>
            <p:nvPr/>
          </p:nvSpPr>
          <p:spPr bwMode="auto">
            <a:xfrm>
              <a:off x="11525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7" name="Rectangle 3667"/>
            <p:cNvSpPr>
              <a:spLocks noChangeArrowheads="1"/>
            </p:cNvSpPr>
            <p:nvPr/>
          </p:nvSpPr>
          <p:spPr bwMode="auto">
            <a:xfrm>
              <a:off x="1037966" y="3362751"/>
              <a:ext cx="266797"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58" name="Line 3668"/>
            <p:cNvSpPr>
              <a:spLocks noChangeShapeType="1"/>
            </p:cNvSpPr>
            <p:nvPr/>
          </p:nvSpPr>
          <p:spPr bwMode="auto">
            <a:xfrm flipV="1">
              <a:off x="16097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59" name="Line 3669"/>
            <p:cNvSpPr>
              <a:spLocks noChangeShapeType="1"/>
            </p:cNvSpPr>
            <p:nvPr/>
          </p:nvSpPr>
          <p:spPr bwMode="auto">
            <a:xfrm>
              <a:off x="16097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0" name="Rectangle 3670"/>
            <p:cNvSpPr>
              <a:spLocks noChangeArrowheads="1"/>
            </p:cNvSpPr>
            <p:nvPr/>
          </p:nvSpPr>
          <p:spPr bwMode="auto">
            <a:xfrm>
              <a:off x="1523917" y="3362751"/>
              <a:ext cx="190569"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61" name="Line 3671"/>
            <p:cNvSpPr>
              <a:spLocks noChangeShapeType="1"/>
            </p:cNvSpPr>
            <p:nvPr/>
          </p:nvSpPr>
          <p:spPr bwMode="auto">
            <a:xfrm flipV="1">
              <a:off x="20669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2" name="Line 3672"/>
            <p:cNvSpPr>
              <a:spLocks noChangeShapeType="1"/>
            </p:cNvSpPr>
            <p:nvPr/>
          </p:nvSpPr>
          <p:spPr bwMode="auto">
            <a:xfrm>
              <a:off x="20669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3" name="Rectangle 3673"/>
            <p:cNvSpPr>
              <a:spLocks noChangeArrowheads="1"/>
            </p:cNvSpPr>
            <p:nvPr/>
          </p:nvSpPr>
          <p:spPr bwMode="auto">
            <a:xfrm>
              <a:off x="1952697" y="3362751"/>
              <a:ext cx="266797"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0.35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64" name="Line 3674"/>
            <p:cNvSpPr>
              <a:spLocks noChangeShapeType="1"/>
            </p:cNvSpPr>
            <p:nvPr/>
          </p:nvSpPr>
          <p:spPr bwMode="auto">
            <a:xfrm flipV="1">
              <a:off x="2524125"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5" name="Line 3675"/>
            <p:cNvSpPr>
              <a:spLocks noChangeShapeType="1"/>
            </p:cNvSpPr>
            <p:nvPr/>
          </p:nvSpPr>
          <p:spPr bwMode="auto">
            <a:xfrm>
              <a:off x="2524125"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6" name="Rectangle 3676"/>
            <p:cNvSpPr>
              <a:spLocks noChangeArrowheads="1"/>
            </p:cNvSpPr>
            <p:nvPr/>
          </p:nvSpPr>
          <p:spPr bwMode="auto">
            <a:xfrm>
              <a:off x="2438649" y="3362751"/>
              <a:ext cx="190569"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67" name="Line 3677"/>
            <p:cNvSpPr>
              <a:spLocks noChangeShapeType="1"/>
            </p:cNvSpPr>
            <p:nvPr/>
          </p:nvSpPr>
          <p:spPr bwMode="auto">
            <a:xfrm flipV="1">
              <a:off x="29908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8" name="Line 3678"/>
            <p:cNvSpPr>
              <a:spLocks noChangeShapeType="1"/>
            </p:cNvSpPr>
            <p:nvPr/>
          </p:nvSpPr>
          <p:spPr bwMode="auto">
            <a:xfrm>
              <a:off x="29908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69" name="Rectangle 3679"/>
            <p:cNvSpPr>
              <a:spLocks noChangeArrowheads="1"/>
            </p:cNvSpPr>
            <p:nvPr/>
          </p:nvSpPr>
          <p:spPr bwMode="auto">
            <a:xfrm>
              <a:off x="2876322" y="3362751"/>
              <a:ext cx="266797"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0.45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70" name="Line 3680"/>
            <p:cNvSpPr>
              <a:spLocks noChangeShapeType="1"/>
            </p:cNvSpPr>
            <p:nvPr/>
          </p:nvSpPr>
          <p:spPr bwMode="auto">
            <a:xfrm flipV="1">
              <a:off x="34480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71" name="Line 3681"/>
            <p:cNvSpPr>
              <a:spLocks noChangeShapeType="1"/>
            </p:cNvSpPr>
            <p:nvPr/>
          </p:nvSpPr>
          <p:spPr bwMode="auto">
            <a:xfrm>
              <a:off x="34480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72" name="Rectangle 3682"/>
            <p:cNvSpPr>
              <a:spLocks noChangeArrowheads="1"/>
            </p:cNvSpPr>
            <p:nvPr/>
          </p:nvSpPr>
          <p:spPr bwMode="auto">
            <a:xfrm>
              <a:off x="3362273" y="3362751"/>
              <a:ext cx="190569"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73" name="Line 3683"/>
            <p:cNvSpPr>
              <a:spLocks noChangeShapeType="1"/>
            </p:cNvSpPr>
            <p:nvPr/>
          </p:nvSpPr>
          <p:spPr bwMode="auto">
            <a:xfrm flipV="1">
              <a:off x="39052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74" name="Line 3684"/>
            <p:cNvSpPr>
              <a:spLocks noChangeShapeType="1"/>
            </p:cNvSpPr>
            <p:nvPr/>
          </p:nvSpPr>
          <p:spPr bwMode="auto">
            <a:xfrm>
              <a:off x="39052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75" name="Rectangle 3685"/>
            <p:cNvSpPr>
              <a:spLocks noChangeArrowheads="1"/>
            </p:cNvSpPr>
            <p:nvPr/>
          </p:nvSpPr>
          <p:spPr bwMode="auto">
            <a:xfrm>
              <a:off x="3791054" y="3362751"/>
              <a:ext cx="266796"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0.55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24" name="Line 3686"/>
            <p:cNvSpPr>
              <a:spLocks noChangeShapeType="1"/>
            </p:cNvSpPr>
            <p:nvPr/>
          </p:nvSpPr>
          <p:spPr bwMode="auto">
            <a:xfrm flipV="1">
              <a:off x="43624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5" name="Line 3687"/>
            <p:cNvSpPr>
              <a:spLocks noChangeShapeType="1"/>
            </p:cNvSpPr>
            <p:nvPr/>
          </p:nvSpPr>
          <p:spPr bwMode="auto">
            <a:xfrm>
              <a:off x="43624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6" name="Rectangle 3688"/>
            <p:cNvSpPr>
              <a:spLocks noChangeArrowheads="1"/>
            </p:cNvSpPr>
            <p:nvPr/>
          </p:nvSpPr>
          <p:spPr bwMode="auto">
            <a:xfrm>
              <a:off x="4277005" y="3362751"/>
              <a:ext cx="190569"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27" name="Line 3689"/>
            <p:cNvSpPr>
              <a:spLocks noChangeShapeType="1"/>
            </p:cNvSpPr>
            <p:nvPr/>
          </p:nvSpPr>
          <p:spPr bwMode="auto">
            <a:xfrm flipV="1">
              <a:off x="4819650" y="3286125"/>
              <a:ext cx="635" cy="4762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8" name="Line 3690"/>
            <p:cNvSpPr>
              <a:spLocks noChangeShapeType="1"/>
            </p:cNvSpPr>
            <p:nvPr/>
          </p:nvSpPr>
          <p:spPr bwMode="auto">
            <a:xfrm>
              <a:off x="4819650" y="76200"/>
              <a:ext cx="635" cy="3810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29" name="Rectangle 3691"/>
            <p:cNvSpPr>
              <a:spLocks noChangeArrowheads="1"/>
            </p:cNvSpPr>
            <p:nvPr/>
          </p:nvSpPr>
          <p:spPr bwMode="auto">
            <a:xfrm>
              <a:off x="4705150" y="3362751"/>
              <a:ext cx="266796"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0.65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30" name="Line 3692"/>
            <p:cNvSpPr>
              <a:spLocks noChangeShapeType="1"/>
            </p:cNvSpPr>
            <p:nvPr/>
          </p:nvSpPr>
          <p:spPr bwMode="auto">
            <a:xfrm>
              <a:off x="685800" y="33337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1" name="Line 3693"/>
            <p:cNvSpPr>
              <a:spLocks noChangeShapeType="1"/>
            </p:cNvSpPr>
            <p:nvPr/>
          </p:nvSpPr>
          <p:spPr bwMode="auto">
            <a:xfrm flipH="1">
              <a:off x="4781550" y="33337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2" name="Rectangle 3694"/>
            <p:cNvSpPr>
              <a:spLocks noChangeArrowheads="1"/>
            </p:cNvSpPr>
            <p:nvPr/>
          </p:nvSpPr>
          <p:spPr bwMode="auto">
            <a:xfrm>
              <a:off x="419252" y="3257962"/>
              <a:ext cx="276325"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-300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33" name="Line 3695"/>
            <p:cNvSpPr>
              <a:spLocks noChangeShapeType="1"/>
            </p:cNvSpPr>
            <p:nvPr/>
          </p:nvSpPr>
          <p:spPr bwMode="auto">
            <a:xfrm>
              <a:off x="685800" y="286702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4" name="Line 3696"/>
            <p:cNvSpPr>
              <a:spLocks noChangeShapeType="1"/>
            </p:cNvSpPr>
            <p:nvPr/>
          </p:nvSpPr>
          <p:spPr bwMode="auto">
            <a:xfrm flipH="1">
              <a:off x="4781550" y="286702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5" name="Rectangle 3697"/>
            <p:cNvSpPr>
              <a:spLocks noChangeArrowheads="1"/>
            </p:cNvSpPr>
            <p:nvPr/>
          </p:nvSpPr>
          <p:spPr bwMode="auto">
            <a:xfrm>
              <a:off x="419252" y="2791178"/>
              <a:ext cx="276325"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36" name="Line 3698"/>
            <p:cNvSpPr>
              <a:spLocks noChangeShapeType="1"/>
            </p:cNvSpPr>
            <p:nvPr/>
          </p:nvSpPr>
          <p:spPr bwMode="auto">
            <a:xfrm>
              <a:off x="685800" y="24003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7" name="Line 3699"/>
            <p:cNvSpPr>
              <a:spLocks noChangeShapeType="1"/>
            </p:cNvSpPr>
            <p:nvPr/>
          </p:nvSpPr>
          <p:spPr bwMode="auto">
            <a:xfrm flipH="1">
              <a:off x="4781550" y="24003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8" name="Rectangle 3700"/>
            <p:cNvSpPr>
              <a:spLocks noChangeArrowheads="1"/>
            </p:cNvSpPr>
            <p:nvPr/>
          </p:nvSpPr>
          <p:spPr bwMode="auto">
            <a:xfrm>
              <a:off x="419252" y="2323662"/>
              <a:ext cx="276325" cy="36272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39" name="Line 3701"/>
            <p:cNvSpPr>
              <a:spLocks noChangeShapeType="1"/>
            </p:cNvSpPr>
            <p:nvPr/>
          </p:nvSpPr>
          <p:spPr bwMode="auto">
            <a:xfrm>
              <a:off x="685800" y="193357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0" name="Line 3702"/>
            <p:cNvSpPr>
              <a:spLocks noChangeShapeType="1"/>
            </p:cNvSpPr>
            <p:nvPr/>
          </p:nvSpPr>
          <p:spPr bwMode="auto">
            <a:xfrm flipH="1">
              <a:off x="4781550" y="193357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1" name="Rectangle 3703"/>
            <p:cNvSpPr>
              <a:spLocks noChangeArrowheads="1"/>
            </p:cNvSpPr>
            <p:nvPr/>
          </p:nvSpPr>
          <p:spPr bwMode="auto">
            <a:xfrm>
              <a:off x="590764" y="1857610"/>
              <a:ext cx="76228"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42" name="Line 3704"/>
            <p:cNvSpPr>
              <a:spLocks noChangeShapeType="1"/>
            </p:cNvSpPr>
            <p:nvPr/>
          </p:nvSpPr>
          <p:spPr bwMode="auto">
            <a:xfrm>
              <a:off x="685800" y="146685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3" name="Line 3705"/>
            <p:cNvSpPr>
              <a:spLocks noChangeShapeType="1"/>
            </p:cNvSpPr>
            <p:nvPr/>
          </p:nvSpPr>
          <p:spPr bwMode="auto">
            <a:xfrm flipH="1">
              <a:off x="4781550" y="146685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4" name="Rectangle 3706"/>
            <p:cNvSpPr>
              <a:spLocks noChangeArrowheads="1"/>
            </p:cNvSpPr>
            <p:nvPr/>
          </p:nvSpPr>
          <p:spPr bwMode="auto">
            <a:xfrm>
              <a:off x="457366" y="1390093"/>
              <a:ext cx="228683"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45" name="Line 3707"/>
            <p:cNvSpPr>
              <a:spLocks noChangeShapeType="1"/>
            </p:cNvSpPr>
            <p:nvPr/>
          </p:nvSpPr>
          <p:spPr bwMode="auto">
            <a:xfrm>
              <a:off x="685800" y="1000125"/>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6" name="Line 3708"/>
            <p:cNvSpPr>
              <a:spLocks noChangeShapeType="1"/>
            </p:cNvSpPr>
            <p:nvPr/>
          </p:nvSpPr>
          <p:spPr bwMode="auto">
            <a:xfrm flipH="1">
              <a:off x="4781550" y="1000125"/>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7" name="Rectangle 3709"/>
            <p:cNvSpPr>
              <a:spLocks noChangeArrowheads="1"/>
            </p:cNvSpPr>
            <p:nvPr/>
          </p:nvSpPr>
          <p:spPr bwMode="auto">
            <a:xfrm>
              <a:off x="457366" y="923309"/>
              <a:ext cx="228683"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48" name="Line 3710"/>
            <p:cNvSpPr>
              <a:spLocks noChangeShapeType="1"/>
            </p:cNvSpPr>
            <p:nvPr/>
          </p:nvSpPr>
          <p:spPr bwMode="auto">
            <a:xfrm>
              <a:off x="685800" y="5334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49" name="Line 3711"/>
            <p:cNvSpPr>
              <a:spLocks noChangeShapeType="1"/>
            </p:cNvSpPr>
            <p:nvPr/>
          </p:nvSpPr>
          <p:spPr bwMode="auto">
            <a:xfrm flipH="1">
              <a:off x="4781550" y="5334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0" name="Rectangle 3712"/>
            <p:cNvSpPr>
              <a:spLocks noChangeArrowheads="1"/>
            </p:cNvSpPr>
            <p:nvPr/>
          </p:nvSpPr>
          <p:spPr bwMode="auto">
            <a:xfrm>
              <a:off x="457366" y="455792"/>
              <a:ext cx="228683"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300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51" name="Line 3713"/>
            <p:cNvSpPr>
              <a:spLocks noChangeShapeType="1"/>
            </p:cNvSpPr>
            <p:nvPr/>
          </p:nvSpPr>
          <p:spPr bwMode="auto">
            <a:xfrm>
              <a:off x="685800" y="76200"/>
              <a:ext cx="47625"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2" name="Line 3714"/>
            <p:cNvSpPr>
              <a:spLocks noChangeShapeType="1"/>
            </p:cNvSpPr>
            <p:nvPr/>
          </p:nvSpPr>
          <p:spPr bwMode="auto">
            <a:xfrm flipH="1">
              <a:off x="4781550" y="76200"/>
              <a:ext cx="3810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3" name="Rectangle 3715"/>
            <p:cNvSpPr>
              <a:spLocks noChangeArrowheads="1"/>
            </p:cNvSpPr>
            <p:nvPr/>
          </p:nvSpPr>
          <p:spPr bwMode="auto">
            <a:xfrm>
              <a:off x="457366" y="0"/>
              <a:ext cx="228683" cy="36272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Helvetica" charset="0"/>
                  <a:ea typeface="Times New Roman" pitchFamily="18"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54" name="Line 3716"/>
            <p:cNvSpPr>
              <a:spLocks noChangeShapeType="1"/>
            </p:cNvSpPr>
            <p:nvPr/>
          </p:nvSpPr>
          <p:spPr bwMode="auto">
            <a:xfrm>
              <a:off x="685800" y="7620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5" name="Line 3717"/>
            <p:cNvSpPr>
              <a:spLocks noChangeShapeType="1"/>
            </p:cNvSpPr>
            <p:nvPr/>
          </p:nvSpPr>
          <p:spPr bwMode="auto">
            <a:xfrm>
              <a:off x="685800" y="3333750"/>
              <a:ext cx="4133850" cy="635"/>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6" name="Line 3718"/>
            <p:cNvSpPr>
              <a:spLocks noChangeShapeType="1"/>
            </p:cNvSpPr>
            <p:nvPr/>
          </p:nvSpPr>
          <p:spPr bwMode="auto">
            <a:xfrm flipV="1">
              <a:off x="481965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7" name="Line 3719"/>
            <p:cNvSpPr>
              <a:spLocks noChangeShapeType="1"/>
            </p:cNvSpPr>
            <p:nvPr/>
          </p:nvSpPr>
          <p:spPr bwMode="auto">
            <a:xfrm flipV="1">
              <a:off x="685800" y="76200"/>
              <a:ext cx="635" cy="3257550"/>
            </a:xfrm>
            <a:prstGeom prst="line">
              <a:avLst/>
            </a:prstGeom>
            <a:noFill/>
            <a:ln w="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8" name="Freeform 3720"/>
            <p:cNvSpPr>
              <a:spLocks/>
            </p:cNvSpPr>
            <p:nvPr/>
          </p:nvSpPr>
          <p:spPr bwMode="auto">
            <a:xfrm>
              <a:off x="695325" y="1009650"/>
              <a:ext cx="619125" cy="1838325"/>
            </a:xfrm>
            <a:custGeom>
              <a:avLst/>
              <a:gdLst>
                <a:gd name="T0" fmla="*/ 9525 w 975"/>
                <a:gd name="T1" fmla="*/ 657225 h 2895"/>
                <a:gd name="T2" fmla="*/ 19050 w 975"/>
                <a:gd name="T3" fmla="*/ 180975 h 2895"/>
                <a:gd name="T4" fmla="*/ 38100 w 975"/>
                <a:gd name="T5" fmla="*/ 38100 h 2895"/>
                <a:gd name="T6" fmla="*/ 47625 w 975"/>
                <a:gd name="T7" fmla="*/ 57150 h 2895"/>
                <a:gd name="T8" fmla="*/ 66675 w 975"/>
                <a:gd name="T9" fmla="*/ 209550 h 2895"/>
                <a:gd name="T10" fmla="*/ 76200 w 975"/>
                <a:gd name="T11" fmla="*/ 685800 h 2895"/>
                <a:gd name="T12" fmla="*/ 95250 w 975"/>
                <a:gd name="T13" fmla="*/ 990600 h 2895"/>
                <a:gd name="T14" fmla="*/ 104775 w 975"/>
                <a:gd name="T15" fmla="*/ 1524000 h 2895"/>
                <a:gd name="T16" fmla="*/ 123825 w 975"/>
                <a:gd name="T17" fmla="*/ 1724025 h 2895"/>
                <a:gd name="T18" fmla="*/ 133350 w 975"/>
                <a:gd name="T19" fmla="*/ 1838325 h 2895"/>
                <a:gd name="T20" fmla="*/ 152400 w 975"/>
                <a:gd name="T21" fmla="*/ 1581150 h 2895"/>
                <a:gd name="T22" fmla="*/ 171450 w 975"/>
                <a:gd name="T23" fmla="*/ 1333500 h 2895"/>
                <a:gd name="T24" fmla="*/ 180975 w 975"/>
                <a:gd name="T25" fmla="*/ 771525 h 2895"/>
                <a:gd name="T26" fmla="*/ 200025 w 975"/>
                <a:gd name="T27" fmla="*/ 476250 h 2895"/>
                <a:gd name="T28" fmla="*/ 209550 w 975"/>
                <a:gd name="T29" fmla="*/ 85725 h 2895"/>
                <a:gd name="T30" fmla="*/ 238125 w 975"/>
                <a:gd name="T31" fmla="*/ 28575 h 2895"/>
                <a:gd name="T32" fmla="*/ 247650 w 975"/>
                <a:gd name="T33" fmla="*/ 333375 h 2895"/>
                <a:gd name="T34" fmla="*/ 266700 w 975"/>
                <a:gd name="T35" fmla="*/ 600075 h 2895"/>
                <a:gd name="T36" fmla="*/ 276225 w 975"/>
                <a:gd name="T37" fmla="*/ 1171575 h 2895"/>
                <a:gd name="T38" fmla="*/ 295275 w 975"/>
                <a:gd name="T39" fmla="*/ 1447800 h 2895"/>
                <a:gd name="T40" fmla="*/ 304800 w 975"/>
                <a:gd name="T41" fmla="*/ 1790700 h 2895"/>
                <a:gd name="T42" fmla="*/ 323850 w 975"/>
                <a:gd name="T43" fmla="*/ 1828800 h 2895"/>
                <a:gd name="T44" fmla="*/ 333375 w 975"/>
                <a:gd name="T45" fmla="*/ 1657350 h 2895"/>
                <a:gd name="T46" fmla="*/ 352425 w 975"/>
                <a:gd name="T47" fmla="*/ 1428750 h 2895"/>
                <a:gd name="T48" fmla="*/ 361950 w 975"/>
                <a:gd name="T49" fmla="*/ 876300 h 2895"/>
                <a:gd name="T50" fmla="*/ 381000 w 975"/>
                <a:gd name="T51" fmla="*/ 571500 h 2895"/>
                <a:gd name="T52" fmla="*/ 390525 w 975"/>
                <a:gd name="T53" fmla="*/ 142875 h 2895"/>
                <a:gd name="T54" fmla="*/ 419100 w 975"/>
                <a:gd name="T55" fmla="*/ 9525 h 2895"/>
                <a:gd name="T56" fmla="*/ 428625 w 975"/>
                <a:gd name="T57" fmla="*/ 95250 h 2895"/>
                <a:gd name="T58" fmla="*/ 438150 w 975"/>
                <a:gd name="T59" fmla="*/ 485775 h 2895"/>
                <a:gd name="T60" fmla="*/ 457200 w 975"/>
                <a:gd name="T61" fmla="*/ 781050 h 2895"/>
                <a:gd name="T62" fmla="*/ 466725 w 975"/>
                <a:gd name="T63" fmla="*/ 1343025 h 2895"/>
                <a:gd name="T64" fmla="*/ 485775 w 975"/>
                <a:gd name="T65" fmla="*/ 1590675 h 2895"/>
                <a:gd name="T66" fmla="*/ 495300 w 975"/>
                <a:gd name="T67" fmla="*/ 1828800 h 2895"/>
                <a:gd name="T68" fmla="*/ 514350 w 975"/>
                <a:gd name="T69" fmla="*/ 1809750 h 2895"/>
                <a:gd name="T70" fmla="*/ 523875 w 975"/>
                <a:gd name="T71" fmla="*/ 1524000 h 2895"/>
                <a:gd name="T72" fmla="*/ 542925 w 975"/>
                <a:gd name="T73" fmla="*/ 1266825 h 2895"/>
                <a:gd name="T74" fmla="*/ 552450 w 975"/>
                <a:gd name="T75" fmla="*/ 695325 h 2895"/>
                <a:gd name="T76" fmla="*/ 571500 w 975"/>
                <a:gd name="T77" fmla="*/ 409575 h 2895"/>
                <a:gd name="T78" fmla="*/ 581025 w 975"/>
                <a:gd name="T79" fmla="*/ 57150 h 2895"/>
                <a:gd name="T80" fmla="*/ 600075 w 975"/>
                <a:gd name="T81" fmla="*/ 19050 h 2895"/>
                <a:gd name="T82" fmla="*/ 609600 w 975"/>
                <a:gd name="T83" fmla="*/ 180975 h 28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2895">
                  <a:moveTo>
                    <a:pt x="0" y="1500"/>
                  </a:moveTo>
                  <a:lnTo>
                    <a:pt x="0" y="1050"/>
                  </a:lnTo>
                  <a:lnTo>
                    <a:pt x="15" y="1035"/>
                  </a:lnTo>
                  <a:lnTo>
                    <a:pt x="15" y="630"/>
                  </a:lnTo>
                  <a:lnTo>
                    <a:pt x="30" y="615"/>
                  </a:lnTo>
                  <a:lnTo>
                    <a:pt x="30" y="285"/>
                  </a:lnTo>
                  <a:lnTo>
                    <a:pt x="45" y="270"/>
                  </a:lnTo>
                  <a:lnTo>
                    <a:pt x="45" y="75"/>
                  </a:lnTo>
                  <a:lnTo>
                    <a:pt x="60" y="60"/>
                  </a:lnTo>
                  <a:lnTo>
                    <a:pt x="60" y="0"/>
                  </a:lnTo>
                  <a:lnTo>
                    <a:pt x="75" y="15"/>
                  </a:lnTo>
                  <a:lnTo>
                    <a:pt x="75" y="90"/>
                  </a:lnTo>
                  <a:lnTo>
                    <a:pt x="90" y="105"/>
                  </a:lnTo>
                  <a:lnTo>
                    <a:pt x="90" y="315"/>
                  </a:lnTo>
                  <a:lnTo>
                    <a:pt x="105" y="330"/>
                  </a:lnTo>
                  <a:lnTo>
                    <a:pt x="105" y="660"/>
                  </a:lnTo>
                  <a:lnTo>
                    <a:pt x="120" y="675"/>
                  </a:lnTo>
                  <a:lnTo>
                    <a:pt x="120" y="1080"/>
                  </a:lnTo>
                  <a:lnTo>
                    <a:pt x="135" y="1095"/>
                  </a:lnTo>
                  <a:lnTo>
                    <a:pt x="135" y="1545"/>
                  </a:lnTo>
                  <a:lnTo>
                    <a:pt x="150" y="1560"/>
                  </a:lnTo>
                  <a:lnTo>
                    <a:pt x="150" y="2010"/>
                  </a:lnTo>
                  <a:lnTo>
                    <a:pt x="165" y="2025"/>
                  </a:lnTo>
                  <a:lnTo>
                    <a:pt x="165" y="2400"/>
                  </a:lnTo>
                  <a:lnTo>
                    <a:pt x="180" y="2415"/>
                  </a:lnTo>
                  <a:lnTo>
                    <a:pt x="180" y="2700"/>
                  </a:lnTo>
                  <a:lnTo>
                    <a:pt x="195" y="2715"/>
                  </a:lnTo>
                  <a:lnTo>
                    <a:pt x="195" y="2865"/>
                  </a:lnTo>
                  <a:lnTo>
                    <a:pt x="225" y="2895"/>
                  </a:lnTo>
                  <a:lnTo>
                    <a:pt x="210" y="2895"/>
                  </a:lnTo>
                  <a:lnTo>
                    <a:pt x="225" y="2760"/>
                  </a:lnTo>
                  <a:lnTo>
                    <a:pt x="240" y="2745"/>
                  </a:lnTo>
                  <a:lnTo>
                    <a:pt x="240" y="2490"/>
                  </a:lnTo>
                  <a:lnTo>
                    <a:pt x="255" y="2475"/>
                  </a:lnTo>
                  <a:lnTo>
                    <a:pt x="255" y="2115"/>
                  </a:lnTo>
                  <a:lnTo>
                    <a:pt x="270" y="2100"/>
                  </a:lnTo>
                  <a:lnTo>
                    <a:pt x="270" y="1680"/>
                  </a:lnTo>
                  <a:lnTo>
                    <a:pt x="285" y="1665"/>
                  </a:lnTo>
                  <a:lnTo>
                    <a:pt x="285" y="1215"/>
                  </a:lnTo>
                  <a:lnTo>
                    <a:pt x="300" y="1200"/>
                  </a:lnTo>
                  <a:lnTo>
                    <a:pt x="300" y="765"/>
                  </a:lnTo>
                  <a:lnTo>
                    <a:pt x="315" y="750"/>
                  </a:lnTo>
                  <a:lnTo>
                    <a:pt x="315" y="390"/>
                  </a:lnTo>
                  <a:lnTo>
                    <a:pt x="330" y="375"/>
                  </a:lnTo>
                  <a:lnTo>
                    <a:pt x="330" y="135"/>
                  </a:lnTo>
                  <a:lnTo>
                    <a:pt x="345" y="120"/>
                  </a:lnTo>
                  <a:lnTo>
                    <a:pt x="345" y="15"/>
                  </a:lnTo>
                  <a:lnTo>
                    <a:pt x="375" y="45"/>
                  </a:lnTo>
                  <a:lnTo>
                    <a:pt x="375" y="225"/>
                  </a:lnTo>
                  <a:lnTo>
                    <a:pt x="390" y="240"/>
                  </a:lnTo>
                  <a:lnTo>
                    <a:pt x="390" y="525"/>
                  </a:lnTo>
                  <a:lnTo>
                    <a:pt x="405" y="540"/>
                  </a:lnTo>
                  <a:lnTo>
                    <a:pt x="405" y="930"/>
                  </a:lnTo>
                  <a:lnTo>
                    <a:pt x="420" y="945"/>
                  </a:lnTo>
                  <a:lnTo>
                    <a:pt x="420" y="1380"/>
                  </a:lnTo>
                  <a:lnTo>
                    <a:pt x="435" y="1395"/>
                  </a:lnTo>
                  <a:lnTo>
                    <a:pt x="435" y="1845"/>
                  </a:lnTo>
                  <a:lnTo>
                    <a:pt x="450" y="1860"/>
                  </a:lnTo>
                  <a:lnTo>
                    <a:pt x="450" y="2265"/>
                  </a:lnTo>
                  <a:lnTo>
                    <a:pt x="465" y="2280"/>
                  </a:lnTo>
                  <a:lnTo>
                    <a:pt x="465" y="2610"/>
                  </a:lnTo>
                  <a:lnTo>
                    <a:pt x="480" y="2625"/>
                  </a:lnTo>
                  <a:lnTo>
                    <a:pt x="480" y="2820"/>
                  </a:lnTo>
                  <a:lnTo>
                    <a:pt x="495" y="2835"/>
                  </a:lnTo>
                  <a:lnTo>
                    <a:pt x="495" y="2895"/>
                  </a:lnTo>
                  <a:lnTo>
                    <a:pt x="510" y="2880"/>
                  </a:lnTo>
                  <a:lnTo>
                    <a:pt x="510" y="2820"/>
                  </a:lnTo>
                  <a:lnTo>
                    <a:pt x="525" y="2805"/>
                  </a:lnTo>
                  <a:lnTo>
                    <a:pt x="525" y="2610"/>
                  </a:lnTo>
                  <a:lnTo>
                    <a:pt x="540" y="2595"/>
                  </a:lnTo>
                  <a:lnTo>
                    <a:pt x="540" y="2265"/>
                  </a:lnTo>
                  <a:lnTo>
                    <a:pt x="555" y="2250"/>
                  </a:lnTo>
                  <a:lnTo>
                    <a:pt x="555" y="1845"/>
                  </a:lnTo>
                  <a:lnTo>
                    <a:pt x="570" y="1830"/>
                  </a:lnTo>
                  <a:lnTo>
                    <a:pt x="570" y="1380"/>
                  </a:lnTo>
                  <a:lnTo>
                    <a:pt x="585" y="1365"/>
                  </a:lnTo>
                  <a:lnTo>
                    <a:pt x="585" y="915"/>
                  </a:lnTo>
                  <a:lnTo>
                    <a:pt x="600" y="900"/>
                  </a:lnTo>
                  <a:lnTo>
                    <a:pt x="600" y="525"/>
                  </a:lnTo>
                  <a:lnTo>
                    <a:pt x="615" y="510"/>
                  </a:lnTo>
                  <a:lnTo>
                    <a:pt x="615" y="225"/>
                  </a:lnTo>
                  <a:lnTo>
                    <a:pt x="630" y="210"/>
                  </a:lnTo>
                  <a:lnTo>
                    <a:pt x="630" y="45"/>
                  </a:lnTo>
                  <a:lnTo>
                    <a:pt x="660" y="15"/>
                  </a:lnTo>
                  <a:lnTo>
                    <a:pt x="645" y="15"/>
                  </a:lnTo>
                  <a:lnTo>
                    <a:pt x="660" y="135"/>
                  </a:lnTo>
                  <a:lnTo>
                    <a:pt x="675" y="150"/>
                  </a:lnTo>
                  <a:lnTo>
                    <a:pt x="675" y="405"/>
                  </a:lnTo>
                  <a:lnTo>
                    <a:pt x="690" y="420"/>
                  </a:lnTo>
                  <a:lnTo>
                    <a:pt x="690" y="765"/>
                  </a:lnTo>
                  <a:lnTo>
                    <a:pt x="705" y="780"/>
                  </a:lnTo>
                  <a:lnTo>
                    <a:pt x="705" y="1215"/>
                  </a:lnTo>
                  <a:lnTo>
                    <a:pt x="720" y="1230"/>
                  </a:lnTo>
                  <a:lnTo>
                    <a:pt x="720" y="1680"/>
                  </a:lnTo>
                  <a:lnTo>
                    <a:pt x="735" y="1695"/>
                  </a:lnTo>
                  <a:lnTo>
                    <a:pt x="735" y="2115"/>
                  </a:lnTo>
                  <a:lnTo>
                    <a:pt x="750" y="2130"/>
                  </a:lnTo>
                  <a:lnTo>
                    <a:pt x="750" y="2490"/>
                  </a:lnTo>
                  <a:lnTo>
                    <a:pt x="765" y="2505"/>
                  </a:lnTo>
                  <a:lnTo>
                    <a:pt x="765" y="2760"/>
                  </a:lnTo>
                  <a:lnTo>
                    <a:pt x="780" y="2775"/>
                  </a:lnTo>
                  <a:lnTo>
                    <a:pt x="780" y="2880"/>
                  </a:lnTo>
                  <a:lnTo>
                    <a:pt x="795" y="2895"/>
                  </a:lnTo>
                  <a:lnTo>
                    <a:pt x="795" y="2865"/>
                  </a:lnTo>
                  <a:lnTo>
                    <a:pt x="810" y="2850"/>
                  </a:lnTo>
                  <a:lnTo>
                    <a:pt x="810" y="2700"/>
                  </a:lnTo>
                  <a:lnTo>
                    <a:pt x="825" y="2685"/>
                  </a:lnTo>
                  <a:lnTo>
                    <a:pt x="825" y="2400"/>
                  </a:lnTo>
                  <a:lnTo>
                    <a:pt x="840" y="2385"/>
                  </a:lnTo>
                  <a:lnTo>
                    <a:pt x="840" y="2010"/>
                  </a:lnTo>
                  <a:lnTo>
                    <a:pt x="855" y="1995"/>
                  </a:lnTo>
                  <a:lnTo>
                    <a:pt x="855" y="1545"/>
                  </a:lnTo>
                  <a:lnTo>
                    <a:pt x="870" y="1530"/>
                  </a:lnTo>
                  <a:lnTo>
                    <a:pt x="870" y="1095"/>
                  </a:lnTo>
                  <a:lnTo>
                    <a:pt x="885" y="1080"/>
                  </a:lnTo>
                  <a:lnTo>
                    <a:pt x="885" y="660"/>
                  </a:lnTo>
                  <a:lnTo>
                    <a:pt x="900" y="645"/>
                  </a:lnTo>
                  <a:lnTo>
                    <a:pt x="900" y="315"/>
                  </a:lnTo>
                  <a:lnTo>
                    <a:pt x="915" y="300"/>
                  </a:lnTo>
                  <a:lnTo>
                    <a:pt x="915" y="90"/>
                  </a:lnTo>
                  <a:lnTo>
                    <a:pt x="930" y="75"/>
                  </a:lnTo>
                  <a:lnTo>
                    <a:pt x="930" y="15"/>
                  </a:lnTo>
                  <a:lnTo>
                    <a:pt x="945" y="30"/>
                  </a:lnTo>
                  <a:lnTo>
                    <a:pt x="945" y="75"/>
                  </a:lnTo>
                  <a:lnTo>
                    <a:pt x="960" y="90"/>
                  </a:lnTo>
                  <a:lnTo>
                    <a:pt x="960" y="285"/>
                  </a:lnTo>
                  <a:lnTo>
                    <a:pt x="975" y="300"/>
                  </a:lnTo>
                  <a:lnTo>
                    <a:pt x="975" y="63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59" name="Freeform 3721"/>
            <p:cNvSpPr>
              <a:spLocks/>
            </p:cNvSpPr>
            <p:nvPr/>
          </p:nvSpPr>
          <p:spPr bwMode="auto">
            <a:xfrm>
              <a:off x="1314450" y="466725"/>
              <a:ext cx="600075" cy="2381250"/>
            </a:xfrm>
            <a:custGeom>
              <a:avLst/>
              <a:gdLst>
                <a:gd name="T0" fmla="*/ 9525 w 945"/>
                <a:gd name="T1" fmla="*/ 1200150 h 3750"/>
                <a:gd name="T2" fmla="*/ 28575 w 945"/>
                <a:gd name="T3" fmla="*/ 1504950 h 3750"/>
                <a:gd name="T4" fmla="*/ 38100 w 945"/>
                <a:gd name="T5" fmla="*/ 2047875 h 3750"/>
                <a:gd name="T6" fmla="*/ 57150 w 945"/>
                <a:gd name="T7" fmla="*/ 2247900 h 3750"/>
                <a:gd name="T8" fmla="*/ 66675 w 945"/>
                <a:gd name="T9" fmla="*/ 2381250 h 3750"/>
                <a:gd name="T10" fmla="*/ 85725 w 945"/>
                <a:gd name="T11" fmla="*/ 2295525 h 3750"/>
                <a:gd name="T12" fmla="*/ 95250 w 945"/>
                <a:gd name="T13" fmla="*/ 1914525 h 3750"/>
                <a:gd name="T14" fmla="*/ 114300 w 945"/>
                <a:gd name="T15" fmla="*/ 1628775 h 3750"/>
                <a:gd name="T16" fmla="*/ 123825 w 945"/>
                <a:gd name="T17" fmla="*/ 1057275 h 3750"/>
                <a:gd name="T18" fmla="*/ 142875 w 945"/>
                <a:gd name="T19" fmla="*/ 809625 h 3750"/>
                <a:gd name="T20" fmla="*/ 152400 w 945"/>
                <a:gd name="T21" fmla="*/ 561975 h 3750"/>
                <a:gd name="T22" fmla="*/ 171450 w 945"/>
                <a:gd name="T23" fmla="*/ 571500 h 3750"/>
                <a:gd name="T24" fmla="*/ 180975 w 945"/>
                <a:gd name="T25" fmla="*/ 847725 h 3750"/>
                <a:gd name="T26" fmla="*/ 200025 w 945"/>
                <a:gd name="T27" fmla="*/ 1114425 h 3750"/>
                <a:gd name="T28" fmla="*/ 209550 w 945"/>
                <a:gd name="T29" fmla="*/ 1685925 h 3750"/>
                <a:gd name="T30" fmla="*/ 228600 w 945"/>
                <a:gd name="T31" fmla="*/ 1962150 h 3750"/>
                <a:gd name="T32" fmla="*/ 238125 w 945"/>
                <a:gd name="T33" fmla="*/ 2324100 h 3750"/>
                <a:gd name="T34" fmla="*/ 257175 w 945"/>
                <a:gd name="T35" fmla="*/ 2371725 h 3750"/>
                <a:gd name="T36" fmla="*/ 266700 w 945"/>
                <a:gd name="T37" fmla="*/ 2219325 h 3750"/>
                <a:gd name="T38" fmla="*/ 285750 w 945"/>
                <a:gd name="T39" fmla="*/ 2000250 h 3750"/>
                <a:gd name="T40" fmla="*/ 295275 w 945"/>
                <a:gd name="T41" fmla="*/ 1438275 h 3750"/>
                <a:gd name="T42" fmla="*/ 314325 w 945"/>
                <a:gd name="T43" fmla="*/ 1066800 h 3750"/>
                <a:gd name="T44" fmla="*/ 323850 w 945"/>
                <a:gd name="T45" fmla="*/ 419100 h 3750"/>
                <a:gd name="T46" fmla="*/ 342900 w 945"/>
                <a:gd name="T47" fmla="*/ 171450 h 3750"/>
                <a:gd name="T48" fmla="*/ 352425 w 945"/>
                <a:gd name="T49" fmla="*/ 0 h 3750"/>
                <a:gd name="T50" fmla="*/ 361950 w 945"/>
                <a:gd name="T51" fmla="*/ 104775 h 3750"/>
                <a:gd name="T52" fmla="*/ 381000 w 945"/>
                <a:gd name="T53" fmla="*/ 314325 h 3750"/>
                <a:gd name="T54" fmla="*/ 390525 w 945"/>
                <a:gd name="T55" fmla="*/ 952500 h 3750"/>
                <a:gd name="T56" fmla="*/ 409575 w 945"/>
                <a:gd name="T57" fmla="*/ 1333500 h 3750"/>
                <a:gd name="T58" fmla="*/ 419100 w 945"/>
                <a:gd name="T59" fmla="*/ 1981200 h 3750"/>
                <a:gd name="T60" fmla="*/ 438150 w 945"/>
                <a:gd name="T61" fmla="*/ 2200275 h 3750"/>
                <a:gd name="T62" fmla="*/ 447675 w 945"/>
                <a:gd name="T63" fmla="*/ 2295525 h 3750"/>
                <a:gd name="T64" fmla="*/ 466725 w 945"/>
                <a:gd name="T65" fmla="*/ 2162175 h 3750"/>
                <a:gd name="T66" fmla="*/ 476250 w 945"/>
                <a:gd name="T67" fmla="*/ 1638300 h 3750"/>
                <a:gd name="T68" fmla="*/ 495300 w 945"/>
                <a:gd name="T69" fmla="*/ 1266825 h 3750"/>
                <a:gd name="T70" fmla="*/ 504825 w 945"/>
                <a:gd name="T71" fmla="*/ 571500 h 3750"/>
                <a:gd name="T72" fmla="*/ 523875 w 945"/>
                <a:gd name="T73" fmla="*/ 295275 h 3750"/>
                <a:gd name="T74" fmla="*/ 533400 w 945"/>
                <a:gd name="T75" fmla="*/ 47625 h 3750"/>
                <a:gd name="T76" fmla="*/ 552450 w 945"/>
                <a:gd name="T77" fmla="*/ 114300 h 3750"/>
                <a:gd name="T78" fmla="*/ 561975 w 945"/>
                <a:gd name="T79" fmla="*/ 561975 h 3750"/>
                <a:gd name="T80" fmla="*/ 581025 w 945"/>
                <a:gd name="T81" fmla="*/ 923925 h 3750"/>
                <a:gd name="T82" fmla="*/ 590550 w 945"/>
                <a:gd name="T83" fmla="*/ 1676400 h 37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45" h="3750">
                  <a:moveTo>
                    <a:pt x="0" y="1485"/>
                  </a:moveTo>
                  <a:lnTo>
                    <a:pt x="15" y="1500"/>
                  </a:lnTo>
                  <a:lnTo>
                    <a:pt x="15" y="1890"/>
                  </a:lnTo>
                  <a:lnTo>
                    <a:pt x="30" y="1905"/>
                  </a:lnTo>
                  <a:lnTo>
                    <a:pt x="30" y="2355"/>
                  </a:lnTo>
                  <a:lnTo>
                    <a:pt x="45" y="2370"/>
                  </a:lnTo>
                  <a:lnTo>
                    <a:pt x="45" y="2820"/>
                  </a:lnTo>
                  <a:lnTo>
                    <a:pt x="60" y="2835"/>
                  </a:lnTo>
                  <a:lnTo>
                    <a:pt x="60" y="3225"/>
                  </a:lnTo>
                  <a:lnTo>
                    <a:pt x="75" y="3240"/>
                  </a:lnTo>
                  <a:lnTo>
                    <a:pt x="75" y="3525"/>
                  </a:lnTo>
                  <a:lnTo>
                    <a:pt x="90" y="3540"/>
                  </a:lnTo>
                  <a:lnTo>
                    <a:pt x="90" y="3705"/>
                  </a:lnTo>
                  <a:lnTo>
                    <a:pt x="105" y="3720"/>
                  </a:lnTo>
                  <a:lnTo>
                    <a:pt x="105" y="3750"/>
                  </a:lnTo>
                  <a:lnTo>
                    <a:pt x="120" y="3735"/>
                  </a:lnTo>
                  <a:lnTo>
                    <a:pt x="120" y="3630"/>
                  </a:lnTo>
                  <a:lnTo>
                    <a:pt x="135" y="3615"/>
                  </a:lnTo>
                  <a:lnTo>
                    <a:pt x="135" y="3375"/>
                  </a:lnTo>
                  <a:lnTo>
                    <a:pt x="150" y="3360"/>
                  </a:lnTo>
                  <a:lnTo>
                    <a:pt x="150" y="3015"/>
                  </a:lnTo>
                  <a:lnTo>
                    <a:pt x="165" y="3000"/>
                  </a:lnTo>
                  <a:lnTo>
                    <a:pt x="165" y="2580"/>
                  </a:lnTo>
                  <a:lnTo>
                    <a:pt x="180" y="2565"/>
                  </a:lnTo>
                  <a:lnTo>
                    <a:pt x="180" y="2115"/>
                  </a:lnTo>
                  <a:lnTo>
                    <a:pt x="195" y="2100"/>
                  </a:lnTo>
                  <a:lnTo>
                    <a:pt x="195" y="1665"/>
                  </a:lnTo>
                  <a:lnTo>
                    <a:pt x="210" y="1650"/>
                  </a:lnTo>
                  <a:lnTo>
                    <a:pt x="210" y="1290"/>
                  </a:lnTo>
                  <a:lnTo>
                    <a:pt x="225" y="1275"/>
                  </a:lnTo>
                  <a:lnTo>
                    <a:pt x="225" y="1020"/>
                  </a:lnTo>
                  <a:lnTo>
                    <a:pt x="240" y="1005"/>
                  </a:lnTo>
                  <a:lnTo>
                    <a:pt x="240" y="885"/>
                  </a:lnTo>
                  <a:lnTo>
                    <a:pt x="255" y="870"/>
                  </a:lnTo>
                  <a:lnTo>
                    <a:pt x="255" y="885"/>
                  </a:lnTo>
                  <a:lnTo>
                    <a:pt x="270" y="900"/>
                  </a:lnTo>
                  <a:lnTo>
                    <a:pt x="270" y="1050"/>
                  </a:lnTo>
                  <a:lnTo>
                    <a:pt x="285" y="1065"/>
                  </a:lnTo>
                  <a:lnTo>
                    <a:pt x="285" y="1335"/>
                  </a:lnTo>
                  <a:lnTo>
                    <a:pt x="300" y="1350"/>
                  </a:lnTo>
                  <a:lnTo>
                    <a:pt x="300" y="1740"/>
                  </a:lnTo>
                  <a:lnTo>
                    <a:pt x="315" y="1755"/>
                  </a:lnTo>
                  <a:lnTo>
                    <a:pt x="315" y="2190"/>
                  </a:lnTo>
                  <a:lnTo>
                    <a:pt x="330" y="2205"/>
                  </a:lnTo>
                  <a:lnTo>
                    <a:pt x="330" y="2655"/>
                  </a:lnTo>
                  <a:lnTo>
                    <a:pt x="345" y="2670"/>
                  </a:lnTo>
                  <a:lnTo>
                    <a:pt x="345" y="3075"/>
                  </a:lnTo>
                  <a:lnTo>
                    <a:pt x="360" y="3090"/>
                  </a:lnTo>
                  <a:lnTo>
                    <a:pt x="360" y="3420"/>
                  </a:lnTo>
                  <a:lnTo>
                    <a:pt x="375" y="3435"/>
                  </a:lnTo>
                  <a:lnTo>
                    <a:pt x="375" y="3660"/>
                  </a:lnTo>
                  <a:lnTo>
                    <a:pt x="390" y="3675"/>
                  </a:lnTo>
                  <a:lnTo>
                    <a:pt x="390" y="3750"/>
                  </a:lnTo>
                  <a:lnTo>
                    <a:pt x="405" y="3735"/>
                  </a:lnTo>
                  <a:lnTo>
                    <a:pt x="405" y="3690"/>
                  </a:lnTo>
                  <a:lnTo>
                    <a:pt x="420" y="3675"/>
                  </a:lnTo>
                  <a:lnTo>
                    <a:pt x="420" y="3495"/>
                  </a:lnTo>
                  <a:lnTo>
                    <a:pt x="435" y="3480"/>
                  </a:lnTo>
                  <a:lnTo>
                    <a:pt x="435" y="3165"/>
                  </a:lnTo>
                  <a:lnTo>
                    <a:pt x="450" y="3150"/>
                  </a:lnTo>
                  <a:lnTo>
                    <a:pt x="450" y="2745"/>
                  </a:lnTo>
                  <a:lnTo>
                    <a:pt x="465" y="2730"/>
                  </a:lnTo>
                  <a:lnTo>
                    <a:pt x="465" y="2265"/>
                  </a:lnTo>
                  <a:lnTo>
                    <a:pt x="480" y="2250"/>
                  </a:lnTo>
                  <a:lnTo>
                    <a:pt x="480" y="1695"/>
                  </a:lnTo>
                  <a:lnTo>
                    <a:pt x="495" y="1680"/>
                  </a:lnTo>
                  <a:lnTo>
                    <a:pt x="495" y="1155"/>
                  </a:lnTo>
                  <a:lnTo>
                    <a:pt x="510" y="1140"/>
                  </a:lnTo>
                  <a:lnTo>
                    <a:pt x="510" y="660"/>
                  </a:lnTo>
                  <a:lnTo>
                    <a:pt x="525" y="645"/>
                  </a:lnTo>
                  <a:lnTo>
                    <a:pt x="525" y="285"/>
                  </a:lnTo>
                  <a:lnTo>
                    <a:pt x="540" y="270"/>
                  </a:lnTo>
                  <a:lnTo>
                    <a:pt x="540" y="60"/>
                  </a:lnTo>
                  <a:lnTo>
                    <a:pt x="555" y="45"/>
                  </a:lnTo>
                  <a:lnTo>
                    <a:pt x="555" y="0"/>
                  </a:lnTo>
                  <a:lnTo>
                    <a:pt x="555" y="15"/>
                  </a:lnTo>
                  <a:lnTo>
                    <a:pt x="570" y="30"/>
                  </a:lnTo>
                  <a:lnTo>
                    <a:pt x="570" y="165"/>
                  </a:lnTo>
                  <a:lnTo>
                    <a:pt x="585" y="180"/>
                  </a:lnTo>
                  <a:lnTo>
                    <a:pt x="585" y="480"/>
                  </a:lnTo>
                  <a:lnTo>
                    <a:pt x="600" y="495"/>
                  </a:lnTo>
                  <a:lnTo>
                    <a:pt x="600" y="945"/>
                  </a:lnTo>
                  <a:lnTo>
                    <a:pt x="615" y="960"/>
                  </a:lnTo>
                  <a:lnTo>
                    <a:pt x="615" y="1500"/>
                  </a:lnTo>
                  <a:lnTo>
                    <a:pt x="630" y="1515"/>
                  </a:lnTo>
                  <a:lnTo>
                    <a:pt x="630" y="2085"/>
                  </a:lnTo>
                  <a:lnTo>
                    <a:pt x="645" y="2100"/>
                  </a:lnTo>
                  <a:lnTo>
                    <a:pt x="645" y="2640"/>
                  </a:lnTo>
                  <a:lnTo>
                    <a:pt x="660" y="2655"/>
                  </a:lnTo>
                  <a:lnTo>
                    <a:pt x="660" y="3120"/>
                  </a:lnTo>
                  <a:lnTo>
                    <a:pt x="675" y="3135"/>
                  </a:lnTo>
                  <a:lnTo>
                    <a:pt x="675" y="3450"/>
                  </a:lnTo>
                  <a:lnTo>
                    <a:pt x="690" y="3465"/>
                  </a:lnTo>
                  <a:lnTo>
                    <a:pt x="690" y="3630"/>
                  </a:lnTo>
                  <a:lnTo>
                    <a:pt x="705" y="3645"/>
                  </a:lnTo>
                  <a:lnTo>
                    <a:pt x="705" y="3615"/>
                  </a:lnTo>
                  <a:lnTo>
                    <a:pt x="720" y="3600"/>
                  </a:lnTo>
                  <a:lnTo>
                    <a:pt x="720" y="3420"/>
                  </a:lnTo>
                  <a:lnTo>
                    <a:pt x="735" y="3405"/>
                  </a:lnTo>
                  <a:lnTo>
                    <a:pt x="735" y="3060"/>
                  </a:lnTo>
                  <a:lnTo>
                    <a:pt x="750" y="3045"/>
                  </a:lnTo>
                  <a:lnTo>
                    <a:pt x="750" y="2580"/>
                  </a:lnTo>
                  <a:lnTo>
                    <a:pt x="765" y="2565"/>
                  </a:lnTo>
                  <a:lnTo>
                    <a:pt x="765" y="2010"/>
                  </a:lnTo>
                  <a:lnTo>
                    <a:pt x="780" y="1995"/>
                  </a:lnTo>
                  <a:lnTo>
                    <a:pt x="780" y="1440"/>
                  </a:lnTo>
                  <a:lnTo>
                    <a:pt x="795" y="1425"/>
                  </a:lnTo>
                  <a:lnTo>
                    <a:pt x="795" y="900"/>
                  </a:lnTo>
                  <a:lnTo>
                    <a:pt x="810" y="885"/>
                  </a:lnTo>
                  <a:lnTo>
                    <a:pt x="810" y="480"/>
                  </a:lnTo>
                  <a:lnTo>
                    <a:pt x="825" y="465"/>
                  </a:lnTo>
                  <a:lnTo>
                    <a:pt x="825" y="195"/>
                  </a:lnTo>
                  <a:lnTo>
                    <a:pt x="840" y="180"/>
                  </a:lnTo>
                  <a:lnTo>
                    <a:pt x="840" y="75"/>
                  </a:lnTo>
                  <a:lnTo>
                    <a:pt x="855" y="90"/>
                  </a:lnTo>
                  <a:lnTo>
                    <a:pt x="855" y="165"/>
                  </a:lnTo>
                  <a:lnTo>
                    <a:pt x="870" y="180"/>
                  </a:lnTo>
                  <a:lnTo>
                    <a:pt x="870" y="450"/>
                  </a:lnTo>
                  <a:lnTo>
                    <a:pt x="885" y="465"/>
                  </a:lnTo>
                  <a:lnTo>
                    <a:pt x="885" y="885"/>
                  </a:lnTo>
                  <a:lnTo>
                    <a:pt x="900" y="900"/>
                  </a:lnTo>
                  <a:lnTo>
                    <a:pt x="900" y="1440"/>
                  </a:lnTo>
                  <a:lnTo>
                    <a:pt x="915" y="1455"/>
                  </a:lnTo>
                  <a:lnTo>
                    <a:pt x="915" y="2040"/>
                  </a:lnTo>
                  <a:lnTo>
                    <a:pt x="930" y="2055"/>
                  </a:lnTo>
                  <a:lnTo>
                    <a:pt x="930" y="2640"/>
                  </a:lnTo>
                  <a:lnTo>
                    <a:pt x="945" y="2655"/>
                  </a:lnTo>
                  <a:lnTo>
                    <a:pt x="945" y="316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0" name="Freeform 3722"/>
            <p:cNvSpPr>
              <a:spLocks/>
            </p:cNvSpPr>
            <p:nvPr/>
          </p:nvSpPr>
          <p:spPr bwMode="auto">
            <a:xfrm>
              <a:off x="1914525" y="495300"/>
              <a:ext cx="600075" cy="2657475"/>
            </a:xfrm>
            <a:custGeom>
              <a:avLst/>
              <a:gdLst>
                <a:gd name="T0" fmla="*/ 9525 w 945"/>
                <a:gd name="T1" fmla="*/ 2238375 h 4185"/>
                <a:gd name="T2" fmla="*/ 28575 w 945"/>
                <a:gd name="T3" fmla="*/ 2390775 h 4185"/>
                <a:gd name="T4" fmla="*/ 38100 w 945"/>
                <a:gd name="T5" fmla="*/ 2324100 h 4185"/>
                <a:gd name="T6" fmla="*/ 57150 w 945"/>
                <a:gd name="T7" fmla="*/ 2105025 h 4185"/>
                <a:gd name="T8" fmla="*/ 66675 w 945"/>
                <a:gd name="T9" fmla="*/ 1447800 h 4185"/>
                <a:gd name="T10" fmla="*/ 85725 w 945"/>
                <a:gd name="T11" fmla="*/ 1047750 h 4185"/>
                <a:gd name="T12" fmla="*/ 95250 w 945"/>
                <a:gd name="T13" fmla="*/ 371475 h 4185"/>
                <a:gd name="T14" fmla="*/ 114300 w 945"/>
                <a:gd name="T15" fmla="*/ 133350 h 4185"/>
                <a:gd name="T16" fmla="*/ 123825 w 945"/>
                <a:gd name="T17" fmla="*/ 38100 h 4185"/>
                <a:gd name="T18" fmla="*/ 142875 w 945"/>
                <a:gd name="T19" fmla="*/ 190500 h 4185"/>
                <a:gd name="T20" fmla="*/ 152400 w 945"/>
                <a:gd name="T21" fmla="*/ 790575 h 4185"/>
                <a:gd name="T22" fmla="*/ 171450 w 945"/>
                <a:gd name="T23" fmla="*/ 1200150 h 4185"/>
                <a:gd name="T24" fmla="*/ 180975 w 945"/>
                <a:gd name="T25" fmla="*/ 1962150 h 4185"/>
                <a:gd name="T26" fmla="*/ 200025 w 945"/>
                <a:gd name="T27" fmla="*/ 2276475 h 4185"/>
                <a:gd name="T28" fmla="*/ 209550 w 945"/>
                <a:gd name="T29" fmla="*/ 2543175 h 4185"/>
                <a:gd name="T30" fmla="*/ 228600 w 945"/>
                <a:gd name="T31" fmla="*/ 2486025 h 4185"/>
                <a:gd name="T32" fmla="*/ 238125 w 945"/>
                <a:gd name="T33" fmla="*/ 2019300 h 4185"/>
                <a:gd name="T34" fmla="*/ 257175 w 945"/>
                <a:gd name="T35" fmla="*/ 1647825 h 4185"/>
                <a:gd name="T36" fmla="*/ 266700 w 945"/>
                <a:gd name="T37" fmla="*/ 847725 h 4185"/>
                <a:gd name="T38" fmla="*/ 285750 w 945"/>
                <a:gd name="T39" fmla="*/ 485775 h 4185"/>
                <a:gd name="T40" fmla="*/ 295275 w 945"/>
                <a:gd name="T41" fmla="*/ 47625 h 4185"/>
                <a:gd name="T42" fmla="*/ 304800 w 945"/>
                <a:gd name="T43" fmla="*/ 9525 h 4185"/>
                <a:gd name="T44" fmla="*/ 323850 w 945"/>
                <a:gd name="T45" fmla="*/ 114300 h 4185"/>
                <a:gd name="T46" fmla="*/ 333375 w 945"/>
                <a:gd name="T47" fmla="*/ 657225 h 4185"/>
                <a:gd name="T48" fmla="*/ 352425 w 945"/>
                <a:gd name="T49" fmla="*/ 1057275 h 4185"/>
                <a:gd name="T50" fmla="*/ 361950 w 945"/>
                <a:gd name="T51" fmla="*/ 1876425 h 4185"/>
                <a:gd name="T52" fmla="*/ 381000 w 945"/>
                <a:gd name="T53" fmla="*/ 2228850 h 4185"/>
                <a:gd name="T54" fmla="*/ 390525 w 945"/>
                <a:gd name="T55" fmla="*/ 2609850 h 4185"/>
                <a:gd name="T56" fmla="*/ 400050 w 945"/>
                <a:gd name="T57" fmla="*/ 2609850 h 4185"/>
                <a:gd name="T58" fmla="*/ 419100 w 945"/>
                <a:gd name="T59" fmla="*/ 2476500 h 4185"/>
                <a:gd name="T60" fmla="*/ 428625 w 945"/>
                <a:gd name="T61" fmla="*/ 1885950 h 4185"/>
                <a:gd name="T62" fmla="*/ 447675 w 945"/>
                <a:gd name="T63" fmla="*/ 1466850 h 4185"/>
                <a:gd name="T64" fmla="*/ 457200 w 945"/>
                <a:gd name="T65" fmla="*/ 666750 h 4185"/>
                <a:gd name="T66" fmla="*/ 476250 w 945"/>
                <a:gd name="T67" fmla="*/ 333375 h 4185"/>
                <a:gd name="T68" fmla="*/ 485775 w 945"/>
                <a:gd name="T69" fmla="*/ 19050 h 4185"/>
                <a:gd name="T70" fmla="*/ 504825 w 945"/>
                <a:gd name="T71" fmla="*/ 57150 h 4185"/>
                <a:gd name="T72" fmla="*/ 514350 w 945"/>
                <a:gd name="T73" fmla="*/ 504825 h 4185"/>
                <a:gd name="T74" fmla="*/ 533400 w 945"/>
                <a:gd name="T75" fmla="*/ 885825 h 4185"/>
                <a:gd name="T76" fmla="*/ 542925 w 945"/>
                <a:gd name="T77" fmla="*/ 1704975 h 4185"/>
                <a:gd name="T78" fmla="*/ 561975 w 945"/>
                <a:gd name="T79" fmla="*/ 2095500 h 4185"/>
                <a:gd name="T80" fmla="*/ 571500 w 945"/>
                <a:gd name="T81" fmla="*/ 2581275 h 4185"/>
                <a:gd name="T82" fmla="*/ 590550 w 945"/>
                <a:gd name="T83" fmla="*/ 2647950 h 4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45" h="4185">
                  <a:moveTo>
                    <a:pt x="0" y="3120"/>
                  </a:moveTo>
                  <a:lnTo>
                    <a:pt x="15" y="3135"/>
                  </a:lnTo>
                  <a:lnTo>
                    <a:pt x="15" y="3525"/>
                  </a:lnTo>
                  <a:lnTo>
                    <a:pt x="30" y="3540"/>
                  </a:lnTo>
                  <a:lnTo>
                    <a:pt x="30" y="3750"/>
                  </a:lnTo>
                  <a:lnTo>
                    <a:pt x="45" y="3765"/>
                  </a:lnTo>
                  <a:lnTo>
                    <a:pt x="45" y="3810"/>
                  </a:lnTo>
                  <a:lnTo>
                    <a:pt x="60" y="3795"/>
                  </a:lnTo>
                  <a:lnTo>
                    <a:pt x="60" y="3660"/>
                  </a:lnTo>
                  <a:lnTo>
                    <a:pt x="75" y="3645"/>
                  </a:lnTo>
                  <a:lnTo>
                    <a:pt x="75" y="3330"/>
                  </a:lnTo>
                  <a:lnTo>
                    <a:pt x="90" y="3315"/>
                  </a:lnTo>
                  <a:lnTo>
                    <a:pt x="90" y="2850"/>
                  </a:lnTo>
                  <a:lnTo>
                    <a:pt x="105" y="2835"/>
                  </a:lnTo>
                  <a:lnTo>
                    <a:pt x="105" y="2280"/>
                  </a:lnTo>
                  <a:lnTo>
                    <a:pt x="120" y="2265"/>
                  </a:lnTo>
                  <a:lnTo>
                    <a:pt x="120" y="1665"/>
                  </a:lnTo>
                  <a:lnTo>
                    <a:pt x="135" y="1650"/>
                  </a:lnTo>
                  <a:lnTo>
                    <a:pt x="135" y="1080"/>
                  </a:lnTo>
                  <a:lnTo>
                    <a:pt x="150" y="1065"/>
                  </a:lnTo>
                  <a:lnTo>
                    <a:pt x="150" y="585"/>
                  </a:lnTo>
                  <a:lnTo>
                    <a:pt x="165" y="570"/>
                  </a:lnTo>
                  <a:lnTo>
                    <a:pt x="165" y="225"/>
                  </a:lnTo>
                  <a:lnTo>
                    <a:pt x="180" y="210"/>
                  </a:lnTo>
                  <a:lnTo>
                    <a:pt x="180" y="45"/>
                  </a:lnTo>
                  <a:lnTo>
                    <a:pt x="195" y="30"/>
                  </a:lnTo>
                  <a:lnTo>
                    <a:pt x="195" y="60"/>
                  </a:lnTo>
                  <a:lnTo>
                    <a:pt x="210" y="75"/>
                  </a:lnTo>
                  <a:lnTo>
                    <a:pt x="210" y="285"/>
                  </a:lnTo>
                  <a:lnTo>
                    <a:pt x="225" y="300"/>
                  </a:lnTo>
                  <a:lnTo>
                    <a:pt x="225" y="705"/>
                  </a:lnTo>
                  <a:lnTo>
                    <a:pt x="240" y="720"/>
                  </a:lnTo>
                  <a:lnTo>
                    <a:pt x="240" y="1245"/>
                  </a:lnTo>
                  <a:lnTo>
                    <a:pt x="255" y="1260"/>
                  </a:lnTo>
                  <a:lnTo>
                    <a:pt x="255" y="1875"/>
                  </a:lnTo>
                  <a:lnTo>
                    <a:pt x="270" y="1890"/>
                  </a:lnTo>
                  <a:lnTo>
                    <a:pt x="270" y="2505"/>
                  </a:lnTo>
                  <a:lnTo>
                    <a:pt x="285" y="2520"/>
                  </a:lnTo>
                  <a:lnTo>
                    <a:pt x="285" y="3090"/>
                  </a:lnTo>
                  <a:lnTo>
                    <a:pt x="300" y="3105"/>
                  </a:lnTo>
                  <a:lnTo>
                    <a:pt x="300" y="3570"/>
                  </a:lnTo>
                  <a:lnTo>
                    <a:pt x="315" y="3585"/>
                  </a:lnTo>
                  <a:lnTo>
                    <a:pt x="315" y="3885"/>
                  </a:lnTo>
                  <a:lnTo>
                    <a:pt x="330" y="3900"/>
                  </a:lnTo>
                  <a:lnTo>
                    <a:pt x="330" y="4005"/>
                  </a:lnTo>
                  <a:lnTo>
                    <a:pt x="345" y="3990"/>
                  </a:lnTo>
                  <a:lnTo>
                    <a:pt x="345" y="3930"/>
                  </a:lnTo>
                  <a:lnTo>
                    <a:pt x="360" y="3915"/>
                  </a:lnTo>
                  <a:lnTo>
                    <a:pt x="360" y="3645"/>
                  </a:lnTo>
                  <a:lnTo>
                    <a:pt x="375" y="3630"/>
                  </a:lnTo>
                  <a:lnTo>
                    <a:pt x="375" y="3180"/>
                  </a:lnTo>
                  <a:lnTo>
                    <a:pt x="390" y="3165"/>
                  </a:lnTo>
                  <a:lnTo>
                    <a:pt x="390" y="2610"/>
                  </a:lnTo>
                  <a:lnTo>
                    <a:pt x="405" y="2595"/>
                  </a:lnTo>
                  <a:lnTo>
                    <a:pt x="405" y="1965"/>
                  </a:lnTo>
                  <a:lnTo>
                    <a:pt x="420" y="1950"/>
                  </a:lnTo>
                  <a:lnTo>
                    <a:pt x="420" y="1335"/>
                  </a:lnTo>
                  <a:lnTo>
                    <a:pt x="435" y="1320"/>
                  </a:lnTo>
                  <a:lnTo>
                    <a:pt x="435" y="780"/>
                  </a:lnTo>
                  <a:lnTo>
                    <a:pt x="450" y="765"/>
                  </a:lnTo>
                  <a:lnTo>
                    <a:pt x="450" y="330"/>
                  </a:lnTo>
                  <a:lnTo>
                    <a:pt x="465" y="315"/>
                  </a:lnTo>
                  <a:lnTo>
                    <a:pt x="465" y="75"/>
                  </a:lnTo>
                  <a:lnTo>
                    <a:pt x="480" y="60"/>
                  </a:lnTo>
                  <a:lnTo>
                    <a:pt x="480" y="0"/>
                  </a:lnTo>
                  <a:lnTo>
                    <a:pt x="480" y="15"/>
                  </a:lnTo>
                  <a:lnTo>
                    <a:pt x="495" y="30"/>
                  </a:lnTo>
                  <a:lnTo>
                    <a:pt x="495" y="165"/>
                  </a:lnTo>
                  <a:lnTo>
                    <a:pt x="510" y="180"/>
                  </a:lnTo>
                  <a:lnTo>
                    <a:pt x="510" y="510"/>
                  </a:lnTo>
                  <a:lnTo>
                    <a:pt x="525" y="525"/>
                  </a:lnTo>
                  <a:lnTo>
                    <a:pt x="525" y="1035"/>
                  </a:lnTo>
                  <a:lnTo>
                    <a:pt x="540" y="1050"/>
                  </a:lnTo>
                  <a:lnTo>
                    <a:pt x="540" y="1650"/>
                  </a:lnTo>
                  <a:lnTo>
                    <a:pt x="555" y="1665"/>
                  </a:lnTo>
                  <a:lnTo>
                    <a:pt x="555" y="2310"/>
                  </a:lnTo>
                  <a:lnTo>
                    <a:pt x="570" y="2325"/>
                  </a:lnTo>
                  <a:lnTo>
                    <a:pt x="570" y="2955"/>
                  </a:lnTo>
                  <a:lnTo>
                    <a:pt x="585" y="2970"/>
                  </a:lnTo>
                  <a:lnTo>
                    <a:pt x="585" y="3495"/>
                  </a:lnTo>
                  <a:lnTo>
                    <a:pt x="600" y="3510"/>
                  </a:lnTo>
                  <a:lnTo>
                    <a:pt x="600" y="3900"/>
                  </a:lnTo>
                  <a:lnTo>
                    <a:pt x="615" y="3915"/>
                  </a:lnTo>
                  <a:lnTo>
                    <a:pt x="615" y="4110"/>
                  </a:lnTo>
                  <a:lnTo>
                    <a:pt x="630" y="4125"/>
                  </a:lnTo>
                  <a:lnTo>
                    <a:pt x="630" y="4140"/>
                  </a:lnTo>
                  <a:lnTo>
                    <a:pt x="630" y="4110"/>
                  </a:lnTo>
                  <a:lnTo>
                    <a:pt x="645" y="4095"/>
                  </a:lnTo>
                  <a:lnTo>
                    <a:pt x="645" y="3915"/>
                  </a:lnTo>
                  <a:lnTo>
                    <a:pt x="660" y="3900"/>
                  </a:lnTo>
                  <a:lnTo>
                    <a:pt x="660" y="3510"/>
                  </a:lnTo>
                  <a:lnTo>
                    <a:pt x="675" y="3495"/>
                  </a:lnTo>
                  <a:lnTo>
                    <a:pt x="675" y="2970"/>
                  </a:lnTo>
                  <a:lnTo>
                    <a:pt x="690" y="2955"/>
                  </a:lnTo>
                  <a:lnTo>
                    <a:pt x="690" y="2325"/>
                  </a:lnTo>
                  <a:lnTo>
                    <a:pt x="705" y="2310"/>
                  </a:lnTo>
                  <a:lnTo>
                    <a:pt x="705" y="1665"/>
                  </a:lnTo>
                  <a:lnTo>
                    <a:pt x="720" y="1650"/>
                  </a:lnTo>
                  <a:lnTo>
                    <a:pt x="720" y="1050"/>
                  </a:lnTo>
                  <a:lnTo>
                    <a:pt x="735" y="1035"/>
                  </a:lnTo>
                  <a:lnTo>
                    <a:pt x="735" y="540"/>
                  </a:lnTo>
                  <a:lnTo>
                    <a:pt x="750" y="525"/>
                  </a:lnTo>
                  <a:lnTo>
                    <a:pt x="750" y="195"/>
                  </a:lnTo>
                  <a:lnTo>
                    <a:pt x="765" y="180"/>
                  </a:lnTo>
                  <a:lnTo>
                    <a:pt x="765" y="30"/>
                  </a:lnTo>
                  <a:lnTo>
                    <a:pt x="780" y="45"/>
                  </a:lnTo>
                  <a:lnTo>
                    <a:pt x="780" y="75"/>
                  </a:lnTo>
                  <a:lnTo>
                    <a:pt x="795" y="90"/>
                  </a:lnTo>
                  <a:lnTo>
                    <a:pt x="795" y="345"/>
                  </a:lnTo>
                  <a:lnTo>
                    <a:pt x="810" y="360"/>
                  </a:lnTo>
                  <a:lnTo>
                    <a:pt x="810" y="795"/>
                  </a:lnTo>
                  <a:lnTo>
                    <a:pt x="825" y="810"/>
                  </a:lnTo>
                  <a:lnTo>
                    <a:pt x="825" y="1380"/>
                  </a:lnTo>
                  <a:lnTo>
                    <a:pt x="840" y="1395"/>
                  </a:lnTo>
                  <a:lnTo>
                    <a:pt x="840" y="2025"/>
                  </a:lnTo>
                  <a:lnTo>
                    <a:pt x="855" y="2040"/>
                  </a:lnTo>
                  <a:lnTo>
                    <a:pt x="855" y="2685"/>
                  </a:lnTo>
                  <a:lnTo>
                    <a:pt x="870" y="2700"/>
                  </a:lnTo>
                  <a:lnTo>
                    <a:pt x="870" y="3285"/>
                  </a:lnTo>
                  <a:lnTo>
                    <a:pt x="885" y="3300"/>
                  </a:lnTo>
                  <a:lnTo>
                    <a:pt x="885" y="3765"/>
                  </a:lnTo>
                  <a:lnTo>
                    <a:pt x="900" y="3780"/>
                  </a:lnTo>
                  <a:lnTo>
                    <a:pt x="900" y="4065"/>
                  </a:lnTo>
                  <a:lnTo>
                    <a:pt x="915" y="4080"/>
                  </a:lnTo>
                  <a:lnTo>
                    <a:pt x="915" y="4185"/>
                  </a:lnTo>
                  <a:lnTo>
                    <a:pt x="930" y="4170"/>
                  </a:lnTo>
                  <a:lnTo>
                    <a:pt x="930" y="4080"/>
                  </a:lnTo>
                  <a:lnTo>
                    <a:pt x="945" y="406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1" name="Freeform 3723"/>
            <p:cNvSpPr>
              <a:spLocks/>
            </p:cNvSpPr>
            <p:nvPr/>
          </p:nvSpPr>
          <p:spPr bwMode="auto">
            <a:xfrm>
              <a:off x="2514600" y="552450"/>
              <a:ext cx="590550" cy="2581275"/>
            </a:xfrm>
            <a:custGeom>
              <a:avLst/>
              <a:gdLst>
                <a:gd name="T0" fmla="*/ 9525 w 930"/>
                <a:gd name="T1" fmla="*/ 2333625 h 4065"/>
                <a:gd name="T2" fmla="*/ 19050 w 930"/>
                <a:gd name="T3" fmla="*/ 1666875 h 4065"/>
                <a:gd name="T4" fmla="*/ 38100 w 930"/>
                <a:gd name="T5" fmla="*/ 1247775 h 4065"/>
                <a:gd name="T6" fmla="*/ 47625 w 930"/>
                <a:gd name="T7" fmla="*/ 495300 h 4065"/>
                <a:gd name="T8" fmla="*/ 66675 w 930"/>
                <a:gd name="T9" fmla="*/ 209550 h 4065"/>
                <a:gd name="T10" fmla="*/ 76200 w 930"/>
                <a:gd name="T11" fmla="*/ 0 h 4065"/>
                <a:gd name="T12" fmla="*/ 85725 w 930"/>
                <a:gd name="T13" fmla="*/ 95250 h 4065"/>
                <a:gd name="T14" fmla="*/ 104775 w 930"/>
                <a:gd name="T15" fmla="*/ 323850 h 4065"/>
                <a:gd name="T16" fmla="*/ 114300 w 930"/>
                <a:gd name="T17" fmla="*/ 1019175 h 4065"/>
                <a:gd name="T18" fmla="*/ 133350 w 930"/>
                <a:gd name="T19" fmla="*/ 1438275 h 4065"/>
                <a:gd name="T20" fmla="*/ 142875 w 930"/>
                <a:gd name="T21" fmla="*/ 2162175 h 4065"/>
                <a:gd name="T22" fmla="*/ 161925 w 930"/>
                <a:gd name="T23" fmla="*/ 2428875 h 4065"/>
                <a:gd name="T24" fmla="*/ 171450 w 930"/>
                <a:gd name="T25" fmla="*/ 2581275 h 4065"/>
                <a:gd name="T26" fmla="*/ 180975 w 930"/>
                <a:gd name="T27" fmla="*/ 2457450 h 4065"/>
                <a:gd name="T28" fmla="*/ 200025 w 930"/>
                <a:gd name="T29" fmla="*/ 2219325 h 4065"/>
                <a:gd name="T30" fmla="*/ 209550 w 930"/>
                <a:gd name="T31" fmla="*/ 1524000 h 4065"/>
                <a:gd name="T32" fmla="*/ 228600 w 930"/>
                <a:gd name="T33" fmla="*/ 1104900 h 4065"/>
                <a:gd name="T34" fmla="*/ 238125 w 930"/>
                <a:gd name="T35" fmla="*/ 428625 h 4065"/>
                <a:gd name="T36" fmla="*/ 257175 w 930"/>
                <a:gd name="T37" fmla="*/ 190500 h 4065"/>
                <a:gd name="T38" fmla="*/ 266700 w 930"/>
                <a:gd name="T39" fmla="*/ 95250 h 4065"/>
                <a:gd name="T40" fmla="*/ 285750 w 930"/>
                <a:gd name="T41" fmla="*/ 238125 h 4065"/>
                <a:gd name="T42" fmla="*/ 295275 w 930"/>
                <a:gd name="T43" fmla="*/ 819150 h 4065"/>
                <a:gd name="T44" fmla="*/ 314325 w 930"/>
                <a:gd name="T45" fmla="*/ 1209675 h 4065"/>
                <a:gd name="T46" fmla="*/ 323850 w 930"/>
                <a:gd name="T47" fmla="*/ 1943100 h 4065"/>
                <a:gd name="T48" fmla="*/ 342900 w 930"/>
                <a:gd name="T49" fmla="*/ 2247900 h 4065"/>
                <a:gd name="T50" fmla="*/ 352425 w 930"/>
                <a:gd name="T51" fmla="*/ 2533650 h 4065"/>
                <a:gd name="T52" fmla="*/ 371475 w 930"/>
                <a:gd name="T53" fmla="*/ 2495550 h 4065"/>
                <a:gd name="T54" fmla="*/ 381000 w 930"/>
                <a:gd name="T55" fmla="*/ 2085975 h 4065"/>
                <a:gd name="T56" fmla="*/ 400050 w 930"/>
                <a:gd name="T57" fmla="*/ 1743075 h 4065"/>
                <a:gd name="T58" fmla="*/ 409575 w 930"/>
                <a:gd name="T59" fmla="*/ 1000125 h 4065"/>
                <a:gd name="T60" fmla="*/ 428625 w 930"/>
                <a:gd name="T61" fmla="*/ 647700 h 4065"/>
                <a:gd name="T62" fmla="*/ 438150 w 930"/>
                <a:gd name="T63" fmla="*/ 209550 h 4065"/>
                <a:gd name="T64" fmla="*/ 457200 w 930"/>
                <a:gd name="T65" fmla="*/ 152400 h 4065"/>
                <a:gd name="T66" fmla="*/ 466725 w 930"/>
                <a:gd name="T67" fmla="*/ 371475 h 4065"/>
                <a:gd name="T68" fmla="*/ 485775 w 930"/>
                <a:gd name="T69" fmla="*/ 657225 h 4065"/>
                <a:gd name="T70" fmla="*/ 495300 w 930"/>
                <a:gd name="T71" fmla="*/ 1362075 h 4065"/>
                <a:gd name="T72" fmla="*/ 514350 w 930"/>
                <a:gd name="T73" fmla="*/ 1733550 h 4065"/>
                <a:gd name="T74" fmla="*/ 523875 w 930"/>
                <a:gd name="T75" fmla="*/ 2314575 h 4065"/>
                <a:gd name="T76" fmla="*/ 542925 w 930"/>
                <a:gd name="T77" fmla="*/ 2476500 h 4065"/>
                <a:gd name="T78" fmla="*/ 552450 w 930"/>
                <a:gd name="T79" fmla="*/ 2428875 h 4065"/>
                <a:gd name="T80" fmla="*/ 571500 w 930"/>
                <a:gd name="T81" fmla="*/ 2228850 h 4065"/>
                <a:gd name="T82" fmla="*/ 581025 w 930"/>
                <a:gd name="T83" fmla="*/ 1600200 h 406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4065">
                  <a:moveTo>
                    <a:pt x="0" y="3975"/>
                  </a:moveTo>
                  <a:lnTo>
                    <a:pt x="0" y="3690"/>
                  </a:lnTo>
                  <a:lnTo>
                    <a:pt x="15" y="3675"/>
                  </a:lnTo>
                  <a:lnTo>
                    <a:pt x="15" y="3210"/>
                  </a:lnTo>
                  <a:lnTo>
                    <a:pt x="30" y="3195"/>
                  </a:lnTo>
                  <a:lnTo>
                    <a:pt x="30" y="2625"/>
                  </a:lnTo>
                  <a:lnTo>
                    <a:pt x="45" y="2610"/>
                  </a:lnTo>
                  <a:lnTo>
                    <a:pt x="45" y="1980"/>
                  </a:lnTo>
                  <a:lnTo>
                    <a:pt x="60" y="1965"/>
                  </a:lnTo>
                  <a:lnTo>
                    <a:pt x="60" y="1335"/>
                  </a:lnTo>
                  <a:lnTo>
                    <a:pt x="75" y="1320"/>
                  </a:lnTo>
                  <a:lnTo>
                    <a:pt x="75" y="780"/>
                  </a:lnTo>
                  <a:lnTo>
                    <a:pt x="90" y="765"/>
                  </a:lnTo>
                  <a:lnTo>
                    <a:pt x="90" y="345"/>
                  </a:lnTo>
                  <a:lnTo>
                    <a:pt x="105" y="330"/>
                  </a:lnTo>
                  <a:lnTo>
                    <a:pt x="105" y="75"/>
                  </a:lnTo>
                  <a:lnTo>
                    <a:pt x="120" y="60"/>
                  </a:lnTo>
                  <a:lnTo>
                    <a:pt x="120" y="0"/>
                  </a:lnTo>
                  <a:lnTo>
                    <a:pt x="120" y="15"/>
                  </a:lnTo>
                  <a:lnTo>
                    <a:pt x="135" y="30"/>
                  </a:lnTo>
                  <a:lnTo>
                    <a:pt x="135" y="150"/>
                  </a:lnTo>
                  <a:lnTo>
                    <a:pt x="150" y="165"/>
                  </a:lnTo>
                  <a:lnTo>
                    <a:pt x="150" y="495"/>
                  </a:lnTo>
                  <a:lnTo>
                    <a:pt x="165" y="510"/>
                  </a:lnTo>
                  <a:lnTo>
                    <a:pt x="165" y="1005"/>
                  </a:lnTo>
                  <a:lnTo>
                    <a:pt x="180" y="1020"/>
                  </a:lnTo>
                  <a:lnTo>
                    <a:pt x="180" y="1605"/>
                  </a:lnTo>
                  <a:lnTo>
                    <a:pt x="195" y="1620"/>
                  </a:lnTo>
                  <a:lnTo>
                    <a:pt x="195" y="2250"/>
                  </a:lnTo>
                  <a:lnTo>
                    <a:pt x="210" y="2265"/>
                  </a:lnTo>
                  <a:lnTo>
                    <a:pt x="210" y="2865"/>
                  </a:lnTo>
                  <a:lnTo>
                    <a:pt x="225" y="2880"/>
                  </a:lnTo>
                  <a:lnTo>
                    <a:pt x="225" y="3405"/>
                  </a:lnTo>
                  <a:lnTo>
                    <a:pt x="240" y="3420"/>
                  </a:lnTo>
                  <a:lnTo>
                    <a:pt x="240" y="3810"/>
                  </a:lnTo>
                  <a:lnTo>
                    <a:pt x="255" y="3825"/>
                  </a:lnTo>
                  <a:lnTo>
                    <a:pt x="255" y="4020"/>
                  </a:lnTo>
                  <a:lnTo>
                    <a:pt x="270" y="4035"/>
                  </a:lnTo>
                  <a:lnTo>
                    <a:pt x="270" y="4065"/>
                  </a:lnTo>
                  <a:lnTo>
                    <a:pt x="270" y="4050"/>
                  </a:lnTo>
                  <a:lnTo>
                    <a:pt x="285" y="4035"/>
                  </a:lnTo>
                  <a:lnTo>
                    <a:pt x="285" y="3870"/>
                  </a:lnTo>
                  <a:lnTo>
                    <a:pt x="300" y="3855"/>
                  </a:lnTo>
                  <a:lnTo>
                    <a:pt x="300" y="3510"/>
                  </a:lnTo>
                  <a:lnTo>
                    <a:pt x="315" y="3495"/>
                  </a:lnTo>
                  <a:lnTo>
                    <a:pt x="315" y="3000"/>
                  </a:lnTo>
                  <a:lnTo>
                    <a:pt x="330" y="2985"/>
                  </a:lnTo>
                  <a:lnTo>
                    <a:pt x="330" y="2400"/>
                  </a:lnTo>
                  <a:lnTo>
                    <a:pt x="345" y="2385"/>
                  </a:lnTo>
                  <a:lnTo>
                    <a:pt x="345" y="1755"/>
                  </a:lnTo>
                  <a:lnTo>
                    <a:pt x="360" y="1740"/>
                  </a:lnTo>
                  <a:lnTo>
                    <a:pt x="360" y="1170"/>
                  </a:lnTo>
                  <a:lnTo>
                    <a:pt x="375" y="1155"/>
                  </a:lnTo>
                  <a:lnTo>
                    <a:pt x="375" y="675"/>
                  </a:lnTo>
                  <a:lnTo>
                    <a:pt x="390" y="660"/>
                  </a:lnTo>
                  <a:lnTo>
                    <a:pt x="390" y="315"/>
                  </a:lnTo>
                  <a:lnTo>
                    <a:pt x="405" y="300"/>
                  </a:lnTo>
                  <a:lnTo>
                    <a:pt x="405" y="135"/>
                  </a:lnTo>
                  <a:lnTo>
                    <a:pt x="420" y="120"/>
                  </a:lnTo>
                  <a:lnTo>
                    <a:pt x="420" y="150"/>
                  </a:lnTo>
                  <a:lnTo>
                    <a:pt x="435" y="165"/>
                  </a:lnTo>
                  <a:lnTo>
                    <a:pt x="435" y="360"/>
                  </a:lnTo>
                  <a:lnTo>
                    <a:pt x="450" y="375"/>
                  </a:lnTo>
                  <a:lnTo>
                    <a:pt x="450" y="750"/>
                  </a:lnTo>
                  <a:lnTo>
                    <a:pt x="465" y="765"/>
                  </a:lnTo>
                  <a:lnTo>
                    <a:pt x="465" y="1290"/>
                  </a:lnTo>
                  <a:lnTo>
                    <a:pt x="480" y="1305"/>
                  </a:lnTo>
                  <a:lnTo>
                    <a:pt x="480" y="1890"/>
                  </a:lnTo>
                  <a:lnTo>
                    <a:pt x="495" y="1905"/>
                  </a:lnTo>
                  <a:lnTo>
                    <a:pt x="495" y="2505"/>
                  </a:lnTo>
                  <a:lnTo>
                    <a:pt x="510" y="2520"/>
                  </a:lnTo>
                  <a:lnTo>
                    <a:pt x="510" y="3060"/>
                  </a:lnTo>
                  <a:lnTo>
                    <a:pt x="525" y="3075"/>
                  </a:lnTo>
                  <a:lnTo>
                    <a:pt x="525" y="3525"/>
                  </a:lnTo>
                  <a:lnTo>
                    <a:pt x="540" y="3540"/>
                  </a:lnTo>
                  <a:lnTo>
                    <a:pt x="540" y="3855"/>
                  </a:lnTo>
                  <a:lnTo>
                    <a:pt x="555" y="3870"/>
                  </a:lnTo>
                  <a:lnTo>
                    <a:pt x="555" y="3990"/>
                  </a:lnTo>
                  <a:lnTo>
                    <a:pt x="570" y="4005"/>
                  </a:lnTo>
                  <a:lnTo>
                    <a:pt x="570" y="3945"/>
                  </a:lnTo>
                  <a:lnTo>
                    <a:pt x="585" y="3930"/>
                  </a:lnTo>
                  <a:lnTo>
                    <a:pt x="585" y="3705"/>
                  </a:lnTo>
                  <a:lnTo>
                    <a:pt x="600" y="3690"/>
                  </a:lnTo>
                  <a:lnTo>
                    <a:pt x="600" y="3285"/>
                  </a:lnTo>
                  <a:lnTo>
                    <a:pt x="615" y="3270"/>
                  </a:lnTo>
                  <a:lnTo>
                    <a:pt x="615" y="2760"/>
                  </a:lnTo>
                  <a:lnTo>
                    <a:pt x="630" y="2745"/>
                  </a:lnTo>
                  <a:lnTo>
                    <a:pt x="630" y="2175"/>
                  </a:lnTo>
                  <a:lnTo>
                    <a:pt x="645" y="2160"/>
                  </a:lnTo>
                  <a:lnTo>
                    <a:pt x="645" y="1575"/>
                  </a:lnTo>
                  <a:lnTo>
                    <a:pt x="660" y="1560"/>
                  </a:lnTo>
                  <a:lnTo>
                    <a:pt x="660" y="1035"/>
                  </a:lnTo>
                  <a:lnTo>
                    <a:pt x="675" y="1020"/>
                  </a:lnTo>
                  <a:lnTo>
                    <a:pt x="675" y="615"/>
                  </a:lnTo>
                  <a:lnTo>
                    <a:pt x="690" y="600"/>
                  </a:lnTo>
                  <a:lnTo>
                    <a:pt x="690" y="330"/>
                  </a:lnTo>
                  <a:lnTo>
                    <a:pt x="705" y="315"/>
                  </a:lnTo>
                  <a:lnTo>
                    <a:pt x="705" y="225"/>
                  </a:lnTo>
                  <a:lnTo>
                    <a:pt x="720" y="240"/>
                  </a:lnTo>
                  <a:lnTo>
                    <a:pt x="720" y="315"/>
                  </a:lnTo>
                  <a:lnTo>
                    <a:pt x="735" y="330"/>
                  </a:lnTo>
                  <a:lnTo>
                    <a:pt x="735" y="585"/>
                  </a:lnTo>
                  <a:lnTo>
                    <a:pt x="750" y="600"/>
                  </a:lnTo>
                  <a:lnTo>
                    <a:pt x="750" y="1020"/>
                  </a:lnTo>
                  <a:lnTo>
                    <a:pt x="765" y="1035"/>
                  </a:lnTo>
                  <a:lnTo>
                    <a:pt x="765" y="1545"/>
                  </a:lnTo>
                  <a:lnTo>
                    <a:pt x="780" y="1560"/>
                  </a:lnTo>
                  <a:lnTo>
                    <a:pt x="780" y="2145"/>
                  </a:lnTo>
                  <a:lnTo>
                    <a:pt x="795" y="2160"/>
                  </a:lnTo>
                  <a:lnTo>
                    <a:pt x="795" y="2715"/>
                  </a:lnTo>
                  <a:lnTo>
                    <a:pt x="810" y="2730"/>
                  </a:lnTo>
                  <a:lnTo>
                    <a:pt x="810" y="3240"/>
                  </a:lnTo>
                  <a:lnTo>
                    <a:pt x="825" y="3255"/>
                  </a:lnTo>
                  <a:lnTo>
                    <a:pt x="825" y="3645"/>
                  </a:lnTo>
                  <a:lnTo>
                    <a:pt x="840" y="3660"/>
                  </a:lnTo>
                  <a:lnTo>
                    <a:pt x="840" y="3885"/>
                  </a:lnTo>
                  <a:lnTo>
                    <a:pt x="855" y="3900"/>
                  </a:lnTo>
                  <a:lnTo>
                    <a:pt x="855" y="3945"/>
                  </a:lnTo>
                  <a:lnTo>
                    <a:pt x="870" y="3930"/>
                  </a:lnTo>
                  <a:lnTo>
                    <a:pt x="870" y="3825"/>
                  </a:lnTo>
                  <a:lnTo>
                    <a:pt x="885" y="3810"/>
                  </a:lnTo>
                  <a:lnTo>
                    <a:pt x="885" y="3525"/>
                  </a:lnTo>
                  <a:lnTo>
                    <a:pt x="900" y="3510"/>
                  </a:lnTo>
                  <a:lnTo>
                    <a:pt x="900" y="3075"/>
                  </a:lnTo>
                  <a:lnTo>
                    <a:pt x="915" y="3060"/>
                  </a:lnTo>
                  <a:lnTo>
                    <a:pt x="915" y="2520"/>
                  </a:lnTo>
                  <a:lnTo>
                    <a:pt x="930" y="2505"/>
                  </a:lnTo>
                  <a:lnTo>
                    <a:pt x="930" y="195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2" name="Freeform 3724"/>
            <p:cNvSpPr>
              <a:spLocks/>
            </p:cNvSpPr>
            <p:nvPr/>
          </p:nvSpPr>
          <p:spPr bwMode="auto">
            <a:xfrm>
              <a:off x="3105150" y="733425"/>
              <a:ext cx="581025" cy="2343150"/>
            </a:xfrm>
            <a:custGeom>
              <a:avLst/>
              <a:gdLst>
                <a:gd name="T0" fmla="*/ 9525 w 915"/>
                <a:gd name="T1" fmla="*/ 695325 h 3690"/>
                <a:gd name="T2" fmla="*/ 28575 w 915"/>
                <a:gd name="T3" fmla="*/ 371475 h 3690"/>
                <a:gd name="T4" fmla="*/ 38100 w 915"/>
                <a:gd name="T5" fmla="*/ 28575 h 3690"/>
                <a:gd name="T6" fmla="*/ 47625 w 915"/>
                <a:gd name="T7" fmla="*/ 9525 h 3690"/>
                <a:gd name="T8" fmla="*/ 66675 w 915"/>
                <a:gd name="T9" fmla="*/ 123825 h 3690"/>
                <a:gd name="T10" fmla="*/ 76200 w 915"/>
                <a:gd name="T11" fmla="*/ 628650 h 3690"/>
                <a:gd name="T12" fmla="*/ 95250 w 915"/>
                <a:gd name="T13" fmla="*/ 1000125 h 3690"/>
                <a:gd name="T14" fmla="*/ 104775 w 915"/>
                <a:gd name="T15" fmla="*/ 1704975 h 3690"/>
                <a:gd name="T16" fmla="*/ 123825 w 915"/>
                <a:gd name="T17" fmla="*/ 2009775 h 3690"/>
                <a:gd name="T18" fmla="*/ 133350 w 915"/>
                <a:gd name="T19" fmla="*/ 2314575 h 3690"/>
                <a:gd name="T20" fmla="*/ 161925 w 915"/>
                <a:gd name="T21" fmla="*/ 2152650 h 3690"/>
                <a:gd name="T22" fmla="*/ 171450 w 915"/>
                <a:gd name="T23" fmla="*/ 1600200 h 3690"/>
                <a:gd name="T24" fmla="*/ 190500 w 915"/>
                <a:gd name="T25" fmla="*/ 1228725 h 3690"/>
                <a:gd name="T26" fmla="*/ 200025 w 915"/>
                <a:gd name="T27" fmla="*/ 533400 h 3690"/>
                <a:gd name="T28" fmla="*/ 219075 w 915"/>
                <a:gd name="T29" fmla="*/ 257175 h 3690"/>
                <a:gd name="T30" fmla="*/ 228600 w 915"/>
                <a:gd name="T31" fmla="*/ 9525 h 3690"/>
                <a:gd name="T32" fmla="*/ 247650 w 915"/>
                <a:gd name="T33" fmla="*/ 66675 h 3690"/>
                <a:gd name="T34" fmla="*/ 257175 w 915"/>
                <a:gd name="T35" fmla="*/ 495300 h 3690"/>
                <a:gd name="T36" fmla="*/ 276225 w 915"/>
                <a:gd name="T37" fmla="*/ 838200 h 3690"/>
                <a:gd name="T38" fmla="*/ 285750 w 915"/>
                <a:gd name="T39" fmla="*/ 1571625 h 3690"/>
                <a:gd name="T40" fmla="*/ 304800 w 915"/>
                <a:gd name="T41" fmla="*/ 1905000 h 3690"/>
                <a:gd name="T42" fmla="*/ 314325 w 915"/>
                <a:gd name="T43" fmla="*/ 2305050 h 3690"/>
                <a:gd name="T44" fmla="*/ 333375 w 915"/>
                <a:gd name="T45" fmla="*/ 2333625 h 3690"/>
                <a:gd name="T46" fmla="*/ 342900 w 915"/>
                <a:gd name="T47" fmla="*/ 2057400 h 3690"/>
                <a:gd name="T48" fmla="*/ 361950 w 915"/>
                <a:gd name="T49" fmla="*/ 1752600 h 3690"/>
                <a:gd name="T50" fmla="*/ 371475 w 915"/>
                <a:gd name="T51" fmla="*/ 1028700 h 3690"/>
                <a:gd name="T52" fmla="*/ 381000 w 915"/>
                <a:gd name="T53" fmla="*/ 695325 h 3690"/>
                <a:gd name="T54" fmla="*/ 390525 w 915"/>
                <a:gd name="T55" fmla="*/ 552450 h 3690"/>
                <a:gd name="T56" fmla="*/ 400050 w 915"/>
                <a:gd name="T57" fmla="*/ 457200 h 3690"/>
                <a:gd name="T58" fmla="*/ 409575 w 915"/>
                <a:gd name="T59" fmla="*/ 438150 h 3690"/>
                <a:gd name="T60" fmla="*/ 419100 w 915"/>
                <a:gd name="T61" fmla="*/ 409575 h 3690"/>
                <a:gd name="T62" fmla="*/ 428625 w 915"/>
                <a:gd name="T63" fmla="*/ 619125 h 3690"/>
                <a:gd name="T64" fmla="*/ 447675 w 915"/>
                <a:gd name="T65" fmla="*/ 828675 h 3690"/>
                <a:gd name="T66" fmla="*/ 457200 w 915"/>
                <a:gd name="T67" fmla="*/ 1314450 h 3690"/>
                <a:gd name="T68" fmla="*/ 476250 w 915"/>
                <a:gd name="T69" fmla="*/ 1571625 h 3690"/>
                <a:gd name="T70" fmla="*/ 485775 w 915"/>
                <a:gd name="T71" fmla="*/ 1914525 h 3690"/>
                <a:gd name="T72" fmla="*/ 504825 w 915"/>
                <a:gd name="T73" fmla="*/ 1990725 h 3690"/>
                <a:gd name="T74" fmla="*/ 514350 w 915"/>
                <a:gd name="T75" fmla="*/ 1876425 h 3690"/>
                <a:gd name="T76" fmla="*/ 533400 w 915"/>
                <a:gd name="T77" fmla="*/ 1704975 h 3690"/>
                <a:gd name="T78" fmla="*/ 542925 w 915"/>
                <a:gd name="T79" fmla="*/ 1238250 h 3690"/>
                <a:gd name="T80" fmla="*/ 561975 w 915"/>
                <a:gd name="T81" fmla="*/ 962025 h 3690"/>
                <a:gd name="T82" fmla="*/ 571500 w 915"/>
                <a:gd name="T83" fmla="*/ 533400 h 369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5" h="3690">
                  <a:moveTo>
                    <a:pt x="0" y="1665"/>
                  </a:moveTo>
                  <a:lnTo>
                    <a:pt x="15" y="1650"/>
                  </a:lnTo>
                  <a:lnTo>
                    <a:pt x="15" y="1095"/>
                  </a:lnTo>
                  <a:lnTo>
                    <a:pt x="30" y="1080"/>
                  </a:lnTo>
                  <a:lnTo>
                    <a:pt x="30" y="600"/>
                  </a:lnTo>
                  <a:lnTo>
                    <a:pt x="45" y="585"/>
                  </a:lnTo>
                  <a:lnTo>
                    <a:pt x="45" y="240"/>
                  </a:lnTo>
                  <a:lnTo>
                    <a:pt x="60" y="225"/>
                  </a:lnTo>
                  <a:lnTo>
                    <a:pt x="60" y="45"/>
                  </a:lnTo>
                  <a:lnTo>
                    <a:pt x="75" y="30"/>
                  </a:lnTo>
                  <a:lnTo>
                    <a:pt x="75" y="0"/>
                  </a:lnTo>
                  <a:lnTo>
                    <a:pt x="75" y="15"/>
                  </a:lnTo>
                  <a:lnTo>
                    <a:pt x="90" y="30"/>
                  </a:lnTo>
                  <a:lnTo>
                    <a:pt x="90" y="180"/>
                  </a:lnTo>
                  <a:lnTo>
                    <a:pt x="105" y="195"/>
                  </a:lnTo>
                  <a:lnTo>
                    <a:pt x="105" y="525"/>
                  </a:lnTo>
                  <a:lnTo>
                    <a:pt x="120" y="540"/>
                  </a:lnTo>
                  <a:lnTo>
                    <a:pt x="120" y="990"/>
                  </a:lnTo>
                  <a:lnTo>
                    <a:pt x="135" y="1005"/>
                  </a:lnTo>
                  <a:lnTo>
                    <a:pt x="135" y="1560"/>
                  </a:lnTo>
                  <a:lnTo>
                    <a:pt x="150" y="1575"/>
                  </a:lnTo>
                  <a:lnTo>
                    <a:pt x="150" y="2145"/>
                  </a:lnTo>
                  <a:lnTo>
                    <a:pt x="165" y="2160"/>
                  </a:lnTo>
                  <a:lnTo>
                    <a:pt x="165" y="2685"/>
                  </a:lnTo>
                  <a:lnTo>
                    <a:pt x="180" y="2700"/>
                  </a:lnTo>
                  <a:lnTo>
                    <a:pt x="180" y="3150"/>
                  </a:lnTo>
                  <a:lnTo>
                    <a:pt x="195" y="3165"/>
                  </a:lnTo>
                  <a:lnTo>
                    <a:pt x="195" y="3480"/>
                  </a:lnTo>
                  <a:lnTo>
                    <a:pt x="210" y="3495"/>
                  </a:lnTo>
                  <a:lnTo>
                    <a:pt x="210" y="3645"/>
                  </a:lnTo>
                  <a:lnTo>
                    <a:pt x="240" y="3615"/>
                  </a:lnTo>
                  <a:lnTo>
                    <a:pt x="240" y="3405"/>
                  </a:lnTo>
                  <a:lnTo>
                    <a:pt x="255" y="3390"/>
                  </a:lnTo>
                  <a:lnTo>
                    <a:pt x="255" y="3030"/>
                  </a:lnTo>
                  <a:lnTo>
                    <a:pt x="270" y="3015"/>
                  </a:lnTo>
                  <a:lnTo>
                    <a:pt x="270" y="2520"/>
                  </a:lnTo>
                  <a:lnTo>
                    <a:pt x="285" y="2505"/>
                  </a:lnTo>
                  <a:lnTo>
                    <a:pt x="285" y="1950"/>
                  </a:lnTo>
                  <a:lnTo>
                    <a:pt x="300" y="1935"/>
                  </a:lnTo>
                  <a:lnTo>
                    <a:pt x="300" y="1380"/>
                  </a:lnTo>
                  <a:lnTo>
                    <a:pt x="315" y="1365"/>
                  </a:lnTo>
                  <a:lnTo>
                    <a:pt x="315" y="840"/>
                  </a:lnTo>
                  <a:lnTo>
                    <a:pt x="330" y="825"/>
                  </a:lnTo>
                  <a:lnTo>
                    <a:pt x="330" y="420"/>
                  </a:lnTo>
                  <a:lnTo>
                    <a:pt x="345" y="405"/>
                  </a:lnTo>
                  <a:lnTo>
                    <a:pt x="345" y="120"/>
                  </a:lnTo>
                  <a:lnTo>
                    <a:pt x="360" y="105"/>
                  </a:lnTo>
                  <a:lnTo>
                    <a:pt x="360" y="15"/>
                  </a:lnTo>
                  <a:lnTo>
                    <a:pt x="375" y="30"/>
                  </a:lnTo>
                  <a:lnTo>
                    <a:pt x="375" y="90"/>
                  </a:lnTo>
                  <a:lnTo>
                    <a:pt x="390" y="105"/>
                  </a:lnTo>
                  <a:lnTo>
                    <a:pt x="390" y="360"/>
                  </a:lnTo>
                  <a:lnTo>
                    <a:pt x="405" y="375"/>
                  </a:lnTo>
                  <a:lnTo>
                    <a:pt x="405" y="780"/>
                  </a:lnTo>
                  <a:lnTo>
                    <a:pt x="420" y="795"/>
                  </a:lnTo>
                  <a:lnTo>
                    <a:pt x="420" y="1305"/>
                  </a:lnTo>
                  <a:lnTo>
                    <a:pt x="435" y="1320"/>
                  </a:lnTo>
                  <a:lnTo>
                    <a:pt x="435" y="1890"/>
                  </a:lnTo>
                  <a:lnTo>
                    <a:pt x="450" y="1905"/>
                  </a:lnTo>
                  <a:lnTo>
                    <a:pt x="450" y="2475"/>
                  </a:lnTo>
                  <a:lnTo>
                    <a:pt x="465" y="2490"/>
                  </a:lnTo>
                  <a:lnTo>
                    <a:pt x="465" y="2985"/>
                  </a:lnTo>
                  <a:lnTo>
                    <a:pt x="480" y="3000"/>
                  </a:lnTo>
                  <a:lnTo>
                    <a:pt x="480" y="3375"/>
                  </a:lnTo>
                  <a:lnTo>
                    <a:pt x="495" y="3390"/>
                  </a:lnTo>
                  <a:lnTo>
                    <a:pt x="495" y="3630"/>
                  </a:lnTo>
                  <a:lnTo>
                    <a:pt x="510" y="3645"/>
                  </a:lnTo>
                  <a:lnTo>
                    <a:pt x="510" y="3690"/>
                  </a:lnTo>
                  <a:lnTo>
                    <a:pt x="525" y="3675"/>
                  </a:lnTo>
                  <a:lnTo>
                    <a:pt x="525" y="3555"/>
                  </a:lnTo>
                  <a:lnTo>
                    <a:pt x="540" y="3540"/>
                  </a:lnTo>
                  <a:lnTo>
                    <a:pt x="540" y="3240"/>
                  </a:lnTo>
                  <a:lnTo>
                    <a:pt x="555" y="3225"/>
                  </a:lnTo>
                  <a:lnTo>
                    <a:pt x="555" y="2775"/>
                  </a:lnTo>
                  <a:lnTo>
                    <a:pt x="570" y="2760"/>
                  </a:lnTo>
                  <a:lnTo>
                    <a:pt x="570" y="2220"/>
                  </a:lnTo>
                  <a:lnTo>
                    <a:pt x="585" y="2205"/>
                  </a:lnTo>
                  <a:lnTo>
                    <a:pt x="585" y="1620"/>
                  </a:lnTo>
                  <a:lnTo>
                    <a:pt x="600" y="1605"/>
                  </a:lnTo>
                  <a:lnTo>
                    <a:pt x="600" y="1050"/>
                  </a:lnTo>
                  <a:lnTo>
                    <a:pt x="600" y="1095"/>
                  </a:lnTo>
                  <a:lnTo>
                    <a:pt x="615" y="1110"/>
                  </a:lnTo>
                  <a:lnTo>
                    <a:pt x="615" y="825"/>
                  </a:lnTo>
                  <a:lnTo>
                    <a:pt x="615" y="870"/>
                  </a:lnTo>
                  <a:lnTo>
                    <a:pt x="630" y="855"/>
                  </a:lnTo>
                  <a:lnTo>
                    <a:pt x="630" y="675"/>
                  </a:lnTo>
                  <a:lnTo>
                    <a:pt x="630" y="720"/>
                  </a:lnTo>
                  <a:lnTo>
                    <a:pt x="645" y="705"/>
                  </a:lnTo>
                  <a:lnTo>
                    <a:pt x="645" y="630"/>
                  </a:lnTo>
                  <a:lnTo>
                    <a:pt x="645" y="690"/>
                  </a:lnTo>
                  <a:lnTo>
                    <a:pt x="660" y="675"/>
                  </a:lnTo>
                  <a:lnTo>
                    <a:pt x="660" y="780"/>
                  </a:lnTo>
                  <a:lnTo>
                    <a:pt x="660" y="645"/>
                  </a:lnTo>
                  <a:lnTo>
                    <a:pt x="660" y="765"/>
                  </a:lnTo>
                  <a:lnTo>
                    <a:pt x="675" y="780"/>
                  </a:lnTo>
                  <a:lnTo>
                    <a:pt x="675" y="975"/>
                  </a:lnTo>
                  <a:lnTo>
                    <a:pt x="690" y="990"/>
                  </a:lnTo>
                  <a:lnTo>
                    <a:pt x="690" y="1290"/>
                  </a:lnTo>
                  <a:lnTo>
                    <a:pt x="705" y="1305"/>
                  </a:lnTo>
                  <a:lnTo>
                    <a:pt x="705" y="1665"/>
                  </a:lnTo>
                  <a:lnTo>
                    <a:pt x="720" y="1680"/>
                  </a:lnTo>
                  <a:lnTo>
                    <a:pt x="720" y="2070"/>
                  </a:lnTo>
                  <a:lnTo>
                    <a:pt x="735" y="2085"/>
                  </a:lnTo>
                  <a:lnTo>
                    <a:pt x="735" y="2460"/>
                  </a:lnTo>
                  <a:lnTo>
                    <a:pt x="750" y="2475"/>
                  </a:lnTo>
                  <a:lnTo>
                    <a:pt x="750" y="2790"/>
                  </a:lnTo>
                  <a:lnTo>
                    <a:pt x="765" y="2805"/>
                  </a:lnTo>
                  <a:lnTo>
                    <a:pt x="765" y="3015"/>
                  </a:lnTo>
                  <a:lnTo>
                    <a:pt x="780" y="3030"/>
                  </a:lnTo>
                  <a:lnTo>
                    <a:pt x="780" y="3120"/>
                  </a:lnTo>
                  <a:lnTo>
                    <a:pt x="795" y="3135"/>
                  </a:lnTo>
                  <a:lnTo>
                    <a:pt x="795" y="3105"/>
                  </a:lnTo>
                  <a:lnTo>
                    <a:pt x="810" y="3090"/>
                  </a:lnTo>
                  <a:lnTo>
                    <a:pt x="810" y="2955"/>
                  </a:lnTo>
                  <a:lnTo>
                    <a:pt x="825" y="2940"/>
                  </a:lnTo>
                  <a:lnTo>
                    <a:pt x="825" y="2700"/>
                  </a:lnTo>
                  <a:lnTo>
                    <a:pt x="840" y="2685"/>
                  </a:lnTo>
                  <a:lnTo>
                    <a:pt x="840" y="2355"/>
                  </a:lnTo>
                  <a:lnTo>
                    <a:pt x="855" y="2340"/>
                  </a:lnTo>
                  <a:lnTo>
                    <a:pt x="855" y="1950"/>
                  </a:lnTo>
                  <a:lnTo>
                    <a:pt x="870" y="1935"/>
                  </a:lnTo>
                  <a:lnTo>
                    <a:pt x="870" y="1530"/>
                  </a:lnTo>
                  <a:lnTo>
                    <a:pt x="885" y="1515"/>
                  </a:lnTo>
                  <a:lnTo>
                    <a:pt x="885" y="1155"/>
                  </a:lnTo>
                  <a:lnTo>
                    <a:pt x="900" y="1140"/>
                  </a:lnTo>
                  <a:lnTo>
                    <a:pt x="900" y="840"/>
                  </a:lnTo>
                  <a:lnTo>
                    <a:pt x="915" y="825"/>
                  </a:lnTo>
                  <a:lnTo>
                    <a:pt x="915" y="63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3" name="Freeform 3725"/>
            <p:cNvSpPr>
              <a:spLocks/>
            </p:cNvSpPr>
            <p:nvPr/>
          </p:nvSpPr>
          <p:spPr bwMode="auto">
            <a:xfrm>
              <a:off x="3686175" y="971550"/>
              <a:ext cx="609600" cy="1895475"/>
            </a:xfrm>
            <a:custGeom>
              <a:avLst/>
              <a:gdLst>
                <a:gd name="T0" fmla="*/ 9525 w 960"/>
                <a:gd name="T1" fmla="*/ 114300 h 2985"/>
                <a:gd name="T2" fmla="*/ 28575 w 960"/>
                <a:gd name="T3" fmla="*/ 171450 h 2985"/>
                <a:gd name="T4" fmla="*/ 38100 w 960"/>
                <a:gd name="T5" fmla="*/ 476250 h 2985"/>
                <a:gd name="T6" fmla="*/ 57150 w 960"/>
                <a:gd name="T7" fmla="*/ 733425 h 2985"/>
                <a:gd name="T8" fmla="*/ 66675 w 960"/>
                <a:gd name="T9" fmla="*/ 1266825 h 2985"/>
                <a:gd name="T10" fmla="*/ 85725 w 960"/>
                <a:gd name="T11" fmla="*/ 1514475 h 2985"/>
                <a:gd name="T12" fmla="*/ 95250 w 960"/>
                <a:gd name="T13" fmla="*/ 1790700 h 2985"/>
                <a:gd name="T14" fmla="*/ 104775 w 960"/>
                <a:gd name="T15" fmla="*/ 1809750 h 2985"/>
                <a:gd name="T16" fmla="*/ 123825 w 960"/>
                <a:gd name="T17" fmla="*/ 1733550 h 2985"/>
                <a:gd name="T18" fmla="*/ 133350 w 960"/>
                <a:gd name="T19" fmla="*/ 1362075 h 2985"/>
                <a:gd name="T20" fmla="*/ 152400 w 960"/>
                <a:gd name="T21" fmla="*/ 1085850 h 2985"/>
                <a:gd name="T22" fmla="*/ 161925 w 960"/>
                <a:gd name="T23" fmla="*/ 533400 h 2985"/>
                <a:gd name="T24" fmla="*/ 180975 w 960"/>
                <a:gd name="T25" fmla="*/ 295275 h 2985"/>
                <a:gd name="T26" fmla="*/ 190500 w 960"/>
                <a:gd name="T27" fmla="*/ 66675 h 2985"/>
                <a:gd name="T28" fmla="*/ 209550 w 960"/>
                <a:gd name="T29" fmla="*/ 85725 h 2985"/>
                <a:gd name="T30" fmla="*/ 219075 w 960"/>
                <a:gd name="T31" fmla="*/ 371475 h 2985"/>
                <a:gd name="T32" fmla="*/ 238125 w 960"/>
                <a:gd name="T33" fmla="*/ 628650 h 2985"/>
                <a:gd name="T34" fmla="*/ 247650 w 960"/>
                <a:gd name="T35" fmla="*/ 1200150 h 2985"/>
                <a:gd name="T36" fmla="*/ 266700 w 960"/>
                <a:gd name="T37" fmla="*/ 1476375 h 2985"/>
                <a:gd name="T38" fmla="*/ 276225 w 960"/>
                <a:gd name="T39" fmla="*/ 1819275 h 2985"/>
                <a:gd name="T40" fmla="*/ 295275 w 960"/>
                <a:gd name="T41" fmla="*/ 1857375 h 2985"/>
                <a:gd name="T42" fmla="*/ 304800 w 960"/>
                <a:gd name="T43" fmla="*/ 1685925 h 2985"/>
                <a:gd name="T44" fmla="*/ 323850 w 960"/>
                <a:gd name="T45" fmla="*/ 1457325 h 2985"/>
                <a:gd name="T46" fmla="*/ 333375 w 960"/>
                <a:gd name="T47" fmla="*/ 895350 h 2985"/>
                <a:gd name="T48" fmla="*/ 352425 w 960"/>
                <a:gd name="T49" fmla="*/ 590550 h 2985"/>
                <a:gd name="T50" fmla="*/ 361950 w 960"/>
                <a:gd name="T51" fmla="*/ 152400 h 2985"/>
                <a:gd name="T52" fmla="*/ 381000 w 960"/>
                <a:gd name="T53" fmla="*/ 28575 h 2985"/>
                <a:gd name="T54" fmla="*/ 390525 w 960"/>
                <a:gd name="T55" fmla="*/ 104775 h 2985"/>
                <a:gd name="T56" fmla="*/ 409575 w 960"/>
                <a:gd name="T57" fmla="*/ 285750 h 2985"/>
                <a:gd name="T58" fmla="*/ 419100 w 960"/>
                <a:gd name="T59" fmla="*/ 800100 h 2985"/>
                <a:gd name="T60" fmla="*/ 438150 w 960"/>
                <a:gd name="T61" fmla="*/ 1114425 h 2985"/>
                <a:gd name="T62" fmla="*/ 447675 w 960"/>
                <a:gd name="T63" fmla="*/ 1638300 h 2985"/>
                <a:gd name="T64" fmla="*/ 466725 w 960"/>
                <a:gd name="T65" fmla="*/ 1819275 h 2985"/>
                <a:gd name="T66" fmla="*/ 485775 w 960"/>
                <a:gd name="T67" fmla="*/ 1771650 h 2985"/>
                <a:gd name="T68" fmla="*/ 504825 w 960"/>
                <a:gd name="T69" fmla="*/ 1562100 h 2985"/>
                <a:gd name="T70" fmla="*/ 514350 w 960"/>
                <a:gd name="T71" fmla="*/ 1009650 h 2985"/>
                <a:gd name="T72" fmla="*/ 533400 w 960"/>
                <a:gd name="T73" fmla="*/ 695325 h 2985"/>
                <a:gd name="T74" fmla="*/ 542925 w 960"/>
                <a:gd name="T75" fmla="*/ 200025 h 2985"/>
                <a:gd name="T76" fmla="*/ 561975 w 960"/>
                <a:gd name="T77" fmla="*/ 47625 h 2985"/>
                <a:gd name="T78" fmla="*/ 571500 w 960"/>
                <a:gd name="T79" fmla="*/ 47625 h 2985"/>
                <a:gd name="T80" fmla="*/ 590550 w 960"/>
                <a:gd name="T81" fmla="*/ 200025 h 2985"/>
                <a:gd name="T82" fmla="*/ 600075 w 960"/>
                <a:gd name="T83" fmla="*/ 685800 h 29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985">
                  <a:moveTo>
                    <a:pt x="0" y="255"/>
                  </a:moveTo>
                  <a:lnTo>
                    <a:pt x="15" y="240"/>
                  </a:lnTo>
                  <a:lnTo>
                    <a:pt x="15" y="180"/>
                  </a:lnTo>
                  <a:lnTo>
                    <a:pt x="30" y="195"/>
                  </a:lnTo>
                  <a:lnTo>
                    <a:pt x="30" y="255"/>
                  </a:lnTo>
                  <a:lnTo>
                    <a:pt x="45" y="270"/>
                  </a:lnTo>
                  <a:lnTo>
                    <a:pt x="45" y="435"/>
                  </a:lnTo>
                  <a:lnTo>
                    <a:pt x="60" y="450"/>
                  </a:lnTo>
                  <a:lnTo>
                    <a:pt x="60" y="750"/>
                  </a:lnTo>
                  <a:lnTo>
                    <a:pt x="75" y="765"/>
                  </a:lnTo>
                  <a:lnTo>
                    <a:pt x="75" y="1140"/>
                  </a:lnTo>
                  <a:lnTo>
                    <a:pt x="90" y="1155"/>
                  </a:lnTo>
                  <a:lnTo>
                    <a:pt x="90" y="1575"/>
                  </a:lnTo>
                  <a:lnTo>
                    <a:pt x="105" y="1590"/>
                  </a:lnTo>
                  <a:lnTo>
                    <a:pt x="105" y="1995"/>
                  </a:lnTo>
                  <a:lnTo>
                    <a:pt x="120" y="2010"/>
                  </a:lnTo>
                  <a:lnTo>
                    <a:pt x="120" y="2370"/>
                  </a:lnTo>
                  <a:lnTo>
                    <a:pt x="135" y="2385"/>
                  </a:lnTo>
                  <a:lnTo>
                    <a:pt x="135" y="2655"/>
                  </a:lnTo>
                  <a:lnTo>
                    <a:pt x="150" y="2670"/>
                  </a:lnTo>
                  <a:lnTo>
                    <a:pt x="150" y="2820"/>
                  </a:lnTo>
                  <a:lnTo>
                    <a:pt x="165" y="2835"/>
                  </a:lnTo>
                  <a:lnTo>
                    <a:pt x="165" y="2865"/>
                  </a:lnTo>
                  <a:lnTo>
                    <a:pt x="165" y="2850"/>
                  </a:lnTo>
                  <a:lnTo>
                    <a:pt x="180" y="2835"/>
                  </a:lnTo>
                  <a:lnTo>
                    <a:pt x="180" y="2745"/>
                  </a:lnTo>
                  <a:lnTo>
                    <a:pt x="195" y="2730"/>
                  </a:lnTo>
                  <a:lnTo>
                    <a:pt x="195" y="2490"/>
                  </a:lnTo>
                  <a:lnTo>
                    <a:pt x="210" y="2475"/>
                  </a:lnTo>
                  <a:lnTo>
                    <a:pt x="210" y="2145"/>
                  </a:lnTo>
                  <a:lnTo>
                    <a:pt x="225" y="2130"/>
                  </a:lnTo>
                  <a:lnTo>
                    <a:pt x="225" y="1725"/>
                  </a:lnTo>
                  <a:lnTo>
                    <a:pt x="240" y="1710"/>
                  </a:lnTo>
                  <a:lnTo>
                    <a:pt x="240" y="1275"/>
                  </a:lnTo>
                  <a:lnTo>
                    <a:pt x="255" y="1260"/>
                  </a:lnTo>
                  <a:lnTo>
                    <a:pt x="255" y="840"/>
                  </a:lnTo>
                  <a:lnTo>
                    <a:pt x="270" y="825"/>
                  </a:lnTo>
                  <a:lnTo>
                    <a:pt x="270" y="480"/>
                  </a:lnTo>
                  <a:lnTo>
                    <a:pt x="285" y="465"/>
                  </a:lnTo>
                  <a:lnTo>
                    <a:pt x="285" y="225"/>
                  </a:lnTo>
                  <a:lnTo>
                    <a:pt x="300" y="210"/>
                  </a:lnTo>
                  <a:lnTo>
                    <a:pt x="300" y="105"/>
                  </a:lnTo>
                  <a:lnTo>
                    <a:pt x="315" y="90"/>
                  </a:lnTo>
                  <a:lnTo>
                    <a:pt x="315" y="120"/>
                  </a:lnTo>
                  <a:lnTo>
                    <a:pt x="330" y="135"/>
                  </a:lnTo>
                  <a:lnTo>
                    <a:pt x="330" y="285"/>
                  </a:lnTo>
                  <a:lnTo>
                    <a:pt x="345" y="300"/>
                  </a:lnTo>
                  <a:lnTo>
                    <a:pt x="345" y="585"/>
                  </a:lnTo>
                  <a:lnTo>
                    <a:pt x="360" y="600"/>
                  </a:lnTo>
                  <a:lnTo>
                    <a:pt x="360" y="975"/>
                  </a:lnTo>
                  <a:lnTo>
                    <a:pt x="375" y="990"/>
                  </a:lnTo>
                  <a:lnTo>
                    <a:pt x="375" y="1425"/>
                  </a:lnTo>
                  <a:lnTo>
                    <a:pt x="390" y="1440"/>
                  </a:lnTo>
                  <a:lnTo>
                    <a:pt x="390" y="1890"/>
                  </a:lnTo>
                  <a:lnTo>
                    <a:pt x="405" y="1905"/>
                  </a:lnTo>
                  <a:lnTo>
                    <a:pt x="405" y="2310"/>
                  </a:lnTo>
                  <a:lnTo>
                    <a:pt x="420" y="2325"/>
                  </a:lnTo>
                  <a:lnTo>
                    <a:pt x="420" y="2655"/>
                  </a:lnTo>
                  <a:lnTo>
                    <a:pt x="435" y="2670"/>
                  </a:lnTo>
                  <a:lnTo>
                    <a:pt x="435" y="2865"/>
                  </a:lnTo>
                  <a:lnTo>
                    <a:pt x="450" y="2880"/>
                  </a:lnTo>
                  <a:lnTo>
                    <a:pt x="450" y="2940"/>
                  </a:lnTo>
                  <a:lnTo>
                    <a:pt x="465" y="2925"/>
                  </a:lnTo>
                  <a:lnTo>
                    <a:pt x="465" y="2865"/>
                  </a:lnTo>
                  <a:lnTo>
                    <a:pt x="480" y="2850"/>
                  </a:lnTo>
                  <a:lnTo>
                    <a:pt x="480" y="2655"/>
                  </a:lnTo>
                  <a:lnTo>
                    <a:pt x="495" y="2640"/>
                  </a:lnTo>
                  <a:lnTo>
                    <a:pt x="495" y="2310"/>
                  </a:lnTo>
                  <a:lnTo>
                    <a:pt x="510" y="2295"/>
                  </a:lnTo>
                  <a:lnTo>
                    <a:pt x="510" y="1890"/>
                  </a:lnTo>
                  <a:lnTo>
                    <a:pt x="525" y="1875"/>
                  </a:lnTo>
                  <a:lnTo>
                    <a:pt x="525" y="1410"/>
                  </a:lnTo>
                  <a:lnTo>
                    <a:pt x="540" y="1395"/>
                  </a:lnTo>
                  <a:lnTo>
                    <a:pt x="540" y="945"/>
                  </a:lnTo>
                  <a:lnTo>
                    <a:pt x="555" y="930"/>
                  </a:lnTo>
                  <a:lnTo>
                    <a:pt x="555" y="540"/>
                  </a:lnTo>
                  <a:lnTo>
                    <a:pt x="570" y="525"/>
                  </a:lnTo>
                  <a:lnTo>
                    <a:pt x="570" y="240"/>
                  </a:lnTo>
                  <a:lnTo>
                    <a:pt x="585" y="225"/>
                  </a:lnTo>
                  <a:lnTo>
                    <a:pt x="585" y="60"/>
                  </a:lnTo>
                  <a:lnTo>
                    <a:pt x="600" y="45"/>
                  </a:lnTo>
                  <a:lnTo>
                    <a:pt x="600" y="30"/>
                  </a:lnTo>
                  <a:lnTo>
                    <a:pt x="615" y="45"/>
                  </a:lnTo>
                  <a:lnTo>
                    <a:pt x="615" y="165"/>
                  </a:lnTo>
                  <a:lnTo>
                    <a:pt x="630" y="180"/>
                  </a:lnTo>
                  <a:lnTo>
                    <a:pt x="630" y="435"/>
                  </a:lnTo>
                  <a:lnTo>
                    <a:pt x="645" y="450"/>
                  </a:lnTo>
                  <a:lnTo>
                    <a:pt x="645" y="810"/>
                  </a:lnTo>
                  <a:lnTo>
                    <a:pt x="660" y="825"/>
                  </a:lnTo>
                  <a:lnTo>
                    <a:pt x="660" y="1260"/>
                  </a:lnTo>
                  <a:lnTo>
                    <a:pt x="675" y="1275"/>
                  </a:lnTo>
                  <a:lnTo>
                    <a:pt x="675" y="1740"/>
                  </a:lnTo>
                  <a:lnTo>
                    <a:pt x="690" y="1755"/>
                  </a:lnTo>
                  <a:lnTo>
                    <a:pt x="690" y="2205"/>
                  </a:lnTo>
                  <a:lnTo>
                    <a:pt x="705" y="2220"/>
                  </a:lnTo>
                  <a:lnTo>
                    <a:pt x="705" y="2580"/>
                  </a:lnTo>
                  <a:lnTo>
                    <a:pt x="720" y="2595"/>
                  </a:lnTo>
                  <a:lnTo>
                    <a:pt x="720" y="2850"/>
                  </a:lnTo>
                  <a:lnTo>
                    <a:pt x="735" y="2865"/>
                  </a:lnTo>
                  <a:lnTo>
                    <a:pt x="735" y="2985"/>
                  </a:lnTo>
                  <a:lnTo>
                    <a:pt x="765" y="2955"/>
                  </a:lnTo>
                  <a:lnTo>
                    <a:pt x="765" y="2790"/>
                  </a:lnTo>
                  <a:lnTo>
                    <a:pt x="780" y="2775"/>
                  </a:lnTo>
                  <a:lnTo>
                    <a:pt x="780" y="2475"/>
                  </a:lnTo>
                  <a:lnTo>
                    <a:pt x="795" y="2460"/>
                  </a:lnTo>
                  <a:lnTo>
                    <a:pt x="795" y="2055"/>
                  </a:lnTo>
                  <a:lnTo>
                    <a:pt x="810" y="2040"/>
                  </a:lnTo>
                  <a:lnTo>
                    <a:pt x="810" y="1590"/>
                  </a:lnTo>
                  <a:lnTo>
                    <a:pt x="825" y="1575"/>
                  </a:lnTo>
                  <a:lnTo>
                    <a:pt x="825" y="1110"/>
                  </a:lnTo>
                  <a:lnTo>
                    <a:pt x="840" y="1095"/>
                  </a:lnTo>
                  <a:lnTo>
                    <a:pt x="840" y="675"/>
                  </a:lnTo>
                  <a:lnTo>
                    <a:pt x="855" y="660"/>
                  </a:lnTo>
                  <a:lnTo>
                    <a:pt x="855" y="315"/>
                  </a:lnTo>
                  <a:lnTo>
                    <a:pt x="870" y="300"/>
                  </a:lnTo>
                  <a:lnTo>
                    <a:pt x="870" y="90"/>
                  </a:lnTo>
                  <a:lnTo>
                    <a:pt x="885" y="75"/>
                  </a:lnTo>
                  <a:lnTo>
                    <a:pt x="885" y="0"/>
                  </a:lnTo>
                  <a:lnTo>
                    <a:pt x="900" y="15"/>
                  </a:lnTo>
                  <a:lnTo>
                    <a:pt x="900" y="75"/>
                  </a:lnTo>
                  <a:lnTo>
                    <a:pt x="915" y="90"/>
                  </a:lnTo>
                  <a:lnTo>
                    <a:pt x="915" y="300"/>
                  </a:lnTo>
                  <a:lnTo>
                    <a:pt x="930" y="315"/>
                  </a:lnTo>
                  <a:lnTo>
                    <a:pt x="930" y="645"/>
                  </a:lnTo>
                  <a:lnTo>
                    <a:pt x="945" y="660"/>
                  </a:lnTo>
                  <a:lnTo>
                    <a:pt x="945" y="1080"/>
                  </a:lnTo>
                  <a:lnTo>
                    <a:pt x="960" y="1095"/>
                  </a:lnTo>
                  <a:lnTo>
                    <a:pt x="960" y="1560"/>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4" name="Freeform 3726"/>
            <p:cNvSpPr>
              <a:spLocks/>
            </p:cNvSpPr>
            <p:nvPr/>
          </p:nvSpPr>
          <p:spPr bwMode="auto">
            <a:xfrm>
              <a:off x="4295775" y="981075"/>
              <a:ext cx="438150" cy="1895475"/>
            </a:xfrm>
            <a:custGeom>
              <a:avLst/>
              <a:gdLst>
                <a:gd name="T0" fmla="*/ 9525 w 690"/>
                <a:gd name="T1" fmla="*/ 990600 h 2985"/>
                <a:gd name="T2" fmla="*/ 19050 w 690"/>
                <a:gd name="T3" fmla="*/ 1285875 h 2985"/>
                <a:gd name="T4" fmla="*/ 28575 w 690"/>
                <a:gd name="T5" fmla="*/ 1552575 h 2985"/>
                <a:gd name="T6" fmla="*/ 38100 w 690"/>
                <a:gd name="T7" fmla="*/ 1752600 h 2985"/>
                <a:gd name="T8" fmla="*/ 47625 w 690"/>
                <a:gd name="T9" fmla="*/ 1876425 h 2985"/>
                <a:gd name="T10" fmla="*/ 57150 w 690"/>
                <a:gd name="T11" fmla="*/ 1885950 h 2985"/>
                <a:gd name="T12" fmla="*/ 66675 w 690"/>
                <a:gd name="T13" fmla="*/ 1809750 h 2985"/>
                <a:gd name="T14" fmla="*/ 76200 w 690"/>
                <a:gd name="T15" fmla="*/ 1647825 h 2985"/>
                <a:gd name="T16" fmla="*/ 85725 w 690"/>
                <a:gd name="T17" fmla="*/ 1409700 h 2985"/>
                <a:gd name="T18" fmla="*/ 95250 w 690"/>
                <a:gd name="T19" fmla="*/ 1123950 h 2985"/>
                <a:gd name="T20" fmla="*/ 104775 w 690"/>
                <a:gd name="T21" fmla="*/ 819150 h 2985"/>
                <a:gd name="T22" fmla="*/ 114300 w 690"/>
                <a:gd name="T23" fmla="*/ 523875 h 2985"/>
                <a:gd name="T24" fmla="*/ 123825 w 690"/>
                <a:gd name="T25" fmla="*/ 276225 h 2985"/>
                <a:gd name="T26" fmla="*/ 133350 w 690"/>
                <a:gd name="T27" fmla="*/ 95250 h 2985"/>
                <a:gd name="T28" fmla="*/ 142875 w 690"/>
                <a:gd name="T29" fmla="*/ 0 h 2985"/>
                <a:gd name="T30" fmla="*/ 152400 w 690"/>
                <a:gd name="T31" fmla="*/ 28575 h 2985"/>
                <a:gd name="T32" fmla="*/ 161925 w 690"/>
                <a:gd name="T33" fmla="*/ 123825 h 2985"/>
                <a:gd name="T34" fmla="*/ 171450 w 690"/>
                <a:gd name="T35" fmla="*/ 314325 h 2985"/>
                <a:gd name="T36" fmla="*/ 180975 w 690"/>
                <a:gd name="T37" fmla="*/ 561975 h 2985"/>
                <a:gd name="T38" fmla="*/ 190500 w 690"/>
                <a:gd name="T39" fmla="*/ 847725 h 2985"/>
                <a:gd name="T40" fmla="*/ 200025 w 690"/>
                <a:gd name="T41" fmla="*/ 1152525 h 2985"/>
                <a:gd name="T42" fmla="*/ 209550 w 690"/>
                <a:gd name="T43" fmla="*/ 1438275 h 2985"/>
                <a:gd name="T44" fmla="*/ 219075 w 690"/>
                <a:gd name="T45" fmla="*/ 1666875 h 2985"/>
                <a:gd name="T46" fmla="*/ 228600 w 690"/>
                <a:gd name="T47" fmla="*/ 1819275 h 2985"/>
                <a:gd name="T48" fmla="*/ 238125 w 690"/>
                <a:gd name="T49" fmla="*/ 1866900 h 2985"/>
                <a:gd name="T50" fmla="*/ 247650 w 690"/>
                <a:gd name="T51" fmla="*/ 1838325 h 2985"/>
                <a:gd name="T52" fmla="*/ 257175 w 690"/>
                <a:gd name="T53" fmla="*/ 1714500 h 2985"/>
                <a:gd name="T54" fmla="*/ 266700 w 690"/>
                <a:gd name="T55" fmla="*/ 1514475 h 2985"/>
                <a:gd name="T56" fmla="*/ 276225 w 690"/>
                <a:gd name="T57" fmla="*/ 1257300 h 2985"/>
                <a:gd name="T58" fmla="*/ 285750 w 690"/>
                <a:gd name="T59" fmla="*/ 962025 h 2985"/>
                <a:gd name="T60" fmla="*/ 295275 w 690"/>
                <a:gd name="T61" fmla="*/ 666750 h 2985"/>
                <a:gd name="T62" fmla="*/ 304800 w 690"/>
                <a:gd name="T63" fmla="*/ 400050 h 2985"/>
                <a:gd name="T64" fmla="*/ 314325 w 690"/>
                <a:gd name="T65" fmla="*/ 190500 h 2985"/>
                <a:gd name="T66" fmla="*/ 323850 w 690"/>
                <a:gd name="T67" fmla="*/ 57150 h 2985"/>
                <a:gd name="T68" fmla="*/ 333375 w 690"/>
                <a:gd name="T69" fmla="*/ 38100 h 2985"/>
                <a:gd name="T70" fmla="*/ 342900 w 690"/>
                <a:gd name="T71" fmla="*/ 85725 h 2985"/>
                <a:gd name="T72" fmla="*/ 352425 w 690"/>
                <a:gd name="T73" fmla="*/ 228600 h 2985"/>
                <a:gd name="T74" fmla="*/ 361950 w 690"/>
                <a:gd name="T75" fmla="*/ 447675 h 2985"/>
                <a:gd name="T76" fmla="*/ 371475 w 690"/>
                <a:gd name="T77" fmla="*/ 714375 h 2985"/>
                <a:gd name="T78" fmla="*/ 381000 w 690"/>
                <a:gd name="T79" fmla="*/ 1009650 h 2985"/>
                <a:gd name="T80" fmla="*/ 390525 w 690"/>
                <a:gd name="T81" fmla="*/ 1295400 h 2985"/>
                <a:gd name="T82" fmla="*/ 400050 w 690"/>
                <a:gd name="T83" fmla="*/ 1543050 h 2985"/>
                <a:gd name="T84" fmla="*/ 409575 w 690"/>
                <a:gd name="T85" fmla="*/ 1733550 h 2985"/>
                <a:gd name="T86" fmla="*/ 419100 w 690"/>
                <a:gd name="T87" fmla="*/ 1838325 h 2985"/>
                <a:gd name="T88" fmla="*/ 419100 w 690"/>
                <a:gd name="T89" fmla="*/ 1847850 h 2985"/>
                <a:gd name="T90" fmla="*/ 428625 w 690"/>
                <a:gd name="T91" fmla="*/ 1771650 h 2985"/>
                <a:gd name="T92" fmla="*/ 438150 w 690"/>
                <a:gd name="T93" fmla="*/ 1724025 h 298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690" h="2985">
                  <a:moveTo>
                    <a:pt x="0" y="1545"/>
                  </a:moveTo>
                  <a:lnTo>
                    <a:pt x="15" y="1560"/>
                  </a:lnTo>
                  <a:lnTo>
                    <a:pt x="15" y="2010"/>
                  </a:lnTo>
                  <a:lnTo>
                    <a:pt x="30" y="2025"/>
                  </a:lnTo>
                  <a:lnTo>
                    <a:pt x="30" y="2430"/>
                  </a:lnTo>
                  <a:lnTo>
                    <a:pt x="45" y="2445"/>
                  </a:lnTo>
                  <a:lnTo>
                    <a:pt x="45" y="2745"/>
                  </a:lnTo>
                  <a:lnTo>
                    <a:pt x="60" y="2760"/>
                  </a:lnTo>
                  <a:lnTo>
                    <a:pt x="60" y="2940"/>
                  </a:lnTo>
                  <a:lnTo>
                    <a:pt x="75" y="2955"/>
                  </a:lnTo>
                  <a:lnTo>
                    <a:pt x="75" y="2985"/>
                  </a:lnTo>
                  <a:lnTo>
                    <a:pt x="90" y="2970"/>
                  </a:lnTo>
                  <a:lnTo>
                    <a:pt x="90" y="2865"/>
                  </a:lnTo>
                  <a:lnTo>
                    <a:pt x="105" y="2850"/>
                  </a:lnTo>
                  <a:lnTo>
                    <a:pt x="105" y="2610"/>
                  </a:lnTo>
                  <a:lnTo>
                    <a:pt x="120" y="2595"/>
                  </a:lnTo>
                  <a:lnTo>
                    <a:pt x="120" y="2235"/>
                  </a:lnTo>
                  <a:lnTo>
                    <a:pt x="135" y="2220"/>
                  </a:lnTo>
                  <a:lnTo>
                    <a:pt x="135" y="1785"/>
                  </a:lnTo>
                  <a:lnTo>
                    <a:pt x="150" y="1770"/>
                  </a:lnTo>
                  <a:lnTo>
                    <a:pt x="150" y="1305"/>
                  </a:lnTo>
                  <a:lnTo>
                    <a:pt x="165" y="1290"/>
                  </a:lnTo>
                  <a:lnTo>
                    <a:pt x="165" y="840"/>
                  </a:lnTo>
                  <a:lnTo>
                    <a:pt x="180" y="825"/>
                  </a:lnTo>
                  <a:lnTo>
                    <a:pt x="180" y="450"/>
                  </a:lnTo>
                  <a:lnTo>
                    <a:pt x="195" y="435"/>
                  </a:lnTo>
                  <a:lnTo>
                    <a:pt x="195" y="165"/>
                  </a:lnTo>
                  <a:lnTo>
                    <a:pt x="210" y="150"/>
                  </a:lnTo>
                  <a:lnTo>
                    <a:pt x="210" y="15"/>
                  </a:lnTo>
                  <a:lnTo>
                    <a:pt x="225" y="0"/>
                  </a:lnTo>
                  <a:lnTo>
                    <a:pt x="225" y="30"/>
                  </a:lnTo>
                  <a:lnTo>
                    <a:pt x="240" y="45"/>
                  </a:lnTo>
                  <a:lnTo>
                    <a:pt x="240" y="180"/>
                  </a:lnTo>
                  <a:lnTo>
                    <a:pt x="255" y="195"/>
                  </a:lnTo>
                  <a:lnTo>
                    <a:pt x="255" y="480"/>
                  </a:lnTo>
                  <a:lnTo>
                    <a:pt x="270" y="495"/>
                  </a:lnTo>
                  <a:lnTo>
                    <a:pt x="270" y="870"/>
                  </a:lnTo>
                  <a:lnTo>
                    <a:pt x="285" y="885"/>
                  </a:lnTo>
                  <a:lnTo>
                    <a:pt x="285" y="1320"/>
                  </a:lnTo>
                  <a:lnTo>
                    <a:pt x="300" y="1335"/>
                  </a:lnTo>
                  <a:lnTo>
                    <a:pt x="300" y="1800"/>
                  </a:lnTo>
                  <a:lnTo>
                    <a:pt x="315" y="1815"/>
                  </a:lnTo>
                  <a:lnTo>
                    <a:pt x="315" y="2250"/>
                  </a:lnTo>
                  <a:lnTo>
                    <a:pt x="330" y="2265"/>
                  </a:lnTo>
                  <a:lnTo>
                    <a:pt x="330" y="2610"/>
                  </a:lnTo>
                  <a:lnTo>
                    <a:pt x="345" y="2625"/>
                  </a:lnTo>
                  <a:lnTo>
                    <a:pt x="345" y="2850"/>
                  </a:lnTo>
                  <a:lnTo>
                    <a:pt x="360" y="2865"/>
                  </a:lnTo>
                  <a:lnTo>
                    <a:pt x="360" y="2955"/>
                  </a:lnTo>
                  <a:lnTo>
                    <a:pt x="375" y="2940"/>
                  </a:lnTo>
                  <a:lnTo>
                    <a:pt x="375" y="2910"/>
                  </a:lnTo>
                  <a:lnTo>
                    <a:pt x="390" y="2895"/>
                  </a:lnTo>
                  <a:lnTo>
                    <a:pt x="390" y="2715"/>
                  </a:lnTo>
                  <a:lnTo>
                    <a:pt x="405" y="2700"/>
                  </a:lnTo>
                  <a:lnTo>
                    <a:pt x="405" y="2400"/>
                  </a:lnTo>
                  <a:lnTo>
                    <a:pt x="420" y="2385"/>
                  </a:lnTo>
                  <a:lnTo>
                    <a:pt x="420" y="1995"/>
                  </a:lnTo>
                  <a:lnTo>
                    <a:pt x="435" y="1980"/>
                  </a:lnTo>
                  <a:lnTo>
                    <a:pt x="435" y="1530"/>
                  </a:lnTo>
                  <a:lnTo>
                    <a:pt x="450" y="1515"/>
                  </a:lnTo>
                  <a:lnTo>
                    <a:pt x="450" y="1065"/>
                  </a:lnTo>
                  <a:lnTo>
                    <a:pt x="465" y="1050"/>
                  </a:lnTo>
                  <a:lnTo>
                    <a:pt x="465" y="645"/>
                  </a:lnTo>
                  <a:lnTo>
                    <a:pt x="480" y="630"/>
                  </a:lnTo>
                  <a:lnTo>
                    <a:pt x="480" y="315"/>
                  </a:lnTo>
                  <a:lnTo>
                    <a:pt x="495" y="300"/>
                  </a:lnTo>
                  <a:lnTo>
                    <a:pt x="495" y="105"/>
                  </a:lnTo>
                  <a:lnTo>
                    <a:pt x="510" y="90"/>
                  </a:lnTo>
                  <a:lnTo>
                    <a:pt x="510" y="45"/>
                  </a:lnTo>
                  <a:lnTo>
                    <a:pt x="525" y="60"/>
                  </a:lnTo>
                  <a:lnTo>
                    <a:pt x="525" y="120"/>
                  </a:lnTo>
                  <a:lnTo>
                    <a:pt x="540" y="135"/>
                  </a:lnTo>
                  <a:lnTo>
                    <a:pt x="540" y="345"/>
                  </a:lnTo>
                  <a:lnTo>
                    <a:pt x="555" y="360"/>
                  </a:lnTo>
                  <a:lnTo>
                    <a:pt x="555" y="690"/>
                  </a:lnTo>
                  <a:lnTo>
                    <a:pt x="570" y="705"/>
                  </a:lnTo>
                  <a:lnTo>
                    <a:pt x="570" y="1110"/>
                  </a:lnTo>
                  <a:lnTo>
                    <a:pt x="585" y="1125"/>
                  </a:lnTo>
                  <a:lnTo>
                    <a:pt x="585" y="1575"/>
                  </a:lnTo>
                  <a:lnTo>
                    <a:pt x="600" y="1590"/>
                  </a:lnTo>
                  <a:lnTo>
                    <a:pt x="600" y="2025"/>
                  </a:lnTo>
                  <a:lnTo>
                    <a:pt x="615" y="2040"/>
                  </a:lnTo>
                  <a:lnTo>
                    <a:pt x="615" y="2415"/>
                  </a:lnTo>
                  <a:lnTo>
                    <a:pt x="630" y="2430"/>
                  </a:lnTo>
                  <a:lnTo>
                    <a:pt x="630" y="2715"/>
                  </a:lnTo>
                  <a:lnTo>
                    <a:pt x="645" y="2730"/>
                  </a:lnTo>
                  <a:lnTo>
                    <a:pt x="645" y="2880"/>
                  </a:lnTo>
                  <a:lnTo>
                    <a:pt x="660" y="2895"/>
                  </a:lnTo>
                  <a:lnTo>
                    <a:pt x="660" y="2925"/>
                  </a:lnTo>
                  <a:lnTo>
                    <a:pt x="660" y="2910"/>
                  </a:lnTo>
                  <a:lnTo>
                    <a:pt x="675" y="2895"/>
                  </a:lnTo>
                  <a:lnTo>
                    <a:pt x="675" y="2790"/>
                  </a:lnTo>
                  <a:lnTo>
                    <a:pt x="690" y="2775"/>
                  </a:lnTo>
                  <a:lnTo>
                    <a:pt x="690" y="2715"/>
                  </a:lnTo>
                </a:path>
              </a:pathLst>
            </a:cu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5" name="Freeform 3727"/>
            <p:cNvSpPr>
              <a:spLocks/>
            </p:cNvSpPr>
            <p:nvPr/>
          </p:nvSpPr>
          <p:spPr bwMode="auto">
            <a:xfrm>
              <a:off x="695325" y="1009650"/>
              <a:ext cx="619125" cy="1838325"/>
            </a:xfrm>
            <a:custGeom>
              <a:avLst/>
              <a:gdLst>
                <a:gd name="T0" fmla="*/ 19050 w 975"/>
                <a:gd name="T1" fmla="*/ 1838325 h 2895"/>
                <a:gd name="T2" fmla="*/ 28575 w 975"/>
                <a:gd name="T3" fmla="*/ 1752600 h 2895"/>
                <a:gd name="T4" fmla="*/ 38100 w 975"/>
                <a:gd name="T5" fmla="*/ 1371600 h 2895"/>
                <a:gd name="T6" fmla="*/ 57150 w 975"/>
                <a:gd name="T7" fmla="*/ 1076325 h 2895"/>
                <a:gd name="T8" fmla="*/ 66675 w 975"/>
                <a:gd name="T9" fmla="*/ 514350 h 2895"/>
                <a:gd name="T10" fmla="*/ 85725 w 975"/>
                <a:gd name="T11" fmla="*/ 257175 h 2895"/>
                <a:gd name="T12" fmla="*/ 95250 w 975"/>
                <a:gd name="T13" fmla="*/ 9525 h 2895"/>
                <a:gd name="T14" fmla="*/ 114300 w 975"/>
                <a:gd name="T15" fmla="*/ 28575 h 2895"/>
                <a:gd name="T16" fmla="*/ 123825 w 975"/>
                <a:gd name="T17" fmla="*/ 314325 h 2895"/>
                <a:gd name="T18" fmla="*/ 142875 w 975"/>
                <a:gd name="T19" fmla="*/ 571500 h 2895"/>
                <a:gd name="T20" fmla="*/ 152400 w 975"/>
                <a:gd name="T21" fmla="*/ 1143000 h 2895"/>
                <a:gd name="T22" fmla="*/ 171450 w 975"/>
                <a:gd name="T23" fmla="*/ 1428750 h 2895"/>
                <a:gd name="T24" fmla="*/ 180975 w 975"/>
                <a:gd name="T25" fmla="*/ 1781175 h 2895"/>
                <a:gd name="T26" fmla="*/ 200025 w 975"/>
                <a:gd name="T27" fmla="*/ 1828800 h 2895"/>
                <a:gd name="T28" fmla="*/ 209550 w 975"/>
                <a:gd name="T29" fmla="*/ 1666875 h 2895"/>
                <a:gd name="T30" fmla="*/ 228600 w 975"/>
                <a:gd name="T31" fmla="*/ 1447800 h 2895"/>
                <a:gd name="T32" fmla="*/ 238125 w 975"/>
                <a:gd name="T33" fmla="*/ 904875 h 2895"/>
                <a:gd name="T34" fmla="*/ 257175 w 975"/>
                <a:gd name="T35" fmla="*/ 600075 h 2895"/>
                <a:gd name="T36" fmla="*/ 266700 w 975"/>
                <a:gd name="T37" fmla="*/ 152400 h 2895"/>
                <a:gd name="T38" fmla="*/ 285750 w 975"/>
                <a:gd name="T39" fmla="*/ 28575 h 2895"/>
                <a:gd name="T40" fmla="*/ 295275 w 975"/>
                <a:gd name="T41" fmla="*/ 76200 h 2895"/>
                <a:gd name="T42" fmla="*/ 314325 w 975"/>
                <a:gd name="T43" fmla="*/ 247650 h 2895"/>
                <a:gd name="T44" fmla="*/ 323850 w 975"/>
                <a:gd name="T45" fmla="*/ 742950 h 2895"/>
                <a:gd name="T46" fmla="*/ 342900 w 975"/>
                <a:gd name="T47" fmla="*/ 1047750 h 2895"/>
                <a:gd name="T48" fmla="*/ 352425 w 975"/>
                <a:gd name="T49" fmla="*/ 1562100 h 2895"/>
                <a:gd name="T50" fmla="*/ 371475 w 975"/>
                <a:gd name="T51" fmla="*/ 1752600 h 2895"/>
                <a:gd name="T52" fmla="*/ 390525 w 975"/>
                <a:gd name="T53" fmla="*/ 1724025 h 2895"/>
                <a:gd name="T54" fmla="*/ 409575 w 975"/>
                <a:gd name="T55" fmla="*/ 1533525 h 2895"/>
                <a:gd name="T56" fmla="*/ 419100 w 975"/>
                <a:gd name="T57" fmla="*/ 1009650 h 2895"/>
                <a:gd name="T58" fmla="*/ 438150 w 975"/>
                <a:gd name="T59" fmla="*/ 704850 h 2895"/>
                <a:gd name="T60" fmla="*/ 447675 w 975"/>
                <a:gd name="T61" fmla="*/ 219075 h 2895"/>
                <a:gd name="T62" fmla="*/ 466725 w 975"/>
                <a:gd name="T63" fmla="*/ 57150 h 2895"/>
                <a:gd name="T64" fmla="*/ 476250 w 975"/>
                <a:gd name="T65" fmla="*/ 38100 h 2895"/>
                <a:gd name="T66" fmla="*/ 495300 w 975"/>
                <a:gd name="T67" fmla="*/ 180975 h 2895"/>
                <a:gd name="T68" fmla="*/ 504825 w 975"/>
                <a:gd name="T69" fmla="*/ 638175 h 2895"/>
                <a:gd name="T70" fmla="*/ 523875 w 975"/>
                <a:gd name="T71" fmla="*/ 942975 h 2895"/>
                <a:gd name="T72" fmla="*/ 533400 w 975"/>
                <a:gd name="T73" fmla="*/ 1485900 h 2895"/>
                <a:gd name="T74" fmla="*/ 552450 w 975"/>
                <a:gd name="T75" fmla="*/ 1695450 h 2895"/>
                <a:gd name="T76" fmla="*/ 561975 w 975"/>
                <a:gd name="T77" fmla="*/ 1838325 h 2895"/>
                <a:gd name="T78" fmla="*/ 581025 w 975"/>
                <a:gd name="T79" fmla="*/ 1762125 h 2895"/>
                <a:gd name="T80" fmla="*/ 590550 w 975"/>
                <a:gd name="T81" fmla="*/ 1390650 h 2895"/>
                <a:gd name="T82" fmla="*/ 609600 w 975"/>
                <a:gd name="T83" fmla="*/ 1104900 h 28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2895">
                  <a:moveTo>
                    <a:pt x="0" y="2685"/>
                  </a:moveTo>
                  <a:lnTo>
                    <a:pt x="0" y="2865"/>
                  </a:lnTo>
                  <a:lnTo>
                    <a:pt x="30" y="2895"/>
                  </a:lnTo>
                  <a:lnTo>
                    <a:pt x="15" y="2895"/>
                  </a:lnTo>
                  <a:lnTo>
                    <a:pt x="30" y="2775"/>
                  </a:lnTo>
                  <a:lnTo>
                    <a:pt x="45" y="2760"/>
                  </a:lnTo>
                  <a:lnTo>
                    <a:pt x="45" y="2535"/>
                  </a:lnTo>
                  <a:lnTo>
                    <a:pt x="60" y="2520"/>
                  </a:lnTo>
                  <a:lnTo>
                    <a:pt x="60" y="2160"/>
                  </a:lnTo>
                  <a:lnTo>
                    <a:pt x="75" y="2145"/>
                  </a:lnTo>
                  <a:lnTo>
                    <a:pt x="75" y="1710"/>
                  </a:lnTo>
                  <a:lnTo>
                    <a:pt x="90" y="1695"/>
                  </a:lnTo>
                  <a:lnTo>
                    <a:pt x="90" y="1245"/>
                  </a:lnTo>
                  <a:lnTo>
                    <a:pt x="105" y="1230"/>
                  </a:lnTo>
                  <a:lnTo>
                    <a:pt x="105" y="810"/>
                  </a:lnTo>
                  <a:lnTo>
                    <a:pt x="120" y="795"/>
                  </a:lnTo>
                  <a:lnTo>
                    <a:pt x="120" y="420"/>
                  </a:lnTo>
                  <a:lnTo>
                    <a:pt x="135" y="405"/>
                  </a:lnTo>
                  <a:lnTo>
                    <a:pt x="135" y="150"/>
                  </a:lnTo>
                  <a:lnTo>
                    <a:pt x="150" y="135"/>
                  </a:lnTo>
                  <a:lnTo>
                    <a:pt x="150" y="15"/>
                  </a:lnTo>
                  <a:lnTo>
                    <a:pt x="165" y="0"/>
                  </a:lnTo>
                  <a:lnTo>
                    <a:pt x="165" y="30"/>
                  </a:lnTo>
                  <a:lnTo>
                    <a:pt x="180" y="45"/>
                  </a:lnTo>
                  <a:lnTo>
                    <a:pt x="180" y="195"/>
                  </a:lnTo>
                  <a:lnTo>
                    <a:pt x="195" y="210"/>
                  </a:lnTo>
                  <a:lnTo>
                    <a:pt x="195" y="495"/>
                  </a:lnTo>
                  <a:lnTo>
                    <a:pt x="210" y="510"/>
                  </a:lnTo>
                  <a:lnTo>
                    <a:pt x="210" y="885"/>
                  </a:lnTo>
                  <a:lnTo>
                    <a:pt x="225" y="900"/>
                  </a:lnTo>
                  <a:lnTo>
                    <a:pt x="225" y="1335"/>
                  </a:lnTo>
                  <a:lnTo>
                    <a:pt x="240" y="1350"/>
                  </a:lnTo>
                  <a:lnTo>
                    <a:pt x="240" y="1800"/>
                  </a:lnTo>
                  <a:lnTo>
                    <a:pt x="255" y="1815"/>
                  </a:lnTo>
                  <a:lnTo>
                    <a:pt x="255" y="2235"/>
                  </a:lnTo>
                  <a:lnTo>
                    <a:pt x="270" y="2250"/>
                  </a:lnTo>
                  <a:lnTo>
                    <a:pt x="270" y="2580"/>
                  </a:lnTo>
                  <a:lnTo>
                    <a:pt x="285" y="2595"/>
                  </a:lnTo>
                  <a:lnTo>
                    <a:pt x="285" y="2805"/>
                  </a:lnTo>
                  <a:lnTo>
                    <a:pt x="300" y="2820"/>
                  </a:lnTo>
                  <a:lnTo>
                    <a:pt x="300" y="2895"/>
                  </a:lnTo>
                  <a:lnTo>
                    <a:pt x="315" y="2880"/>
                  </a:lnTo>
                  <a:lnTo>
                    <a:pt x="315" y="2835"/>
                  </a:lnTo>
                  <a:lnTo>
                    <a:pt x="330" y="2820"/>
                  </a:lnTo>
                  <a:lnTo>
                    <a:pt x="330" y="2625"/>
                  </a:lnTo>
                  <a:lnTo>
                    <a:pt x="345" y="2610"/>
                  </a:lnTo>
                  <a:lnTo>
                    <a:pt x="345" y="2295"/>
                  </a:lnTo>
                  <a:lnTo>
                    <a:pt x="360" y="2280"/>
                  </a:lnTo>
                  <a:lnTo>
                    <a:pt x="360" y="1875"/>
                  </a:lnTo>
                  <a:lnTo>
                    <a:pt x="375" y="1860"/>
                  </a:lnTo>
                  <a:lnTo>
                    <a:pt x="375" y="1425"/>
                  </a:lnTo>
                  <a:lnTo>
                    <a:pt x="390" y="1410"/>
                  </a:lnTo>
                  <a:lnTo>
                    <a:pt x="390" y="960"/>
                  </a:lnTo>
                  <a:lnTo>
                    <a:pt x="405" y="945"/>
                  </a:lnTo>
                  <a:lnTo>
                    <a:pt x="405" y="555"/>
                  </a:lnTo>
                  <a:lnTo>
                    <a:pt x="420" y="540"/>
                  </a:lnTo>
                  <a:lnTo>
                    <a:pt x="420" y="240"/>
                  </a:lnTo>
                  <a:lnTo>
                    <a:pt x="435" y="225"/>
                  </a:lnTo>
                  <a:lnTo>
                    <a:pt x="435" y="60"/>
                  </a:lnTo>
                  <a:lnTo>
                    <a:pt x="450" y="45"/>
                  </a:lnTo>
                  <a:lnTo>
                    <a:pt x="450" y="15"/>
                  </a:lnTo>
                  <a:lnTo>
                    <a:pt x="465" y="30"/>
                  </a:lnTo>
                  <a:lnTo>
                    <a:pt x="465" y="120"/>
                  </a:lnTo>
                  <a:lnTo>
                    <a:pt x="480" y="135"/>
                  </a:lnTo>
                  <a:lnTo>
                    <a:pt x="480" y="375"/>
                  </a:lnTo>
                  <a:lnTo>
                    <a:pt x="495" y="390"/>
                  </a:lnTo>
                  <a:lnTo>
                    <a:pt x="495" y="735"/>
                  </a:lnTo>
                  <a:lnTo>
                    <a:pt x="510" y="750"/>
                  </a:lnTo>
                  <a:lnTo>
                    <a:pt x="510" y="1170"/>
                  </a:lnTo>
                  <a:lnTo>
                    <a:pt x="525" y="1185"/>
                  </a:lnTo>
                  <a:lnTo>
                    <a:pt x="525" y="1635"/>
                  </a:lnTo>
                  <a:lnTo>
                    <a:pt x="540" y="1650"/>
                  </a:lnTo>
                  <a:lnTo>
                    <a:pt x="540" y="2085"/>
                  </a:lnTo>
                  <a:lnTo>
                    <a:pt x="555" y="2100"/>
                  </a:lnTo>
                  <a:lnTo>
                    <a:pt x="555" y="2460"/>
                  </a:lnTo>
                  <a:lnTo>
                    <a:pt x="570" y="2475"/>
                  </a:lnTo>
                  <a:lnTo>
                    <a:pt x="570" y="2745"/>
                  </a:lnTo>
                  <a:lnTo>
                    <a:pt x="585" y="2760"/>
                  </a:lnTo>
                  <a:lnTo>
                    <a:pt x="585" y="2880"/>
                  </a:lnTo>
                  <a:lnTo>
                    <a:pt x="615" y="2880"/>
                  </a:lnTo>
                  <a:lnTo>
                    <a:pt x="615" y="2715"/>
                  </a:lnTo>
                  <a:lnTo>
                    <a:pt x="630" y="2700"/>
                  </a:lnTo>
                  <a:lnTo>
                    <a:pt x="630" y="2430"/>
                  </a:lnTo>
                  <a:lnTo>
                    <a:pt x="645" y="2415"/>
                  </a:lnTo>
                  <a:lnTo>
                    <a:pt x="645" y="2040"/>
                  </a:lnTo>
                  <a:lnTo>
                    <a:pt x="660" y="2025"/>
                  </a:lnTo>
                  <a:lnTo>
                    <a:pt x="660" y="1590"/>
                  </a:lnTo>
                  <a:lnTo>
                    <a:pt x="675" y="1575"/>
                  </a:lnTo>
                  <a:lnTo>
                    <a:pt x="675" y="1125"/>
                  </a:lnTo>
                  <a:lnTo>
                    <a:pt x="690" y="1110"/>
                  </a:lnTo>
                  <a:lnTo>
                    <a:pt x="690" y="690"/>
                  </a:lnTo>
                  <a:lnTo>
                    <a:pt x="705" y="675"/>
                  </a:lnTo>
                  <a:lnTo>
                    <a:pt x="705" y="345"/>
                  </a:lnTo>
                  <a:lnTo>
                    <a:pt x="720" y="330"/>
                  </a:lnTo>
                  <a:lnTo>
                    <a:pt x="720" y="105"/>
                  </a:lnTo>
                  <a:lnTo>
                    <a:pt x="735" y="90"/>
                  </a:lnTo>
                  <a:lnTo>
                    <a:pt x="735" y="15"/>
                  </a:lnTo>
                  <a:lnTo>
                    <a:pt x="750" y="30"/>
                  </a:lnTo>
                  <a:lnTo>
                    <a:pt x="750" y="60"/>
                  </a:lnTo>
                  <a:lnTo>
                    <a:pt x="765" y="75"/>
                  </a:lnTo>
                  <a:lnTo>
                    <a:pt x="765" y="270"/>
                  </a:lnTo>
                  <a:lnTo>
                    <a:pt x="780" y="285"/>
                  </a:lnTo>
                  <a:lnTo>
                    <a:pt x="780" y="585"/>
                  </a:lnTo>
                  <a:lnTo>
                    <a:pt x="795" y="600"/>
                  </a:lnTo>
                  <a:lnTo>
                    <a:pt x="795" y="1005"/>
                  </a:lnTo>
                  <a:lnTo>
                    <a:pt x="810" y="1020"/>
                  </a:lnTo>
                  <a:lnTo>
                    <a:pt x="810" y="1470"/>
                  </a:lnTo>
                  <a:lnTo>
                    <a:pt x="825" y="1485"/>
                  </a:lnTo>
                  <a:lnTo>
                    <a:pt x="825" y="1920"/>
                  </a:lnTo>
                  <a:lnTo>
                    <a:pt x="840" y="1935"/>
                  </a:lnTo>
                  <a:lnTo>
                    <a:pt x="840" y="2340"/>
                  </a:lnTo>
                  <a:lnTo>
                    <a:pt x="855" y="2355"/>
                  </a:lnTo>
                  <a:lnTo>
                    <a:pt x="855" y="2655"/>
                  </a:lnTo>
                  <a:lnTo>
                    <a:pt x="870" y="2670"/>
                  </a:lnTo>
                  <a:lnTo>
                    <a:pt x="870" y="2850"/>
                  </a:lnTo>
                  <a:lnTo>
                    <a:pt x="885" y="2865"/>
                  </a:lnTo>
                  <a:lnTo>
                    <a:pt x="885" y="2895"/>
                  </a:lnTo>
                  <a:lnTo>
                    <a:pt x="900" y="2880"/>
                  </a:lnTo>
                  <a:lnTo>
                    <a:pt x="900" y="2790"/>
                  </a:lnTo>
                  <a:lnTo>
                    <a:pt x="915" y="2775"/>
                  </a:lnTo>
                  <a:lnTo>
                    <a:pt x="915" y="2550"/>
                  </a:lnTo>
                  <a:lnTo>
                    <a:pt x="930" y="2535"/>
                  </a:lnTo>
                  <a:lnTo>
                    <a:pt x="930" y="2190"/>
                  </a:lnTo>
                  <a:lnTo>
                    <a:pt x="945" y="2175"/>
                  </a:lnTo>
                  <a:lnTo>
                    <a:pt x="945" y="1755"/>
                  </a:lnTo>
                  <a:lnTo>
                    <a:pt x="960" y="1740"/>
                  </a:lnTo>
                  <a:lnTo>
                    <a:pt x="960" y="1290"/>
                  </a:lnTo>
                  <a:lnTo>
                    <a:pt x="975" y="127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6" name="Freeform 3728"/>
            <p:cNvSpPr>
              <a:spLocks/>
            </p:cNvSpPr>
            <p:nvPr/>
          </p:nvSpPr>
          <p:spPr bwMode="auto">
            <a:xfrm>
              <a:off x="1314450" y="1019175"/>
              <a:ext cx="619125" cy="2028825"/>
            </a:xfrm>
            <a:custGeom>
              <a:avLst/>
              <a:gdLst>
                <a:gd name="T0" fmla="*/ 9525 w 975"/>
                <a:gd name="T1" fmla="*/ 523875 h 3195"/>
                <a:gd name="T2" fmla="*/ 19050 w 975"/>
                <a:gd name="T3" fmla="*/ 104775 h 3195"/>
                <a:gd name="T4" fmla="*/ 47625 w 975"/>
                <a:gd name="T5" fmla="*/ 9525 h 3195"/>
                <a:gd name="T6" fmla="*/ 57150 w 975"/>
                <a:gd name="T7" fmla="*/ 285750 h 3195"/>
                <a:gd name="T8" fmla="*/ 76200 w 975"/>
                <a:gd name="T9" fmla="*/ 533400 h 3195"/>
                <a:gd name="T10" fmla="*/ 85725 w 975"/>
                <a:gd name="T11" fmla="*/ 1104900 h 3195"/>
                <a:gd name="T12" fmla="*/ 104775 w 975"/>
                <a:gd name="T13" fmla="*/ 1390650 h 3195"/>
                <a:gd name="T14" fmla="*/ 114300 w 975"/>
                <a:gd name="T15" fmla="*/ 1762125 h 3195"/>
                <a:gd name="T16" fmla="*/ 133350 w 975"/>
                <a:gd name="T17" fmla="*/ 1819275 h 3195"/>
                <a:gd name="T18" fmla="*/ 142875 w 975"/>
                <a:gd name="T19" fmla="*/ 1676400 h 3195"/>
                <a:gd name="T20" fmla="*/ 161925 w 975"/>
                <a:gd name="T21" fmla="*/ 1466850 h 3195"/>
                <a:gd name="T22" fmla="*/ 171450 w 975"/>
                <a:gd name="T23" fmla="*/ 923925 h 3195"/>
                <a:gd name="T24" fmla="*/ 190500 w 975"/>
                <a:gd name="T25" fmla="*/ 628650 h 3195"/>
                <a:gd name="T26" fmla="*/ 200025 w 975"/>
                <a:gd name="T27" fmla="*/ 161925 h 3195"/>
                <a:gd name="T28" fmla="*/ 219075 w 975"/>
                <a:gd name="T29" fmla="*/ 28575 h 3195"/>
                <a:gd name="T30" fmla="*/ 228600 w 975"/>
                <a:gd name="T31" fmla="*/ 57150 h 3195"/>
                <a:gd name="T32" fmla="*/ 247650 w 975"/>
                <a:gd name="T33" fmla="*/ 209550 h 3195"/>
                <a:gd name="T34" fmla="*/ 257175 w 975"/>
                <a:gd name="T35" fmla="*/ 695325 h 3195"/>
                <a:gd name="T36" fmla="*/ 276225 w 975"/>
                <a:gd name="T37" fmla="*/ 1000125 h 3195"/>
                <a:gd name="T38" fmla="*/ 285750 w 975"/>
                <a:gd name="T39" fmla="*/ 1524000 h 3195"/>
                <a:gd name="T40" fmla="*/ 304800 w 975"/>
                <a:gd name="T41" fmla="*/ 1743075 h 3195"/>
                <a:gd name="T42" fmla="*/ 314325 w 975"/>
                <a:gd name="T43" fmla="*/ 2000250 h 3195"/>
                <a:gd name="T44" fmla="*/ 323850 w 975"/>
                <a:gd name="T45" fmla="*/ 2019300 h 3195"/>
                <a:gd name="T46" fmla="*/ 342900 w 975"/>
                <a:gd name="T47" fmla="*/ 1962150 h 3195"/>
                <a:gd name="T48" fmla="*/ 352425 w 975"/>
                <a:gd name="T49" fmla="*/ 1657350 h 3195"/>
                <a:gd name="T50" fmla="*/ 371475 w 975"/>
                <a:gd name="T51" fmla="*/ 1409700 h 3195"/>
                <a:gd name="T52" fmla="*/ 381000 w 975"/>
                <a:gd name="T53" fmla="*/ 914400 h 3195"/>
                <a:gd name="T54" fmla="*/ 400050 w 975"/>
                <a:gd name="T55" fmla="*/ 695325 h 3195"/>
                <a:gd name="T56" fmla="*/ 409575 w 975"/>
                <a:gd name="T57" fmla="*/ 476250 h 3195"/>
                <a:gd name="T58" fmla="*/ 428625 w 975"/>
                <a:gd name="T59" fmla="*/ 542925 h 3195"/>
                <a:gd name="T60" fmla="*/ 447675 w 975"/>
                <a:gd name="T61" fmla="*/ 695325 h 3195"/>
                <a:gd name="T62" fmla="*/ 457200 w 975"/>
                <a:gd name="T63" fmla="*/ 1123950 h 3195"/>
                <a:gd name="T64" fmla="*/ 476250 w 975"/>
                <a:gd name="T65" fmla="*/ 1381125 h 3195"/>
                <a:gd name="T66" fmla="*/ 485775 w 975"/>
                <a:gd name="T67" fmla="*/ 1781175 h 3195"/>
                <a:gd name="T68" fmla="*/ 504825 w 975"/>
                <a:gd name="T69" fmla="*/ 1914525 h 3195"/>
                <a:gd name="T70" fmla="*/ 514350 w 975"/>
                <a:gd name="T71" fmla="*/ 1924050 h 3195"/>
                <a:gd name="T72" fmla="*/ 533400 w 975"/>
                <a:gd name="T73" fmla="*/ 1809750 h 3195"/>
                <a:gd name="T74" fmla="*/ 542925 w 975"/>
                <a:gd name="T75" fmla="*/ 1400175 h 3195"/>
                <a:gd name="T76" fmla="*/ 561975 w 975"/>
                <a:gd name="T77" fmla="*/ 1133475 h 3195"/>
                <a:gd name="T78" fmla="*/ 571500 w 975"/>
                <a:gd name="T79" fmla="*/ 638175 h 3195"/>
                <a:gd name="T80" fmla="*/ 590550 w 975"/>
                <a:gd name="T81" fmla="*/ 447675 h 3195"/>
                <a:gd name="T82" fmla="*/ 600075 w 975"/>
                <a:gd name="T83" fmla="*/ 333375 h 31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3195">
                  <a:moveTo>
                    <a:pt x="0" y="1260"/>
                  </a:moveTo>
                  <a:lnTo>
                    <a:pt x="0" y="840"/>
                  </a:lnTo>
                  <a:lnTo>
                    <a:pt x="15" y="825"/>
                  </a:lnTo>
                  <a:lnTo>
                    <a:pt x="15" y="450"/>
                  </a:lnTo>
                  <a:lnTo>
                    <a:pt x="30" y="435"/>
                  </a:lnTo>
                  <a:lnTo>
                    <a:pt x="30" y="165"/>
                  </a:lnTo>
                  <a:lnTo>
                    <a:pt x="45" y="150"/>
                  </a:lnTo>
                  <a:lnTo>
                    <a:pt x="45" y="15"/>
                  </a:lnTo>
                  <a:lnTo>
                    <a:pt x="75" y="15"/>
                  </a:lnTo>
                  <a:lnTo>
                    <a:pt x="75" y="165"/>
                  </a:lnTo>
                  <a:lnTo>
                    <a:pt x="90" y="180"/>
                  </a:lnTo>
                  <a:lnTo>
                    <a:pt x="90" y="450"/>
                  </a:lnTo>
                  <a:lnTo>
                    <a:pt x="105" y="465"/>
                  </a:lnTo>
                  <a:lnTo>
                    <a:pt x="105" y="825"/>
                  </a:lnTo>
                  <a:lnTo>
                    <a:pt x="120" y="840"/>
                  </a:lnTo>
                  <a:lnTo>
                    <a:pt x="120" y="1275"/>
                  </a:lnTo>
                  <a:lnTo>
                    <a:pt x="135" y="1290"/>
                  </a:lnTo>
                  <a:lnTo>
                    <a:pt x="135" y="1740"/>
                  </a:lnTo>
                  <a:lnTo>
                    <a:pt x="150" y="1755"/>
                  </a:lnTo>
                  <a:lnTo>
                    <a:pt x="150" y="2175"/>
                  </a:lnTo>
                  <a:lnTo>
                    <a:pt x="165" y="2190"/>
                  </a:lnTo>
                  <a:lnTo>
                    <a:pt x="165" y="2535"/>
                  </a:lnTo>
                  <a:lnTo>
                    <a:pt x="180" y="2550"/>
                  </a:lnTo>
                  <a:lnTo>
                    <a:pt x="180" y="2775"/>
                  </a:lnTo>
                  <a:lnTo>
                    <a:pt x="195" y="2790"/>
                  </a:lnTo>
                  <a:lnTo>
                    <a:pt x="195" y="2880"/>
                  </a:lnTo>
                  <a:lnTo>
                    <a:pt x="210" y="2865"/>
                  </a:lnTo>
                  <a:lnTo>
                    <a:pt x="210" y="2835"/>
                  </a:lnTo>
                  <a:lnTo>
                    <a:pt x="225" y="2820"/>
                  </a:lnTo>
                  <a:lnTo>
                    <a:pt x="225" y="2640"/>
                  </a:lnTo>
                  <a:lnTo>
                    <a:pt x="240" y="2625"/>
                  </a:lnTo>
                  <a:lnTo>
                    <a:pt x="240" y="2325"/>
                  </a:lnTo>
                  <a:lnTo>
                    <a:pt x="255" y="2310"/>
                  </a:lnTo>
                  <a:lnTo>
                    <a:pt x="255" y="1920"/>
                  </a:lnTo>
                  <a:lnTo>
                    <a:pt x="270" y="1905"/>
                  </a:lnTo>
                  <a:lnTo>
                    <a:pt x="270" y="1455"/>
                  </a:lnTo>
                  <a:lnTo>
                    <a:pt x="285" y="1440"/>
                  </a:lnTo>
                  <a:lnTo>
                    <a:pt x="285" y="1005"/>
                  </a:lnTo>
                  <a:lnTo>
                    <a:pt x="300" y="990"/>
                  </a:lnTo>
                  <a:lnTo>
                    <a:pt x="300" y="585"/>
                  </a:lnTo>
                  <a:lnTo>
                    <a:pt x="315" y="570"/>
                  </a:lnTo>
                  <a:lnTo>
                    <a:pt x="315" y="255"/>
                  </a:lnTo>
                  <a:lnTo>
                    <a:pt x="330" y="240"/>
                  </a:lnTo>
                  <a:lnTo>
                    <a:pt x="330" y="60"/>
                  </a:lnTo>
                  <a:lnTo>
                    <a:pt x="345" y="45"/>
                  </a:lnTo>
                  <a:lnTo>
                    <a:pt x="345" y="0"/>
                  </a:lnTo>
                  <a:lnTo>
                    <a:pt x="360" y="15"/>
                  </a:lnTo>
                  <a:lnTo>
                    <a:pt x="360" y="90"/>
                  </a:lnTo>
                  <a:lnTo>
                    <a:pt x="375" y="105"/>
                  </a:lnTo>
                  <a:lnTo>
                    <a:pt x="375" y="315"/>
                  </a:lnTo>
                  <a:lnTo>
                    <a:pt x="390" y="330"/>
                  </a:lnTo>
                  <a:lnTo>
                    <a:pt x="390" y="675"/>
                  </a:lnTo>
                  <a:lnTo>
                    <a:pt x="405" y="690"/>
                  </a:lnTo>
                  <a:lnTo>
                    <a:pt x="405" y="1095"/>
                  </a:lnTo>
                  <a:lnTo>
                    <a:pt x="420" y="1110"/>
                  </a:lnTo>
                  <a:lnTo>
                    <a:pt x="420" y="1560"/>
                  </a:lnTo>
                  <a:lnTo>
                    <a:pt x="435" y="1575"/>
                  </a:lnTo>
                  <a:lnTo>
                    <a:pt x="435" y="2010"/>
                  </a:lnTo>
                  <a:lnTo>
                    <a:pt x="450" y="2025"/>
                  </a:lnTo>
                  <a:lnTo>
                    <a:pt x="450" y="2400"/>
                  </a:lnTo>
                  <a:lnTo>
                    <a:pt x="465" y="2415"/>
                  </a:lnTo>
                  <a:lnTo>
                    <a:pt x="465" y="2730"/>
                  </a:lnTo>
                  <a:lnTo>
                    <a:pt x="480" y="2745"/>
                  </a:lnTo>
                  <a:lnTo>
                    <a:pt x="480" y="2985"/>
                  </a:lnTo>
                  <a:lnTo>
                    <a:pt x="495" y="3000"/>
                  </a:lnTo>
                  <a:lnTo>
                    <a:pt x="495" y="3150"/>
                  </a:lnTo>
                  <a:lnTo>
                    <a:pt x="510" y="3165"/>
                  </a:lnTo>
                  <a:lnTo>
                    <a:pt x="510" y="3195"/>
                  </a:lnTo>
                  <a:lnTo>
                    <a:pt x="510" y="3180"/>
                  </a:lnTo>
                  <a:lnTo>
                    <a:pt x="525" y="3165"/>
                  </a:lnTo>
                  <a:lnTo>
                    <a:pt x="525" y="3105"/>
                  </a:lnTo>
                  <a:lnTo>
                    <a:pt x="540" y="3090"/>
                  </a:lnTo>
                  <a:lnTo>
                    <a:pt x="540" y="2910"/>
                  </a:lnTo>
                  <a:lnTo>
                    <a:pt x="555" y="2895"/>
                  </a:lnTo>
                  <a:lnTo>
                    <a:pt x="555" y="2610"/>
                  </a:lnTo>
                  <a:lnTo>
                    <a:pt x="570" y="2595"/>
                  </a:lnTo>
                  <a:lnTo>
                    <a:pt x="570" y="2235"/>
                  </a:lnTo>
                  <a:lnTo>
                    <a:pt x="585" y="2220"/>
                  </a:lnTo>
                  <a:lnTo>
                    <a:pt x="585" y="1830"/>
                  </a:lnTo>
                  <a:lnTo>
                    <a:pt x="600" y="1815"/>
                  </a:lnTo>
                  <a:lnTo>
                    <a:pt x="600" y="1440"/>
                  </a:lnTo>
                  <a:lnTo>
                    <a:pt x="615" y="1425"/>
                  </a:lnTo>
                  <a:lnTo>
                    <a:pt x="615" y="1110"/>
                  </a:lnTo>
                  <a:lnTo>
                    <a:pt x="630" y="1095"/>
                  </a:lnTo>
                  <a:lnTo>
                    <a:pt x="630" y="870"/>
                  </a:lnTo>
                  <a:lnTo>
                    <a:pt x="645" y="855"/>
                  </a:lnTo>
                  <a:lnTo>
                    <a:pt x="645" y="750"/>
                  </a:lnTo>
                  <a:lnTo>
                    <a:pt x="660" y="735"/>
                  </a:lnTo>
                  <a:lnTo>
                    <a:pt x="675" y="750"/>
                  </a:lnTo>
                  <a:lnTo>
                    <a:pt x="675" y="855"/>
                  </a:lnTo>
                  <a:lnTo>
                    <a:pt x="690" y="870"/>
                  </a:lnTo>
                  <a:lnTo>
                    <a:pt x="690" y="1080"/>
                  </a:lnTo>
                  <a:lnTo>
                    <a:pt x="705" y="1095"/>
                  </a:lnTo>
                  <a:lnTo>
                    <a:pt x="705" y="1395"/>
                  </a:lnTo>
                  <a:lnTo>
                    <a:pt x="720" y="1410"/>
                  </a:lnTo>
                  <a:lnTo>
                    <a:pt x="720" y="1770"/>
                  </a:lnTo>
                  <a:lnTo>
                    <a:pt x="735" y="1785"/>
                  </a:lnTo>
                  <a:lnTo>
                    <a:pt x="735" y="2160"/>
                  </a:lnTo>
                  <a:lnTo>
                    <a:pt x="750" y="2175"/>
                  </a:lnTo>
                  <a:lnTo>
                    <a:pt x="750" y="2520"/>
                  </a:lnTo>
                  <a:lnTo>
                    <a:pt x="765" y="2535"/>
                  </a:lnTo>
                  <a:lnTo>
                    <a:pt x="765" y="2805"/>
                  </a:lnTo>
                  <a:lnTo>
                    <a:pt x="780" y="2820"/>
                  </a:lnTo>
                  <a:lnTo>
                    <a:pt x="780" y="3000"/>
                  </a:lnTo>
                  <a:lnTo>
                    <a:pt x="795" y="3015"/>
                  </a:lnTo>
                  <a:lnTo>
                    <a:pt x="795" y="3075"/>
                  </a:lnTo>
                  <a:lnTo>
                    <a:pt x="810" y="3090"/>
                  </a:lnTo>
                  <a:lnTo>
                    <a:pt x="810" y="3030"/>
                  </a:lnTo>
                  <a:lnTo>
                    <a:pt x="825" y="3015"/>
                  </a:lnTo>
                  <a:lnTo>
                    <a:pt x="825" y="2865"/>
                  </a:lnTo>
                  <a:lnTo>
                    <a:pt x="840" y="2850"/>
                  </a:lnTo>
                  <a:lnTo>
                    <a:pt x="840" y="2580"/>
                  </a:lnTo>
                  <a:lnTo>
                    <a:pt x="855" y="2565"/>
                  </a:lnTo>
                  <a:lnTo>
                    <a:pt x="855" y="2205"/>
                  </a:lnTo>
                  <a:lnTo>
                    <a:pt x="870" y="2190"/>
                  </a:lnTo>
                  <a:lnTo>
                    <a:pt x="870" y="1800"/>
                  </a:lnTo>
                  <a:lnTo>
                    <a:pt x="885" y="1785"/>
                  </a:lnTo>
                  <a:lnTo>
                    <a:pt x="885" y="1380"/>
                  </a:lnTo>
                  <a:lnTo>
                    <a:pt x="900" y="1365"/>
                  </a:lnTo>
                  <a:lnTo>
                    <a:pt x="900" y="1005"/>
                  </a:lnTo>
                  <a:lnTo>
                    <a:pt x="915" y="990"/>
                  </a:lnTo>
                  <a:lnTo>
                    <a:pt x="915" y="720"/>
                  </a:lnTo>
                  <a:lnTo>
                    <a:pt x="930" y="705"/>
                  </a:lnTo>
                  <a:lnTo>
                    <a:pt x="930" y="555"/>
                  </a:lnTo>
                  <a:lnTo>
                    <a:pt x="960" y="525"/>
                  </a:lnTo>
                  <a:lnTo>
                    <a:pt x="945" y="525"/>
                  </a:lnTo>
                  <a:lnTo>
                    <a:pt x="960" y="615"/>
                  </a:lnTo>
                  <a:lnTo>
                    <a:pt x="975" y="63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7" name="Freeform 3729"/>
            <p:cNvSpPr>
              <a:spLocks/>
            </p:cNvSpPr>
            <p:nvPr/>
          </p:nvSpPr>
          <p:spPr bwMode="auto">
            <a:xfrm>
              <a:off x="1933575" y="1095375"/>
              <a:ext cx="619125" cy="1895475"/>
            </a:xfrm>
            <a:custGeom>
              <a:avLst/>
              <a:gdLst>
                <a:gd name="T0" fmla="*/ 9525 w 975"/>
                <a:gd name="T1" fmla="*/ 457200 h 2985"/>
                <a:gd name="T2" fmla="*/ 19050 w 975"/>
                <a:gd name="T3" fmla="*/ 895350 h 2985"/>
                <a:gd name="T4" fmla="*/ 38100 w 975"/>
                <a:gd name="T5" fmla="*/ 1171575 h 2985"/>
                <a:gd name="T6" fmla="*/ 47625 w 975"/>
                <a:gd name="T7" fmla="*/ 1638300 h 2985"/>
                <a:gd name="T8" fmla="*/ 66675 w 975"/>
                <a:gd name="T9" fmla="*/ 1800225 h 2985"/>
                <a:gd name="T10" fmla="*/ 85725 w 975"/>
                <a:gd name="T11" fmla="*/ 1771650 h 2985"/>
                <a:gd name="T12" fmla="*/ 104775 w 975"/>
                <a:gd name="T13" fmla="*/ 1590675 h 2985"/>
                <a:gd name="T14" fmla="*/ 114300 w 975"/>
                <a:gd name="T15" fmla="*/ 1085850 h 2985"/>
                <a:gd name="T16" fmla="*/ 133350 w 975"/>
                <a:gd name="T17" fmla="*/ 790575 h 2985"/>
                <a:gd name="T18" fmla="*/ 142875 w 975"/>
                <a:gd name="T19" fmla="*/ 323850 h 2985"/>
                <a:gd name="T20" fmla="*/ 161925 w 975"/>
                <a:gd name="T21" fmla="*/ 171450 h 2985"/>
                <a:gd name="T22" fmla="*/ 171450 w 975"/>
                <a:gd name="T23" fmla="*/ 161925 h 2985"/>
                <a:gd name="T24" fmla="*/ 190500 w 975"/>
                <a:gd name="T25" fmla="*/ 285750 h 2985"/>
                <a:gd name="T26" fmla="*/ 200025 w 975"/>
                <a:gd name="T27" fmla="*/ 733425 h 2985"/>
                <a:gd name="T28" fmla="*/ 219075 w 975"/>
                <a:gd name="T29" fmla="*/ 1028700 h 2985"/>
                <a:gd name="T30" fmla="*/ 228600 w 975"/>
                <a:gd name="T31" fmla="*/ 1552575 h 2985"/>
                <a:gd name="T32" fmla="*/ 247650 w 975"/>
                <a:gd name="T33" fmla="*/ 1752600 h 2985"/>
                <a:gd name="T34" fmla="*/ 257175 w 975"/>
                <a:gd name="T35" fmla="*/ 1895475 h 2985"/>
                <a:gd name="T36" fmla="*/ 266700 w 975"/>
                <a:gd name="T37" fmla="*/ 1819275 h 2985"/>
                <a:gd name="T38" fmla="*/ 285750 w 975"/>
                <a:gd name="T39" fmla="*/ 1657350 h 2985"/>
                <a:gd name="T40" fmla="*/ 295275 w 975"/>
                <a:gd name="T41" fmla="*/ 1162050 h 2985"/>
                <a:gd name="T42" fmla="*/ 314325 w 975"/>
                <a:gd name="T43" fmla="*/ 857250 h 2985"/>
                <a:gd name="T44" fmla="*/ 323850 w 975"/>
                <a:gd name="T45" fmla="*/ 323850 h 2985"/>
                <a:gd name="T46" fmla="*/ 342900 w 975"/>
                <a:gd name="T47" fmla="*/ 133350 h 2985"/>
                <a:gd name="T48" fmla="*/ 361950 w 975"/>
                <a:gd name="T49" fmla="*/ 133350 h 2985"/>
                <a:gd name="T50" fmla="*/ 381000 w 975"/>
                <a:gd name="T51" fmla="*/ 323850 h 2985"/>
                <a:gd name="T52" fmla="*/ 390525 w 975"/>
                <a:gd name="T53" fmla="*/ 838200 h 2985"/>
                <a:gd name="T54" fmla="*/ 409575 w 975"/>
                <a:gd name="T55" fmla="*/ 1152525 h 2985"/>
                <a:gd name="T56" fmla="*/ 419100 w 975"/>
                <a:gd name="T57" fmla="*/ 1657350 h 2985"/>
                <a:gd name="T58" fmla="*/ 438150 w 975"/>
                <a:gd name="T59" fmla="*/ 1819275 h 2985"/>
                <a:gd name="T60" fmla="*/ 447675 w 975"/>
                <a:gd name="T61" fmla="*/ 1857375 h 2985"/>
                <a:gd name="T62" fmla="*/ 466725 w 975"/>
                <a:gd name="T63" fmla="*/ 1733550 h 2985"/>
                <a:gd name="T64" fmla="*/ 476250 w 975"/>
                <a:gd name="T65" fmla="*/ 1285875 h 2985"/>
                <a:gd name="T66" fmla="*/ 495300 w 975"/>
                <a:gd name="T67" fmla="*/ 981075 h 2985"/>
                <a:gd name="T68" fmla="*/ 504825 w 975"/>
                <a:gd name="T69" fmla="*/ 409575 h 2985"/>
                <a:gd name="T70" fmla="*/ 523875 w 975"/>
                <a:gd name="T71" fmla="*/ 180975 h 2985"/>
                <a:gd name="T72" fmla="*/ 533400 w 975"/>
                <a:gd name="T73" fmla="*/ 0 h 2985"/>
                <a:gd name="T74" fmla="*/ 552450 w 975"/>
                <a:gd name="T75" fmla="*/ 47625 h 2985"/>
                <a:gd name="T76" fmla="*/ 561975 w 975"/>
                <a:gd name="T77" fmla="*/ 381000 h 2985"/>
                <a:gd name="T78" fmla="*/ 581025 w 975"/>
                <a:gd name="T79" fmla="*/ 657225 h 2985"/>
                <a:gd name="T80" fmla="*/ 590550 w 975"/>
                <a:gd name="T81" fmla="*/ 1228725 h 2985"/>
                <a:gd name="T82" fmla="*/ 609600 w 975"/>
                <a:gd name="T83" fmla="*/ 1504950 h 29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2985">
                  <a:moveTo>
                    <a:pt x="0" y="510"/>
                  </a:moveTo>
                  <a:lnTo>
                    <a:pt x="0" y="705"/>
                  </a:lnTo>
                  <a:lnTo>
                    <a:pt x="15" y="720"/>
                  </a:lnTo>
                  <a:lnTo>
                    <a:pt x="15" y="1020"/>
                  </a:lnTo>
                  <a:lnTo>
                    <a:pt x="30" y="1035"/>
                  </a:lnTo>
                  <a:lnTo>
                    <a:pt x="30" y="1410"/>
                  </a:lnTo>
                  <a:lnTo>
                    <a:pt x="45" y="1425"/>
                  </a:lnTo>
                  <a:lnTo>
                    <a:pt x="45" y="1830"/>
                  </a:lnTo>
                  <a:lnTo>
                    <a:pt x="60" y="1845"/>
                  </a:lnTo>
                  <a:lnTo>
                    <a:pt x="60" y="2235"/>
                  </a:lnTo>
                  <a:lnTo>
                    <a:pt x="75" y="2250"/>
                  </a:lnTo>
                  <a:lnTo>
                    <a:pt x="75" y="2580"/>
                  </a:lnTo>
                  <a:lnTo>
                    <a:pt x="90" y="2595"/>
                  </a:lnTo>
                  <a:lnTo>
                    <a:pt x="90" y="2820"/>
                  </a:lnTo>
                  <a:lnTo>
                    <a:pt x="105" y="2835"/>
                  </a:lnTo>
                  <a:lnTo>
                    <a:pt x="105" y="2940"/>
                  </a:lnTo>
                  <a:lnTo>
                    <a:pt x="135" y="2940"/>
                  </a:lnTo>
                  <a:lnTo>
                    <a:pt x="135" y="2790"/>
                  </a:lnTo>
                  <a:lnTo>
                    <a:pt x="150" y="2775"/>
                  </a:lnTo>
                  <a:lnTo>
                    <a:pt x="150" y="2520"/>
                  </a:lnTo>
                  <a:lnTo>
                    <a:pt x="165" y="2505"/>
                  </a:lnTo>
                  <a:lnTo>
                    <a:pt x="165" y="2145"/>
                  </a:lnTo>
                  <a:lnTo>
                    <a:pt x="180" y="2130"/>
                  </a:lnTo>
                  <a:lnTo>
                    <a:pt x="180" y="1710"/>
                  </a:lnTo>
                  <a:lnTo>
                    <a:pt x="195" y="1695"/>
                  </a:lnTo>
                  <a:lnTo>
                    <a:pt x="195" y="1260"/>
                  </a:lnTo>
                  <a:lnTo>
                    <a:pt x="210" y="1245"/>
                  </a:lnTo>
                  <a:lnTo>
                    <a:pt x="210" y="840"/>
                  </a:lnTo>
                  <a:lnTo>
                    <a:pt x="225" y="825"/>
                  </a:lnTo>
                  <a:lnTo>
                    <a:pt x="225" y="510"/>
                  </a:lnTo>
                  <a:lnTo>
                    <a:pt x="240" y="495"/>
                  </a:lnTo>
                  <a:lnTo>
                    <a:pt x="240" y="285"/>
                  </a:lnTo>
                  <a:lnTo>
                    <a:pt x="255" y="270"/>
                  </a:lnTo>
                  <a:lnTo>
                    <a:pt x="255" y="195"/>
                  </a:lnTo>
                  <a:lnTo>
                    <a:pt x="270" y="210"/>
                  </a:lnTo>
                  <a:lnTo>
                    <a:pt x="270" y="255"/>
                  </a:lnTo>
                  <a:lnTo>
                    <a:pt x="285" y="270"/>
                  </a:lnTo>
                  <a:lnTo>
                    <a:pt x="285" y="435"/>
                  </a:lnTo>
                  <a:lnTo>
                    <a:pt x="300" y="450"/>
                  </a:lnTo>
                  <a:lnTo>
                    <a:pt x="300" y="750"/>
                  </a:lnTo>
                  <a:lnTo>
                    <a:pt x="315" y="765"/>
                  </a:lnTo>
                  <a:lnTo>
                    <a:pt x="315" y="1155"/>
                  </a:lnTo>
                  <a:lnTo>
                    <a:pt x="330" y="1170"/>
                  </a:lnTo>
                  <a:lnTo>
                    <a:pt x="330" y="1605"/>
                  </a:lnTo>
                  <a:lnTo>
                    <a:pt x="345" y="1620"/>
                  </a:lnTo>
                  <a:lnTo>
                    <a:pt x="345" y="2055"/>
                  </a:lnTo>
                  <a:lnTo>
                    <a:pt x="360" y="2070"/>
                  </a:lnTo>
                  <a:lnTo>
                    <a:pt x="360" y="2445"/>
                  </a:lnTo>
                  <a:lnTo>
                    <a:pt x="375" y="2460"/>
                  </a:lnTo>
                  <a:lnTo>
                    <a:pt x="375" y="2745"/>
                  </a:lnTo>
                  <a:lnTo>
                    <a:pt x="390" y="2760"/>
                  </a:lnTo>
                  <a:lnTo>
                    <a:pt x="390" y="2940"/>
                  </a:lnTo>
                  <a:lnTo>
                    <a:pt x="405" y="2955"/>
                  </a:lnTo>
                  <a:lnTo>
                    <a:pt x="405" y="2985"/>
                  </a:lnTo>
                  <a:lnTo>
                    <a:pt x="405" y="2970"/>
                  </a:lnTo>
                  <a:lnTo>
                    <a:pt x="420" y="2955"/>
                  </a:lnTo>
                  <a:lnTo>
                    <a:pt x="420" y="2865"/>
                  </a:lnTo>
                  <a:lnTo>
                    <a:pt x="435" y="2850"/>
                  </a:lnTo>
                  <a:lnTo>
                    <a:pt x="435" y="2625"/>
                  </a:lnTo>
                  <a:lnTo>
                    <a:pt x="450" y="2610"/>
                  </a:lnTo>
                  <a:lnTo>
                    <a:pt x="450" y="2280"/>
                  </a:lnTo>
                  <a:lnTo>
                    <a:pt x="465" y="2265"/>
                  </a:lnTo>
                  <a:lnTo>
                    <a:pt x="465" y="1830"/>
                  </a:lnTo>
                  <a:lnTo>
                    <a:pt x="480" y="1815"/>
                  </a:lnTo>
                  <a:lnTo>
                    <a:pt x="480" y="1365"/>
                  </a:lnTo>
                  <a:lnTo>
                    <a:pt x="495" y="1350"/>
                  </a:lnTo>
                  <a:lnTo>
                    <a:pt x="495" y="900"/>
                  </a:lnTo>
                  <a:lnTo>
                    <a:pt x="510" y="885"/>
                  </a:lnTo>
                  <a:lnTo>
                    <a:pt x="510" y="510"/>
                  </a:lnTo>
                  <a:lnTo>
                    <a:pt x="525" y="495"/>
                  </a:lnTo>
                  <a:lnTo>
                    <a:pt x="525" y="225"/>
                  </a:lnTo>
                  <a:lnTo>
                    <a:pt x="540" y="210"/>
                  </a:lnTo>
                  <a:lnTo>
                    <a:pt x="540" y="75"/>
                  </a:lnTo>
                  <a:lnTo>
                    <a:pt x="570" y="75"/>
                  </a:lnTo>
                  <a:lnTo>
                    <a:pt x="570" y="210"/>
                  </a:lnTo>
                  <a:lnTo>
                    <a:pt x="585" y="225"/>
                  </a:lnTo>
                  <a:lnTo>
                    <a:pt x="585" y="495"/>
                  </a:lnTo>
                  <a:lnTo>
                    <a:pt x="600" y="510"/>
                  </a:lnTo>
                  <a:lnTo>
                    <a:pt x="600" y="870"/>
                  </a:lnTo>
                  <a:lnTo>
                    <a:pt x="615" y="885"/>
                  </a:lnTo>
                  <a:lnTo>
                    <a:pt x="615" y="1320"/>
                  </a:lnTo>
                  <a:lnTo>
                    <a:pt x="630" y="1335"/>
                  </a:lnTo>
                  <a:lnTo>
                    <a:pt x="630" y="1800"/>
                  </a:lnTo>
                  <a:lnTo>
                    <a:pt x="645" y="1815"/>
                  </a:lnTo>
                  <a:lnTo>
                    <a:pt x="645" y="2235"/>
                  </a:lnTo>
                  <a:lnTo>
                    <a:pt x="660" y="2250"/>
                  </a:lnTo>
                  <a:lnTo>
                    <a:pt x="660" y="2610"/>
                  </a:lnTo>
                  <a:lnTo>
                    <a:pt x="675" y="2625"/>
                  </a:lnTo>
                  <a:lnTo>
                    <a:pt x="675" y="2850"/>
                  </a:lnTo>
                  <a:lnTo>
                    <a:pt x="690" y="2865"/>
                  </a:lnTo>
                  <a:lnTo>
                    <a:pt x="690" y="2970"/>
                  </a:lnTo>
                  <a:lnTo>
                    <a:pt x="705" y="2955"/>
                  </a:lnTo>
                  <a:lnTo>
                    <a:pt x="705" y="2925"/>
                  </a:lnTo>
                  <a:lnTo>
                    <a:pt x="720" y="2910"/>
                  </a:lnTo>
                  <a:lnTo>
                    <a:pt x="720" y="2745"/>
                  </a:lnTo>
                  <a:lnTo>
                    <a:pt x="735" y="2730"/>
                  </a:lnTo>
                  <a:lnTo>
                    <a:pt x="735" y="2430"/>
                  </a:lnTo>
                  <a:lnTo>
                    <a:pt x="750" y="2415"/>
                  </a:lnTo>
                  <a:lnTo>
                    <a:pt x="750" y="2025"/>
                  </a:lnTo>
                  <a:lnTo>
                    <a:pt x="765" y="2010"/>
                  </a:lnTo>
                  <a:lnTo>
                    <a:pt x="765" y="1560"/>
                  </a:lnTo>
                  <a:lnTo>
                    <a:pt x="780" y="1545"/>
                  </a:lnTo>
                  <a:lnTo>
                    <a:pt x="780" y="1080"/>
                  </a:lnTo>
                  <a:lnTo>
                    <a:pt x="795" y="1065"/>
                  </a:lnTo>
                  <a:lnTo>
                    <a:pt x="795" y="645"/>
                  </a:lnTo>
                  <a:lnTo>
                    <a:pt x="810" y="630"/>
                  </a:lnTo>
                  <a:lnTo>
                    <a:pt x="810" y="300"/>
                  </a:lnTo>
                  <a:lnTo>
                    <a:pt x="825" y="285"/>
                  </a:lnTo>
                  <a:lnTo>
                    <a:pt x="825" y="75"/>
                  </a:lnTo>
                  <a:lnTo>
                    <a:pt x="840" y="60"/>
                  </a:lnTo>
                  <a:lnTo>
                    <a:pt x="840" y="0"/>
                  </a:lnTo>
                  <a:lnTo>
                    <a:pt x="855" y="15"/>
                  </a:lnTo>
                  <a:lnTo>
                    <a:pt x="855" y="60"/>
                  </a:lnTo>
                  <a:lnTo>
                    <a:pt x="870" y="75"/>
                  </a:lnTo>
                  <a:lnTo>
                    <a:pt x="870" y="270"/>
                  </a:lnTo>
                  <a:lnTo>
                    <a:pt x="885" y="285"/>
                  </a:lnTo>
                  <a:lnTo>
                    <a:pt x="885" y="600"/>
                  </a:lnTo>
                  <a:lnTo>
                    <a:pt x="900" y="615"/>
                  </a:lnTo>
                  <a:lnTo>
                    <a:pt x="900" y="1020"/>
                  </a:lnTo>
                  <a:lnTo>
                    <a:pt x="915" y="1035"/>
                  </a:lnTo>
                  <a:lnTo>
                    <a:pt x="915" y="1485"/>
                  </a:lnTo>
                  <a:lnTo>
                    <a:pt x="930" y="1500"/>
                  </a:lnTo>
                  <a:lnTo>
                    <a:pt x="930" y="1935"/>
                  </a:lnTo>
                  <a:lnTo>
                    <a:pt x="945" y="1950"/>
                  </a:lnTo>
                  <a:lnTo>
                    <a:pt x="945" y="2355"/>
                  </a:lnTo>
                  <a:lnTo>
                    <a:pt x="960" y="2370"/>
                  </a:lnTo>
                  <a:lnTo>
                    <a:pt x="960" y="2670"/>
                  </a:lnTo>
                  <a:lnTo>
                    <a:pt x="975" y="268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8" name="Freeform 3730"/>
            <p:cNvSpPr>
              <a:spLocks/>
            </p:cNvSpPr>
            <p:nvPr/>
          </p:nvSpPr>
          <p:spPr bwMode="auto">
            <a:xfrm>
              <a:off x="2552700" y="1104900"/>
              <a:ext cx="628650" cy="1838325"/>
            </a:xfrm>
            <a:custGeom>
              <a:avLst/>
              <a:gdLst>
                <a:gd name="T0" fmla="*/ 9525 w 990"/>
                <a:gd name="T1" fmla="*/ 1809750 h 2895"/>
                <a:gd name="T2" fmla="*/ 19050 w 990"/>
                <a:gd name="T3" fmla="*/ 1771650 h 2895"/>
                <a:gd name="T4" fmla="*/ 38100 w 990"/>
                <a:gd name="T5" fmla="*/ 1619250 h 2895"/>
                <a:gd name="T6" fmla="*/ 47625 w 990"/>
                <a:gd name="T7" fmla="*/ 1133475 h 2895"/>
                <a:gd name="T8" fmla="*/ 66675 w 990"/>
                <a:gd name="T9" fmla="*/ 828675 h 2895"/>
                <a:gd name="T10" fmla="*/ 76200 w 990"/>
                <a:gd name="T11" fmla="*/ 304800 h 2895"/>
                <a:gd name="T12" fmla="*/ 95250 w 990"/>
                <a:gd name="T13" fmla="*/ 114300 h 2895"/>
                <a:gd name="T14" fmla="*/ 104775 w 990"/>
                <a:gd name="T15" fmla="*/ 0 h 2895"/>
                <a:gd name="T16" fmla="*/ 123825 w 990"/>
                <a:gd name="T17" fmla="*/ 228600 h 2895"/>
                <a:gd name="T18" fmla="*/ 142875 w 990"/>
                <a:gd name="T19" fmla="*/ 457200 h 2895"/>
                <a:gd name="T20" fmla="*/ 152400 w 990"/>
                <a:gd name="T21" fmla="*/ 1000125 h 2895"/>
                <a:gd name="T22" fmla="*/ 171450 w 990"/>
                <a:gd name="T23" fmla="*/ 1285875 h 2895"/>
                <a:gd name="T24" fmla="*/ 180975 w 990"/>
                <a:gd name="T25" fmla="*/ 1676400 h 2895"/>
                <a:gd name="T26" fmla="*/ 209550 w 990"/>
                <a:gd name="T27" fmla="*/ 1762125 h 2895"/>
                <a:gd name="T28" fmla="*/ 219075 w 990"/>
                <a:gd name="T29" fmla="*/ 1514475 h 2895"/>
                <a:gd name="T30" fmla="*/ 238125 w 990"/>
                <a:gd name="T31" fmla="*/ 1285875 h 2895"/>
                <a:gd name="T32" fmla="*/ 247650 w 990"/>
                <a:gd name="T33" fmla="*/ 742950 h 2895"/>
                <a:gd name="T34" fmla="*/ 266700 w 990"/>
                <a:gd name="T35" fmla="*/ 466725 h 2895"/>
                <a:gd name="T36" fmla="*/ 276225 w 990"/>
                <a:gd name="T37" fmla="*/ 114300 h 2895"/>
                <a:gd name="T38" fmla="*/ 295275 w 990"/>
                <a:gd name="T39" fmla="*/ 28575 h 2895"/>
                <a:gd name="T40" fmla="*/ 304800 w 990"/>
                <a:gd name="T41" fmla="*/ 133350 h 2895"/>
                <a:gd name="T42" fmla="*/ 323850 w 990"/>
                <a:gd name="T43" fmla="*/ 314325 h 2895"/>
                <a:gd name="T44" fmla="*/ 333375 w 990"/>
                <a:gd name="T45" fmla="*/ 790575 h 2895"/>
                <a:gd name="T46" fmla="*/ 352425 w 990"/>
                <a:gd name="T47" fmla="*/ 1066800 h 2895"/>
                <a:gd name="T48" fmla="*/ 361950 w 990"/>
                <a:gd name="T49" fmla="*/ 1504950 h 2895"/>
                <a:gd name="T50" fmla="*/ 381000 w 990"/>
                <a:gd name="T51" fmla="*/ 1657350 h 2895"/>
                <a:gd name="T52" fmla="*/ 400050 w 990"/>
                <a:gd name="T53" fmla="*/ 1590675 h 2895"/>
                <a:gd name="T54" fmla="*/ 419100 w 990"/>
                <a:gd name="T55" fmla="*/ 1400175 h 2895"/>
                <a:gd name="T56" fmla="*/ 428625 w 990"/>
                <a:gd name="T57" fmla="*/ 923925 h 2895"/>
                <a:gd name="T58" fmla="*/ 447675 w 990"/>
                <a:gd name="T59" fmla="*/ 647700 h 2895"/>
                <a:gd name="T60" fmla="*/ 457200 w 990"/>
                <a:gd name="T61" fmla="*/ 228600 h 2895"/>
                <a:gd name="T62" fmla="*/ 476250 w 990"/>
                <a:gd name="T63" fmla="*/ 95250 h 2895"/>
                <a:gd name="T64" fmla="*/ 485775 w 990"/>
                <a:gd name="T65" fmla="*/ 95250 h 2895"/>
                <a:gd name="T66" fmla="*/ 504825 w 990"/>
                <a:gd name="T67" fmla="*/ 209550 h 2895"/>
                <a:gd name="T68" fmla="*/ 514350 w 990"/>
                <a:gd name="T69" fmla="*/ 609600 h 2895"/>
                <a:gd name="T70" fmla="*/ 533400 w 990"/>
                <a:gd name="T71" fmla="*/ 876300 h 2895"/>
                <a:gd name="T72" fmla="*/ 542925 w 990"/>
                <a:gd name="T73" fmla="*/ 1352550 h 2895"/>
                <a:gd name="T74" fmla="*/ 561975 w 990"/>
                <a:gd name="T75" fmla="*/ 1533525 h 2895"/>
                <a:gd name="T76" fmla="*/ 571500 w 990"/>
                <a:gd name="T77" fmla="*/ 1666875 h 2895"/>
                <a:gd name="T78" fmla="*/ 590550 w 990"/>
                <a:gd name="T79" fmla="*/ 1609725 h 2895"/>
                <a:gd name="T80" fmla="*/ 600075 w 990"/>
                <a:gd name="T81" fmla="*/ 1304925 h 2895"/>
                <a:gd name="T82" fmla="*/ 619125 w 990"/>
                <a:gd name="T83" fmla="*/ 1057275 h 28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90" h="2895">
                  <a:moveTo>
                    <a:pt x="0" y="2670"/>
                  </a:moveTo>
                  <a:lnTo>
                    <a:pt x="0" y="2835"/>
                  </a:lnTo>
                  <a:lnTo>
                    <a:pt x="15" y="2850"/>
                  </a:lnTo>
                  <a:lnTo>
                    <a:pt x="15" y="2895"/>
                  </a:lnTo>
                  <a:lnTo>
                    <a:pt x="30" y="2880"/>
                  </a:lnTo>
                  <a:lnTo>
                    <a:pt x="30" y="2790"/>
                  </a:lnTo>
                  <a:lnTo>
                    <a:pt x="45" y="2775"/>
                  </a:lnTo>
                  <a:lnTo>
                    <a:pt x="45" y="2565"/>
                  </a:lnTo>
                  <a:lnTo>
                    <a:pt x="60" y="2550"/>
                  </a:lnTo>
                  <a:lnTo>
                    <a:pt x="60" y="2220"/>
                  </a:lnTo>
                  <a:lnTo>
                    <a:pt x="75" y="2205"/>
                  </a:lnTo>
                  <a:lnTo>
                    <a:pt x="75" y="1785"/>
                  </a:lnTo>
                  <a:lnTo>
                    <a:pt x="90" y="1770"/>
                  </a:lnTo>
                  <a:lnTo>
                    <a:pt x="90" y="1320"/>
                  </a:lnTo>
                  <a:lnTo>
                    <a:pt x="105" y="1305"/>
                  </a:lnTo>
                  <a:lnTo>
                    <a:pt x="105" y="870"/>
                  </a:lnTo>
                  <a:lnTo>
                    <a:pt x="120" y="855"/>
                  </a:lnTo>
                  <a:lnTo>
                    <a:pt x="120" y="480"/>
                  </a:lnTo>
                  <a:lnTo>
                    <a:pt x="135" y="465"/>
                  </a:lnTo>
                  <a:lnTo>
                    <a:pt x="135" y="195"/>
                  </a:lnTo>
                  <a:lnTo>
                    <a:pt x="150" y="180"/>
                  </a:lnTo>
                  <a:lnTo>
                    <a:pt x="150" y="30"/>
                  </a:lnTo>
                  <a:lnTo>
                    <a:pt x="180" y="0"/>
                  </a:lnTo>
                  <a:lnTo>
                    <a:pt x="165" y="0"/>
                  </a:lnTo>
                  <a:lnTo>
                    <a:pt x="180" y="120"/>
                  </a:lnTo>
                  <a:lnTo>
                    <a:pt x="195" y="135"/>
                  </a:lnTo>
                  <a:lnTo>
                    <a:pt x="195" y="360"/>
                  </a:lnTo>
                  <a:lnTo>
                    <a:pt x="210" y="375"/>
                  </a:lnTo>
                  <a:lnTo>
                    <a:pt x="210" y="705"/>
                  </a:lnTo>
                  <a:lnTo>
                    <a:pt x="225" y="720"/>
                  </a:lnTo>
                  <a:lnTo>
                    <a:pt x="225" y="1125"/>
                  </a:lnTo>
                  <a:lnTo>
                    <a:pt x="240" y="1140"/>
                  </a:lnTo>
                  <a:lnTo>
                    <a:pt x="240" y="1575"/>
                  </a:lnTo>
                  <a:lnTo>
                    <a:pt x="255" y="1590"/>
                  </a:lnTo>
                  <a:lnTo>
                    <a:pt x="255" y="2010"/>
                  </a:lnTo>
                  <a:lnTo>
                    <a:pt x="270" y="2025"/>
                  </a:lnTo>
                  <a:lnTo>
                    <a:pt x="270" y="2370"/>
                  </a:lnTo>
                  <a:lnTo>
                    <a:pt x="285" y="2385"/>
                  </a:lnTo>
                  <a:lnTo>
                    <a:pt x="285" y="2640"/>
                  </a:lnTo>
                  <a:lnTo>
                    <a:pt x="300" y="2655"/>
                  </a:lnTo>
                  <a:lnTo>
                    <a:pt x="300" y="2775"/>
                  </a:lnTo>
                  <a:lnTo>
                    <a:pt x="330" y="2775"/>
                  </a:lnTo>
                  <a:lnTo>
                    <a:pt x="330" y="2640"/>
                  </a:lnTo>
                  <a:lnTo>
                    <a:pt x="345" y="2625"/>
                  </a:lnTo>
                  <a:lnTo>
                    <a:pt x="345" y="2385"/>
                  </a:lnTo>
                  <a:lnTo>
                    <a:pt x="360" y="2370"/>
                  </a:lnTo>
                  <a:lnTo>
                    <a:pt x="360" y="2040"/>
                  </a:lnTo>
                  <a:lnTo>
                    <a:pt x="375" y="2025"/>
                  </a:lnTo>
                  <a:lnTo>
                    <a:pt x="375" y="1620"/>
                  </a:lnTo>
                  <a:lnTo>
                    <a:pt x="390" y="1605"/>
                  </a:lnTo>
                  <a:lnTo>
                    <a:pt x="390" y="1170"/>
                  </a:lnTo>
                  <a:lnTo>
                    <a:pt x="405" y="1155"/>
                  </a:lnTo>
                  <a:lnTo>
                    <a:pt x="405" y="750"/>
                  </a:lnTo>
                  <a:lnTo>
                    <a:pt x="420" y="735"/>
                  </a:lnTo>
                  <a:lnTo>
                    <a:pt x="420" y="420"/>
                  </a:lnTo>
                  <a:lnTo>
                    <a:pt x="435" y="405"/>
                  </a:lnTo>
                  <a:lnTo>
                    <a:pt x="435" y="180"/>
                  </a:lnTo>
                  <a:lnTo>
                    <a:pt x="450" y="165"/>
                  </a:lnTo>
                  <a:lnTo>
                    <a:pt x="450" y="60"/>
                  </a:lnTo>
                  <a:lnTo>
                    <a:pt x="465" y="45"/>
                  </a:lnTo>
                  <a:lnTo>
                    <a:pt x="465" y="75"/>
                  </a:lnTo>
                  <a:lnTo>
                    <a:pt x="480" y="90"/>
                  </a:lnTo>
                  <a:lnTo>
                    <a:pt x="480" y="210"/>
                  </a:lnTo>
                  <a:lnTo>
                    <a:pt x="495" y="225"/>
                  </a:lnTo>
                  <a:lnTo>
                    <a:pt x="495" y="480"/>
                  </a:lnTo>
                  <a:lnTo>
                    <a:pt x="510" y="495"/>
                  </a:lnTo>
                  <a:lnTo>
                    <a:pt x="510" y="825"/>
                  </a:lnTo>
                  <a:lnTo>
                    <a:pt x="525" y="840"/>
                  </a:lnTo>
                  <a:lnTo>
                    <a:pt x="525" y="1245"/>
                  </a:lnTo>
                  <a:lnTo>
                    <a:pt x="540" y="1260"/>
                  </a:lnTo>
                  <a:lnTo>
                    <a:pt x="540" y="1665"/>
                  </a:lnTo>
                  <a:lnTo>
                    <a:pt x="555" y="1680"/>
                  </a:lnTo>
                  <a:lnTo>
                    <a:pt x="555" y="2055"/>
                  </a:lnTo>
                  <a:lnTo>
                    <a:pt x="570" y="2070"/>
                  </a:lnTo>
                  <a:lnTo>
                    <a:pt x="570" y="2370"/>
                  </a:lnTo>
                  <a:lnTo>
                    <a:pt x="585" y="2385"/>
                  </a:lnTo>
                  <a:lnTo>
                    <a:pt x="585" y="2595"/>
                  </a:lnTo>
                  <a:lnTo>
                    <a:pt x="600" y="2610"/>
                  </a:lnTo>
                  <a:lnTo>
                    <a:pt x="600" y="2685"/>
                  </a:lnTo>
                  <a:lnTo>
                    <a:pt x="630" y="2655"/>
                  </a:lnTo>
                  <a:lnTo>
                    <a:pt x="630" y="2505"/>
                  </a:lnTo>
                  <a:lnTo>
                    <a:pt x="645" y="2490"/>
                  </a:lnTo>
                  <a:lnTo>
                    <a:pt x="645" y="2220"/>
                  </a:lnTo>
                  <a:lnTo>
                    <a:pt x="660" y="2205"/>
                  </a:lnTo>
                  <a:lnTo>
                    <a:pt x="660" y="1860"/>
                  </a:lnTo>
                  <a:lnTo>
                    <a:pt x="675" y="1845"/>
                  </a:lnTo>
                  <a:lnTo>
                    <a:pt x="675" y="1455"/>
                  </a:lnTo>
                  <a:lnTo>
                    <a:pt x="690" y="1440"/>
                  </a:lnTo>
                  <a:lnTo>
                    <a:pt x="690" y="1035"/>
                  </a:lnTo>
                  <a:lnTo>
                    <a:pt x="705" y="1020"/>
                  </a:lnTo>
                  <a:lnTo>
                    <a:pt x="705" y="660"/>
                  </a:lnTo>
                  <a:lnTo>
                    <a:pt x="720" y="645"/>
                  </a:lnTo>
                  <a:lnTo>
                    <a:pt x="720" y="360"/>
                  </a:lnTo>
                  <a:lnTo>
                    <a:pt x="735" y="345"/>
                  </a:lnTo>
                  <a:lnTo>
                    <a:pt x="735" y="165"/>
                  </a:lnTo>
                  <a:lnTo>
                    <a:pt x="750" y="150"/>
                  </a:lnTo>
                  <a:lnTo>
                    <a:pt x="750" y="90"/>
                  </a:lnTo>
                  <a:lnTo>
                    <a:pt x="765" y="105"/>
                  </a:lnTo>
                  <a:lnTo>
                    <a:pt x="765" y="150"/>
                  </a:lnTo>
                  <a:lnTo>
                    <a:pt x="780" y="165"/>
                  </a:lnTo>
                  <a:lnTo>
                    <a:pt x="780" y="315"/>
                  </a:lnTo>
                  <a:lnTo>
                    <a:pt x="795" y="330"/>
                  </a:lnTo>
                  <a:lnTo>
                    <a:pt x="795" y="600"/>
                  </a:lnTo>
                  <a:lnTo>
                    <a:pt x="810" y="615"/>
                  </a:lnTo>
                  <a:lnTo>
                    <a:pt x="810" y="960"/>
                  </a:lnTo>
                  <a:lnTo>
                    <a:pt x="825" y="975"/>
                  </a:lnTo>
                  <a:lnTo>
                    <a:pt x="825" y="1365"/>
                  </a:lnTo>
                  <a:lnTo>
                    <a:pt x="840" y="1380"/>
                  </a:lnTo>
                  <a:lnTo>
                    <a:pt x="840" y="1770"/>
                  </a:lnTo>
                  <a:lnTo>
                    <a:pt x="855" y="1785"/>
                  </a:lnTo>
                  <a:lnTo>
                    <a:pt x="855" y="2130"/>
                  </a:lnTo>
                  <a:lnTo>
                    <a:pt x="870" y="2145"/>
                  </a:lnTo>
                  <a:lnTo>
                    <a:pt x="870" y="2400"/>
                  </a:lnTo>
                  <a:lnTo>
                    <a:pt x="885" y="2415"/>
                  </a:lnTo>
                  <a:lnTo>
                    <a:pt x="885" y="2580"/>
                  </a:lnTo>
                  <a:lnTo>
                    <a:pt x="900" y="2595"/>
                  </a:lnTo>
                  <a:lnTo>
                    <a:pt x="900" y="2625"/>
                  </a:lnTo>
                  <a:lnTo>
                    <a:pt x="915" y="2610"/>
                  </a:lnTo>
                  <a:lnTo>
                    <a:pt x="915" y="2550"/>
                  </a:lnTo>
                  <a:lnTo>
                    <a:pt x="930" y="2535"/>
                  </a:lnTo>
                  <a:lnTo>
                    <a:pt x="930" y="2355"/>
                  </a:lnTo>
                  <a:lnTo>
                    <a:pt x="945" y="2340"/>
                  </a:lnTo>
                  <a:lnTo>
                    <a:pt x="945" y="2055"/>
                  </a:lnTo>
                  <a:lnTo>
                    <a:pt x="960" y="2040"/>
                  </a:lnTo>
                  <a:lnTo>
                    <a:pt x="960" y="1680"/>
                  </a:lnTo>
                  <a:lnTo>
                    <a:pt x="975" y="1665"/>
                  </a:lnTo>
                  <a:lnTo>
                    <a:pt x="975" y="1275"/>
                  </a:lnTo>
                  <a:lnTo>
                    <a:pt x="990" y="1260"/>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9" name="Freeform 3731"/>
            <p:cNvSpPr>
              <a:spLocks/>
            </p:cNvSpPr>
            <p:nvPr/>
          </p:nvSpPr>
          <p:spPr bwMode="auto">
            <a:xfrm>
              <a:off x="3181350" y="1085850"/>
              <a:ext cx="600075" cy="1724025"/>
            </a:xfrm>
            <a:custGeom>
              <a:avLst/>
              <a:gdLst>
                <a:gd name="T0" fmla="*/ 9525 w 945"/>
                <a:gd name="T1" fmla="*/ 571500 h 2715"/>
                <a:gd name="T2" fmla="*/ 19050 w 945"/>
                <a:gd name="T3" fmla="*/ 200025 h 2715"/>
                <a:gd name="T4" fmla="*/ 47625 w 945"/>
                <a:gd name="T5" fmla="*/ 85725 h 2715"/>
                <a:gd name="T6" fmla="*/ 57150 w 945"/>
                <a:gd name="T7" fmla="*/ 161925 h 2715"/>
                <a:gd name="T8" fmla="*/ 66675 w 945"/>
                <a:gd name="T9" fmla="*/ 495300 h 2715"/>
                <a:gd name="T10" fmla="*/ 85725 w 945"/>
                <a:gd name="T11" fmla="*/ 742950 h 2715"/>
                <a:gd name="T12" fmla="*/ 95250 w 945"/>
                <a:gd name="T13" fmla="*/ 1247775 h 2715"/>
                <a:gd name="T14" fmla="*/ 114300 w 945"/>
                <a:gd name="T15" fmla="*/ 1457325 h 2715"/>
                <a:gd name="T16" fmla="*/ 123825 w 945"/>
                <a:gd name="T17" fmla="*/ 1666875 h 2715"/>
                <a:gd name="T18" fmla="*/ 142875 w 945"/>
                <a:gd name="T19" fmla="*/ 1657350 h 2715"/>
                <a:gd name="T20" fmla="*/ 152400 w 945"/>
                <a:gd name="T21" fmla="*/ 1419225 h 2715"/>
                <a:gd name="T22" fmla="*/ 171450 w 945"/>
                <a:gd name="T23" fmla="*/ 1181100 h 2715"/>
                <a:gd name="T24" fmla="*/ 180975 w 945"/>
                <a:gd name="T25" fmla="*/ 676275 h 2715"/>
                <a:gd name="T26" fmla="*/ 200025 w 945"/>
                <a:gd name="T27" fmla="*/ 428625 h 2715"/>
                <a:gd name="T28" fmla="*/ 209550 w 945"/>
                <a:gd name="T29" fmla="*/ 114300 h 2715"/>
                <a:gd name="T30" fmla="*/ 228600 w 945"/>
                <a:gd name="T31" fmla="*/ 76200 h 2715"/>
                <a:gd name="T32" fmla="*/ 238125 w 945"/>
                <a:gd name="T33" fmla="*/ 209550 h 2715"/>
                <a:gd name="T34" fmla="*/ 257175 w 945"/>
                <a:gd name="T35" fmla="*/ 400050 h 2715"/>
                <a:gd name="T36" fmla="*/ 266700 w 945"/>
                <a:gd name="T37" fmla="*/ 895350 h 2715"/>
                <a:gd name="T38" fmla="*/ 285750 w 945"/>
                <a:gd name="T39" fmla="*/ 1162050 h 2715"/>
                <a:gd name="T40" fmla="*/ 295275 w 945"/>
                <a:gd name="T41" fmla="*/ 1562100 h 2715"/>
                <a:gd name="T42" fmla="*/ 304800 w 945"/>
                <a:gd name="T43" fmla="*/ 1666875 h 2715"/>
                <a:gd name="T44" fmla="*/ 323850 w 945"/>
                <a:gd name="T45" fmla="*/ 1514475 h 2715"/>
                <a:gd name="T46" fmla="*/ 333375 w 945"/>
                <a:gd name="T47" fmla="*/ 1162050 h 2715"/>
                <a:gd name="T48" fmla="*/ 352425 w 945"/>
                <a:gd name="T49" fmla="*/ 914400 h 2715"/>
                <a:gd name="T50" fmla="*/ 361950 w 945"/>
                <a:gd name="T51" fmla="*/ 438150 h 2715"/>
                <a:gd name="T52" fmla="*/ 381000 w 945"/>
                <a:gd name="T53" fmla="*/ 238125 h 2715"/>
                <a:gd name="T54" fmla="*/ 390525 w 945"/>
                <a:gd name="T55" fmla="*/ 76200 h 2715"/>
                <a:gd name="T56" fmla="*/ 409575 w 945"/>
                <a:gd name="T57" fmla="*/ 114300 h 2715"/>
                <a:gd name="T58" fmla="*/ 419100 w 945"/>
                <a:gd name="T59" fmla="*/ 381000 h 2715"/>
                <a:gd name="T60" fmla="*/ 438150 w 945"/>
                <a:gd name="T61" fmla="*/ 619125 h 2715"/>
                <a:gd name="T62" fmla="*/ 447675 w 945"/>
                <a:gd name="T63" fmla="*/ 1123950 h 2715"/>
                <a:gd name="T64" fmla="*/ 466725 w 945"/>
                <a:gd name="T65" fmla="*/ 1371600 h 2715"/>
                <a:gd name="T66" fmla="*/ 476250 w 945"/>
                <a:gd name="T67" fmla="*/ 1647825 h 2715"/>
                <a:gd name="T68" fmla="*/ 495300 w 945"/>
                <a:gd name="T69" fmla="*/ 1666875 h 2715"/>
                <a:gd name="T70" fmla="*/ 504825 w 945"/>
                <a:gd name="T71" fmla="*/ 1476375 h 2715"/>
                <a:gd name="T72" fmla="*/ 523875 w 945"/>
                <a:gd name="T73" fmla="*/ 1266825 h 2715"/>
                <a:gd name="T74" fmla="*/ 533400 w 945"/>
                <a:gd name="T75" fmla="*/ 752475 h 2715"/>
                <a:gd name="T76" fmla="*/ 552450 w 945"/>
                <a:gd name="T77" fmla="*/ 476250 h 2715"/>
                <a:gd name="T78" fmla="*/ 561975 w 945"/>
                <a:gd name="T79" fmla="*/ 95250 h 2715"/>
                <a:gd name="T80" fmla="*/ 581025 w 945"/>
                <a:gd name="T81" fmla="*/ 0 h 2715"/>
                <a:gd name="T82" fmla="*/ 590550 w 945"/>
                <a:gd name="T83" fmla="*/ 104775 h 271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45" h="2715">
                  <a:moveTo>
                    <a:pt x="0" y="1290"/>
                  </a:moveTo>
                  <a:lnTo>
                    <a:pt x="0" y="915"/>
                  </a:lnTo>
                  <a:lnTo>
                    <a:pt x="15" y="900"/>
                  </a:lnTo>
                  <a:lnTo>
                    <a:pt x="15" y="570"/>
                  </a:lnTo>
                  <a:lnTo>
                    <a:pt x="30" y="555"/>
                  </a:lnTo>
                  <a:lnTo>
                    <a:pt x="30" y="315"/>
                  </a:lnTo>
                  <a:lnTo>
                    <a:pt x="45" y="300"/>
                  </a:lnTo>
                  <a:lnTo>
                    <a:pt x="45" y="165"/>
                  </a:lnTo>
                  <a:lnTo>
                    <a:pt x="75" y="135"/>
                  </a:lnTo>
                  <a:lnTo>
                    <a:pt x="60" y="135"/>
                  </a:lnTo>
                  <a:lnTo>
                    <a:pt x="75" y="240"/>
                  </a:lnTo>
                  <a:lnTo>
                    <a:pt x="90" y="255"/>
                  </a:lnTo>
                  <a:lnTo>
                    <a:pt x="90" y="465"/>
                  </a:lnTo>
                  <a:lnTo>
                    <a:pt x="105" y="480"/>
                  </a:lnTo>
                  <a:lnTo>
                    <a:pt x="105" y="780"/>
                  </a:lnTo>
                  <a:lnTo>
                    <a:pt x="120" y="795"/>
                  </a:lnTo>
                  <a:lnTo>
                    <a:pt x="120" y="1155"/>
                  </a:lnTo>
                  <a:lnTo>
                    <a:pt x="135" y="1170"/>
                  </a:lnTo>
                  <a:lnTo>
                    <a:pt x="135" y="1575"/>
                  </a:lnTo>
                  <a:lnTo>
                    <a:pt x="150" y="1590"/>
                  </a:lnTo>
                  <a:lnTo>
                    <a:pt x="150" y="1965"/>
                  </a:lnTo>
                  <a:lnTo>
                    <a:pt x="165" y="1980"/>
                  </a:lnTo>
                  <a:lnTo>
                    <a:pt x="165" y="2280"/>
                  </a:lnTo>
                  <a:lnTo>
                    <a:pt x="180" y="2295"/>
                  </a:lnTo>
                  <a:lnTo>
                    <a:pt x="180" y="2520"/>
                  </a:lnTo>
                  <a:lnTo>
                    <a:pt x="195" y="2535"/>
                  </a:lnTo>
                  <a:lnTo>
                    <a:pt x="195" y="2625"/>
                  </a:lnTo>
                  <a:lnTo>
                    <a:pt x="210" y="2640"/>
                  </a:lnTo>
                  <a:lnTo>
                    <a:pt x="210" y="2625"/>
                  </a:lnTo>
                  <a:lnTo>
                    <a:pt x="225" y="2610"/>
                  </a:lnTo>
                  <a:lnTo>
                    <a:pt x="225" y="2475"/>
                  </a:lnTo>
                  <a:lnTo>
                    <a:pt x="240" y="2460"/>
                  </a:lnTo>
                  <a:lnTo>
                    <a:pt x="240" y="2235"/>
                  </a:lnTo>
                  <a:lnTo>
                    <a:pt x="255" y="2220"/>
                  </a:lnTo>
                  <a:lnTo>
                    <a:pt x="255" y="1875"/>
                  </a:lnTo>
                  <a:lnTo>
                    <a:pt x="270" y="1860"/>
                  </a:lnTo>
                  <a:lnTo>
                    <a:pt x="270" y="1485"/>
                  </a:lnTo>
                  <a:lnTo>
                    <a:pt x="285" y="1470"/>
                  </a:lnTo>
                  <a:lnTo>
                    <a:pt x="285" y="1065"/>
                  </a:lnTo>
                  <a:lnTo>
                    <a:pt x="300" y="1050"/>
                  </a:lnTo>
                  <a:lnTo>
                    <a:pt x="300" y="690"/>
                  </a:lnTo>
                  <a:lnTo>
                    <a:pt x="315" y="675"/>
                  </a:lnTo>
                  <a:lnTo>
                    <a:pt x="315" y="390"/>
                  </a:lnTo>
                  <a:lnTo>
                    <a:pt x="330" y="375"/>
                  </a:lnTo>
                  <a:lnTo>
                    <a:pt x="330" y="180"/>
                  </a:lnTo>
                  <a:lnTo>
                    <a:pt x="345" y="165"/>
                  </a:lnTo>
                  <a:lnTo>
                    <a:pt x="345" y="105"/>
                  </a:lnTo>
                  <a:lnTo>
                    <a:pt x="360" y="120"/>
                  </a:lnTo>
                  <a:lnTo>
                    <a:pt x="360" y="150"/>
                  </a:lnTo>
                  <a:lnTo>
                    <a:pt x="375" y="165"/>
                  </a:lnTo>
                  <a:lnTo>
                    <a:pt x="375" y="330"/>
                  </a:lnTo>
                  <a:lnTo>
                    <a:pt x="390" y="345"/>
                  </a:lnTo>
                  <a:lnTo>
                    <a:pt x="390" y="615"/>
                  </a:lnTo>
                  <a:lnTo>
                    <a:pt x="405" y="630"/>
                  </a:lnTo>
                  <a:lnTo>
                    <a:pt x="405" y="990"/>
                  </a:lnTo>
                  <a:lnTo>
                    <a:pt x="420" y="1005"/>
                  </a:lnTo>
                  <a:lnTo>
                    <a:pt x="420" y="1410"/>
                  </a:lnTo>
                  <a:lnTo>
                    <a:pt x="435" y="1425"/>
                  </a:lnTo>
                  <a:lnTo>
                    <a:pt x="435" y="1815"/>
                  </a:lnTo>
                  <a:lnTo>
                    <a:pt x="450" y="1830"/>
                  </a:lnTo>
                  <a:lnTo>
                    <a:pt x="450" y="2175"/>
                  </a:lnTo>
                  <a:lnTo>
                    <a:pt x="465" y="2190"/>
                  </a:lnTo>
                  <a:lnTo>
                    <a:pt x="465" y="2460"/>
                  </a:lnTo>
                  <a:lnTo>
                    <a:pt x="480" y="2475"/>
                  </a:lnTo>
                  <a:lnTo>
                    <a:pt x="480" y="2715"/>
                  </a:lnTo>
                  <a:lnTo>
                    <a:pt x="480" y="2625"/>
                  </a:lnTo>
                  <a:lnTo>
                    <a:pt x="495" y="2610"/>
                  </a:lnTo>
                  <a:lnTo>
                    <a:pt x="495" y="2400"/>
                  </a:lnTo>
                  <a:lnTo>
                    <a:pt x="510" y="2385"/>
                  </a:lnTo>
                  <a:lnTo>
                    <a:pt x="510" y="2160"/>
                  </a:lnTo>
                  <a:lnTo>
                    <a:pt x="525" y="2145"/>
                  </a:lnTo>
                  <a:lnTo>
                    <a:pt x="525" y="1830"/>
                  </a:lnTo>
                  <a:lnTo>
                    <a:pt x="540" y="1815"/>
                  </a:lnTo>
                  <a:lnTo>
                    <a:pt x="540" y="1455"/>
                  </a:lnTo>
                  <a:lnTo>
                    <a:pt x="555" y="1440"/>
                  </a:lnTo>
                  <a:lnTo>
                    <a:pt x="555" y="1050"/>
                  </a:lnTo>
                  <a:lnTo>
                    <a:pt x="570" y="1035"/>
                  </a:lnTo>
                  <a:lnTo>
                    <a:pt x="570" y="690"/>
                  </a:lnTo>
                  <a:lnTo>
                    <a:pt x="585" y="675"/>
                  </a:lnTo>
                  <a:lnTo>
                    <a:pt x="585" y="390"/>
                  </a:lnTo>
                  <a:lnTo>
                    <a:pt x="600" y="375"/>
                  </a:lnTo>
                  <a:lnTo>
                    <a:pt x="600" y="195"/>
                  </a:lnTo>
                  <a:lnTo>
                    <a:pt x="615" y="180"/>
                  </a:lnTo>
                  <a:lnTo>
                    <a:pt x="615" y="120"/>
                  </a:lnTo>
                  <a:lnTo>
                    <a:pt x="630" y="105"/>
                  </a:lnTo>
                  <a:lnTo>
                    <a:pt x="630" y="165"/>
                  </a:lnTo>
                  <a:lnTo>
                    <a:pt x="645" y="180"/>
                  </a:lnTo>
                  <a:lnTo>
                    <a:pt x="645" y="330"/>
                  </a:lnTo>
                  <a:lnTo>
                    <a:pt x="660" y="345"/>
                  </a:lnTo>
                  <a:lnTo>
                    <a:pt x="660" y="600"/>
                  </a:lnTo>
                  <a:lnTo>
                    <a:pt x="675" y="615"/>
                  </a:lnTo>
                  <a:lnTo>
                    <a:pt x="675" y="960"/>
                  </a:lnTo>
                  <a:lnTo>
                    <a:pt x="690" y="975"/>
                  </a:lnTo>
                  <a:lnTo>
                    <a:pt x="690" y="1365"/>
                  </a:lnTo>
                  <a:lnTo>
                    <a:pt x="705" y="1380"/>
                  </a:lnTo>
                  <a:lnTo>
                    <a:pt x="705" y="1770"/>
                  </a:lnTo>
                  <a:lnTo>
                    <a:pt x="720" y="1785"/>
                  </a:lnTo>
                  <a:lnTo>
                    <a:pt x="720" y="2145"/>
                  </a:lnTo>
                  <a:lnTo>
                    <a:pt x="735" y="2160"/>
                  </a:lnTo>
                  <a:lnTo>
                    <a:pt x="735" y="2430"/>
                  </a:lnTo>
                  <a:lnTo>
                    <a:pt x="750" y="2445"/>
                  </a:lnTo>
                  <a:lnTo>
                    <a:pt x="750" y="2595"/>
                  </a:lnTo>
                  <a:lnTo>
                    <a:pt x="765" y="2610"/>
                  </a:lnTo>
                  <a:lnTo>
                    <a:pt x="765" y="2640"/>
                  </a:lnTo>
                  <a:lnTo>
                    <a:pt x="780" y="2625"/>
                  </a:lnTo>
                  <a:lnTo>
                    <a:pt x="780" y="2550"/>
                  </a:lnTo>
                  <a:lnTo>
                    <a:pt x="795" y="2535"/>
                  </a:lnTo>
                  <a:lnTo>
                    <a:pt x="795" y="2325"/>
                  </a:lnTo>
                  <a:lnTo>
                    <a:pt x="810" y="2310"/>
                  </a:lnTo>
                  <a:lnTo>
                    <a:pt x="810" y="2010"/>
                  </a:lnTo>
                  <a:lnTo>
                    <a:pt x="825" y="1995"/>
                  </a:lnTo>
                  <a:lnTo>
                    <a:pt x="825" y="1620"/>
                  </a:lnTo>
                  <a:lnTo>
                    <a:pt x="840" y="1605"/>
                  </a:lnTo>
                  <a:lnTo>
                    <a:pt x="840" y="1185"/>
                  </a:lnTo>
                  <a:lnTo>
                    <a:pt x="855" y="1170"/>
                  </a:lnTo>
                  <a:lnTo>
                    <a:pt x="855" y="765"/>
                  </a:lnTo>
                  <a:lnTo>
                    <a:pt x="870" y="750"/>
                  </a:lnTo>
                  <a:lnTo>
                    <a:pt x="870" y="420"/>
                  </a:lnTo>
                  <a:lnTo>
                    <a:pt x="885" y="405"/>
                  </a:lnTo>
                  <a:lnTo>
                    <a:pt x="885" y="150"/>
                  </a:lnTo>
                  <a:lnTo>
                    <a:pt x="900" y="135"/>
                  </a:lnTo>
                  <a:lnTo>
                    <a:pt x="900" y="15"/>
                  </a:lnTo>
                  <a:lnTo>
                    <a:pt x="915" y="0"/>
                  </a:lnTo>
                  <a:lnTo>
                    <a:pt x="915" y="30"/>
                  </a:lnTo>
                  <a:lnTo>
                    <a:pt x="930" y="45"/>
                  </a:lnTo>
                  <a:lnTo>
                    <a:pt x="930" y="165"/>
                  </a:lnTo>
                  <a:lnTo>
                    <a:pt x="945" y="180"/>
                  </a:lnTo>
                  <a:lnTo>
                    <a:pt x="945" y="43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0" name="Freeform 3732"/>
            <p:cNvSpPr>
              <a:spLocks/>
            </p:cNvSpPr>
            <p:nvPr/>
          </p:nvSpPr>
          <p:spPr bwMode="auto">
            <a:xfrm>
              <a:off x="3781425" y="1000125"/>
              <a:ext cx="619125" cy="1885950"/>
            </a:xfrm>
            <a:custGeom>
              <a:avLst/>
              <a:gdLst>
                <a:gd name="T0" fmla="*/ 9525 w 975"/>
                <a:gd name="T1" fmla="*/ 590550 h 2970"/>
                <a:gd name="T2" fmla="*/ 28575 w 975"/>
                <a:gd name="T3" fmla="*/ 876300 h 2970"/>
                <a:gd name="T4" fmla="*/ 38100 w 975"/>
                <a:gd name="T5" fmla="*/ 1409700 h 2970"/>
                <a:gd name="T6" fmla="*/ 57150 w 975"/>
                <a:gd name="T7" fmla="*/ 1628775 h 2970"/>
                <a:gd name="T8" fmla="*/ 66675 w 975"/>
                <a:gd name="T9" fmla="*/ 1828800 h 2970"/>
                <a:gd name="T10" fmla="*/ 85725 w 975"/>
                <a:gd name="T11" fmla="*/ 1781175 h 2970"/>
                <a:gd name="T12" fmla="*/ 95250 w 975"/>
                <a:gd name="T13" fmla="*/ 1466850 h 2970"/>
                <a:gd name="T14" fmla="*/ 114300 w 975"/>
                <a:gd name="T15" fmla="*/ 1200150 h 2970"/>
                <a:gd name="T16" fmla="*/ 123825 w 975"/>
                <a:gd name="T17" fmla="*/ 638175 h 2970"/>
                <a:gd name="T18" fmla="*/ 142875 w 975"/>
                <a:gd name="T19" fmla="*/ 371475 h 2970"/>
                <a:gd name="T20" fmla="*/ 152400 w 975"/>
                <a:gd name="T21" fmla="*/ 57150 h 2970"/>
                <a:gd name="T22" fmla="*/ 161925 w 975"/>
                <a:gd name="T23" fmla="*/ 38100 h 2970"/>
                <a:gd name="T24" fmla="*/ 180975 w 975"/>
                <a:gd name="T25" fmla="*/ 114300 h 2970"/>
                <a:gd name="T26" fmla="*/ 190500 w 975"/>
                <a:gd name="T27" fmla="*/ 485775 h 2970"/>
                <a:gd name="T28" fmla="*/ 209550 w 975"/>
                <a:gd name="T29" fmla="*/ 771525 h 2970"/>
                <a:gd name="T30" fmla="*/ 219075 w 975"/>
                <a:gd name="T31" fmla="*/ 1343025 h 2970"/>
                <a:gd name="T32" fmla="*/ 238125 w 975"/>
                <a:gd name="T33" fmla="*/ 1600200 h 2970"/>
                <a:gd name="T34" fmla="*/ 247650 w 975"/>
                <a:gd name="T35" fmla="*/ 1857375 h 2970"/>
                <a:gd name="T36" fmla="*/ 276225 w 975"/>
                <a:gd name="T37" fmla="*/ 1743075 h 2970"/>
                <a:gd name="T38" fmla="*/ 285750 w 975"/>
                <a:gd name="T39" fmla="*/ 1314450 h 2970"/>
                <a:gd name="T40" fmla="*/ 304800 w 975"/>
                <a:gd name="T41" fmla="*/ 1009650 h 2970"/>
                <a:gd name="T42" fmla="*/ 314325 w 975"/>
                <a:gd name="T43" fmla="*/ 438150 h 2970"/>
                <a:gd name="T44" fmla="*/ 333375 w 975"/>
                <a:gd name="T45" fmla="*/ 200025 h 2970"/>
                <a:gd name="T46" fmla="*/ 342900 w 975"/>
                <a:gd name="T47" fmla="*/ 0 h 2970"/>
                <a:gd name="T48" fmla="*/ 361950 w 975"/>
                <a:gd name="T49" fmla="*/ 47625 h 2970"/>
                <a:gd name="T50" fmla="*/ 371475 w 975"/>
                <a:gd name="T51" fmla="*/ 381000 h 2970"/>
                <a:gd name="T52" fmla="*/ 390525 w 975"/>
                <a:gd name="T53" fmla="*/ 657225 h 2970"/>
                <a:gd name="T54" fmla="*/ 400050 w 975"/>
                <a:gd name="T55" fmla="*/ 1247775 h 2970"/>
                <a:gd name="T56" fmla="*/ 419100 w 975"/>
                <a:gd name="T57" fmla="*/ 1533525 h 2970"/>
                <a:gd name="T58" fmla="*/ 428625 w 975"/>
                <a:gd name="T59" fmla="*/ 1857375 h 2970"/>
                <a:gd name="T60" fmla="*/ 447675 w 975"/>
                <a:gd name="T61" fmla="*/ 1876425 h 2970"/>
                <a:gd name="T62" fmla="*/ 457200 w 975"/>
                <a:gd name="T63" fmla="*/ 1657350 h 2970"/>
                <a:gd name="T64" fmla="*/ 476250 w 975"/>
                <a:gd name="T65" fmla="*/ 1419225 h 2970"/>
                <a:gd name="T66" fmla="*/ 485775 w 975"/>
                <a:gd name="T67" fmla="*/ 828675 h 2970"/>
                <a:gd name="T68" fmla="*/ 504825 w 975"/>
                <a:gd name="T69" fmla="*/ 533400 h 2970"/>
                <a:gd name="T70" fmla="*/ 514350 w 975"/>
                <a:gd name="T71" fmla="*/ 104775 h 2970"/>
                <a:gd name="T72" fmla="*/ 542925 w 975"/>
                <a:gd name="T73" fmla="*/ 0 h 2970"/>
                <a:gd name="T74" fmla="*/ 552450 w 975"/>
                <a:gd name="T75" fmla="*/ 276225 h 2970"/>
                <a:gd name="T76" fmla="*/ 571500 w 975"/>
                <a:gd name="T77" fmla="*/ 542925 h 2970"/>
                <a:gd name="T78" fmla="*/ 581025 w 975"/>
                <a:gd name="T79" fmla="*/ 1133475 h 2970"/>
                <a:gd name="T80" fmla="*/ 600075 w 975"/>
                <a:gd name="T81" fmla="*/ 1419225 h 2970"/>
                <a:gd name="T82" fmla="*/ 609600 w 975"/>
                <a:gd name="T83" fmla="*/ 1809750 h 29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75" h="2970">
                  <a:moveTo>
                    <a:pt x="0" y="570"/>
                  </a:moveTo>
                  <a:lnTo>
                    <a:pt x="15" y="585"/>
                  </a:lnTo>
                  <a:lnTo>
                    <a:pt x="15" y="930"/>
                  </a:lnTo>
                  <a:lnTo>
                    <a:pt x="30" y="945"/>
                  </a:lnTo>
                  <a:lnTo>
                    <a:pt x="30" y="1365"/>
                  </a:lnTo>
                  <a:lnTo>
                    <a:pt x="45" y="1380"/>
                  </a:lnTo>
                  <a:lnTo>
                    <a:pt x="45" y="1800"/>
                  </a:lnTo>
                  <a:lnTo>
                    <a:pt x="60" y="1815"/>
                  </a:lnTo>
                  <a:lnTo>
                    <a:pt x="60" y="2220"/>
                  </a:lnTo>
                  <a:lnTo>
                    <a:pt x="75" y="2235"/>
                  </a:lnTo>
                  <a:lnTo>
                    <a:pt x="75" y="2550"/>
                  </a:lnTo>
                  <a:lnTo>
                    <a:pt x="90" y="2565"/>
                  </a:lnTo>
                  <a:lnTo>
                    <a:pt x="90" y="2775"/>
                  </a:lnTo>
                  <a:lnTo>
                    <a:pt x="105" y="2790"/>
                  </a:lnTo>
                  <a:lnTo>
                    <a:pt x="105" y="2880"/>
                  </a:lnTo>
                  <a:lnTo>
                    <a:pt x="120" y="2865"/>
                  </a:lnTo>
                  <a:lnTo>
                    <a:pt x="120" y="2820"/>
                  </a:lnTo>
                  <a:lnTo>
                    <a:pt x="135" y="2805"/>
                  </a:lnTo>
                  <a:lnTo>
                    <a:pt x="135" y="2625"/>
                  </a:lnTo>
                  <a:lnTo>
                    <a:pt x="150" y="2610"/>
                  </a:lnTo>
                  <a:lnTo>
                    <a:pt x="150" y="2310"/>
                  </a:lnTo>
                  <a:lnTo>
                    <a:pt x="165" y="2295"/>
                  </a:lnTo>
                  <a:lnTo>
                    <a:pt x="165" y="1905"/>
                  </a:lnTo>
                  <a:lnTo>
                    <a:pt x="180" y="1890"/>
                  </a:lnTo>
                  <a:lnTo>
                    <a:pt x="180" y="1455"/>
                  </a:lnTo>
                  <a:lnTo>
                    <a:pt x="195" y="1440"/>
                  </a:lnTo>
                  <a:lnTo>
                    <a:pt x="195" y="1005"/>
                  </a:lnTo>
                  <a:lnTo>
                    <a:pt x="210" y="990"/>
                  </a:lnTo>
                  <a:lnTo>
                    <a:pt x="210" y="600"/>
                  </a:lnTo>
                  <a:lnTo>
                    <a:pt x="225" y="585"/>
                  </a:lnTo>
                  <a:lnTo>
                    <a:pt x="225" y="285"/>
                  </a:lnTo>
                  <a:lnTo>
                    <a:pt x="240" y="270"/>
                  </a:lnTo>
                  <a:lnTo>
                    <a:pt x="240" y="90"/>
                  </a:lnTo>
                  <a:lnTo>
                    <a:pt x="255" y="75"/>
                  </a:lnTo>
                  <a:lnTo>
                    <a:pt x="255" y="45"/>
                  </a:lnTo>
                  <a:lnTo>
                    <a:pt x="255" y="60"/>
                  </a:lnTo>
                  <a:lnTo>
                    <a:pt x="270" y="75"/>
                  </a:lnTo>
                  <a:lnTo>
                    <a:pt x="270" y="165"/>
                  </a:lnTo>
                  <a:lnTo>
                    <a:pt x="285" y="180"/>
                  </a:lnTo>
                  <a:lnTo>
                    <a:pt x="285" y="405"/>
                  </a:lnTo>
                  <a:lnTo>
                    <a:pt x="300" y="420"/>
                  </a:lnTo>
                  <a:lnTo>
                    <a:pt x="300" y="765"/>
                  </a:lnTo>
                  <a:lnTo>
                    <a:pt x="315" y="780"/>
                  </a:lnTo>
                  <a:lnTo>
                    <a:pt x="315" y="1200"/>
                  </a:lnTo>
                  <a:lnTo>
                    <a:pt x="330" y="1215"/>
                  </a:lnTo>
                  <a:lnTo>
                    <a:pt x="330" y="1665"/>
                  </a:lnTo>
                  <a:lnTo>
                    <a:pt x="345" y="1680"/>
                  </a:lnTo>
                  <a:lnTo>
                    <a:pt x="345" y="2115"/>
                  </a:lnTo>
                  <a:lnTo>
                    <a:pt x="360" y="2130"/>
                  </a:lnTo>
                  <a:lnTo>
                    <a:pt x="360" y="2505"/>
                  </a:lnTo>
                  <a:lnTo>
                    <a:pt x="375" y="2520"/>
                  </a:lnTo>
                  <a:lnTo>
                    <a:pt x="375" y="2790"/>
                  </a:lnTo>
                  <a:lnTo>
                    <a:pt x="390" y="2805"/>
                  </a:lnTo>
                  <a:lnTo>
                    <a:pt x="390" y="2925"/>
                  </a:lnTo>
                  <a:lnTo>
                    <a:pt x="420" y="2925"/>
                  </a:lnTo>
                  <a:lnTo>
                    <a:pt x="420" y="2760"/>
                  </a:lnTo>
                  <a:lnTo>
                    <a:pt x="435" y="2745"/>
                  </a:lnTo>
                  <a:lnTo>
                    <a:pt x="435" y="2475"/>
                  </a:lnTo>
                  <a:lnTo>
                    <a:pt x="450" y="2460"/>
                  </a:lnTo>
                  <a:lnTo>
                    <a:pt x="450" y="2070"/>
                  </a:lnTo>
                  <a:lnTo>
                    <a:pt x="465" y="2055"/>
                  </a:lnTo>
                  <a:lnTo>
                    <a:pt x="465" y="1605"/>
                  </a:lnTo>
                  <a:lnTo>
                    <a:pt x="480" y="1590"/>
                  </a:lnTo>
                  <a:lnTo>
                    <a:pt x="480" y="1140"/>
                  </a:lnTo>
                  <a:lnTo>
                    <a:pt x="495" y="1125"/>
                  </a:lnTo>
                  <a:lnTo>
                    <a:pt x="495" y="690"/>
                  </a:lnTo>
                  <a:lnTo>
                    <a:pt x="510" y="675"/>
                  </a:lnTo>
                  <a:lnTo>
                    <a:pt x="510" y="330"/>
                  </a:lnTo>
                  <a:lnTo>
                    <a:pt x="525" y="315"/>
                  </a:lnTo>
                  <a:lnTo>
                    <a:pt x="525" y="90"/>
                  </a:lnTo>
                  <a:lnTo>
                    <a:pt x="540" y="75"/>
                  </a:lnTo>
                  <a:lnTo>
                    <a:pt x="540" y="0"/>
                  </a:lnTo>
                  <a:lnTo>
                    <a:pt x="555" y="15"/>
                  </a:lnTo>
                  <a:lnTo>
                    <a:pt x="555" y="60"/>
                  </a:lnTo>
                  <a:lnTo>
                    <a:pt x="570" y="75"/>
                  </a:lnTo>
                  <a:lnTo>
                    <a:pt x="570" y="255"/>
                  </a:lnTo>
                  <a:lnTo>
                    <a:pt x="585" y="270"/>
                  </a:lnTo>
                  <a:lnTo>
                    <a:pt x="585" y="600"/>
                  </a:lnTo>
                  <a:lnTo>
                    <a:pt x="600" y="615"/>
                  </a:lnTo>
                  <a:lnTo>
                    <a:pt x="600" y="1020"/>
                  </a:lnTo>
                  <a:lnTo>
                    <a:pt x="615" y="1035"/>
                  </a:lnTo>
                  <a:lnTo>
                    <a:pt x="615" y="1500"/>
                  </a:lnTo>
                  <a:lnTo>
                    <a:pt x="630" y="1515"/>
                  </a:lnTo>
                  <a:lnTo>
                    <a:pt x="630" y="1965"/>
                  </a:lnTo>
                  <a:lnTo>
                    <a:pt x="645" y="1980"/>
                  </a:lnTo>
                  <a:lnTo>
                    <a:pt x="645" y="2400"/>
                  </a:lnTo>
                  <a:lnTo>
                    <a:pt x="660" y="2415"/>
                  </a:lnTo>
                  <a:lnTo>
                    <a:pt x="660" y="2730"/>
                  </a:lnTo>
                  <a:lnTo>
                    <a:pt x="675" y="2745"/>
                  </a:lnTo>
                  <a:lnTo>
                    <a:pt x="675" y="2925"/>
                  </a:lnTo>
                  <a:lnTo>
                    <a:pt x="690" y="2940"/>
                  </a:lnTo>
                  <a:lnTo>
                    <a:pt x="690" y="2970"/>
                  </a:lnTo>
                  <a:lnTo>
                    <a:pt x="705" y="2955"/>
                  </a:lnTo>
                  <a:lnTo>
                    <a:pt x="705" y="2865"/>
                  </a:lnTo>
                  <a:lnTo>
                    <a:pt x="720" y="2850"/>
                  </a:lnTo>
                  <a:lnTo>
                    <a:pt x="720" y="2610"/>
                  </a:lnTo>
                  <a:lnTo>
                    <a:pt x="735" y="2595"/>
                  </a:lnTo>
                  <a:lnTo>
                    <a:pt x="735" y="2250"/>
                  </a:lnTo>
                  <a:lnTo>
                    <a:pt x="750" y="2235"/>
                  </a:lnTo>
                  <a:lnTo>
                    <a:pt x="750" y="1800"/>
                  </a:lnTo>
                  <a:lnTo>
                    <a:pt x="765" y="1785"/>
                  </a:lnTo>
                  <a:lnTo>
                    <a:pt x="765" y="1305"/>
                  </a:lnTo>
                  <a:lnTo>
                    <a:pt x="780" y="1290"/>
                  </a:lnTo>
                  <a:lnTo>
                    <a:pt x="780" y="855"/>
                  </a:lnTo>
                  <a:lnTo>
                    <a:pt x="795" y="840"/>
                  </a:lnTo>
                  <a:lnTo>
                    <a:pt x="795" y="450"/>
                  </a:lnTo>
                  <a:lnTo>
                    <a:pt x="810" y="435"/>
                  </a:lnTo>
                  <a:lnTo>
                    <a:pt x="810" y="165"/>
                  </a:lnTo>
                  <a:lnTo>
                    <a:pt x="825" y="150"/>
                  </a:lnTo>
                  <a:lnTo>
                    <a:pt x="825" y="0"/>
                  </a:lnTo>
                  <a:lnTo>
                    <a:pt x="855" y="0"/>
                  </a:lnTo>
                  <a:lnTo>
                    <a:pt x="855" y="150"/>
                  </a:lnTo>
                  <a:lnTo>
                    <a:pt x="870" y="165"/>
                  </a:lnTo>
                  <a:lnTo>
                    <a:pt x="870" y="435"/>
                  </a:lnTo>
                  <a:lnTo>
                    <a:pt x="885" y="450"/>
                  </a:lnTo>
                  <a:lnTo>
                    <a:pt x="885" y="840"/>
                  </a:lnTo>
                  <a:lnTo>
                    <a:pt x="900" y="855"/>
                  </a:lnTo>
                  <a:lnTo>
                    <a:pt x="900" y="1305"/>
                  </a:lnTo>
                  <a:lnTo>
                    <a:pt x="915" y="1320"/>
                  </a:lnTo>
                  <a:lnTo>
                    <a:pt x="915" y="1785"/>
                  </a:lnTo>
                  <a:lnTo>
                    <a:pt x="930" y="1800"/>
                  </a:lnTo>
                  <a:lnTo>
                    <a:pt x="930" y="2220"/>
                  </a:lnTo>
                  <a:lnTo>
                    <a:pt x="945" y="2235"/>
                  </a:lnTo>
                  <a:lnTo>
                    <a:pt x="945" y="2595"/>
                  </a:lnTo>
                  <a:lnTo>
                    <a:pt x="960" y="2610"/>
                  </a:lnTo>
                  <a:lnTo>
                    <a:pt x="960" y="2850"/>
                  </a:lnTo>
                  <a:lnTo>
                    <a:pt x="975" y="2865"/>
                  </a:lnTo>
                  <a:lnTo>
                    <a:pt x="975" y="295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1" name="Freeform 3733"/>
            <p:cNvSpPr>
              <a:spLocks/>
            </p:cNvSpPr>
            <p:nvPr/>
          </p:nvSpPr>
          <p:spPr bwMode="auto">
            <a:xfrm>
              <a:off x="4400550" y="1000125"/>
              <a:ext cx="333375" cy="1885950"/>
            </a:xfrm>
            <a:custGeom>
              <a:avLst/>
              <a:gdLst>
                <a:gd name="T0" fmla="*/ 9525 w 525"/>
                <a:gd name="T1" fmla="*/ 1885950 h 2970"/>
                <a:gd name="T2" fmla="*/ 19050 w 525"/>
                <a:gd name="T3" fmla="*/ 1847850 h 2970"/>
                <a:gd name="T4" fmla="*/ 28575 w 525"/>
                <a:gd name="T5" fmla="*/ 1724025 h 2970"/>
                <a:gd name="T6" fmla="*/ 38100 w 525"/>
                <a:gd name="T7" fmla="*/ 1514475 h 2970"/>
                <a:gd name="T8" fmla="*/ 47625 w 525"/>
                <a:gd name="T9" fmla="*/ 1257300 h 2970"/>
                <a:gd name="T10" fmla="*/ 57150 w 525"/>
                <a:gd name="T11" fmla="*/ 962025 h 2970"/>
                <a:gd name="T12" fmla="*/ 66675 w 525"/>
                <a:gd name="T13" fmla="*/ 657225 h 2970"/>
                <a:gd name="T14" fmla="*/ 76200 w 525"/>
                <a:gd name="T15" fmla="*/ 390525 h 2970"/>
                <a:gd name="T16" fmla="*/ 85725 w 525"/>
                <a:gd name="T17" fmla="*/ 171450 h 2970"/>
                <a:gd name="T18" fmla="*/ 95250 w 525"/>
                <a:gd name="T19" fmla="*/ 38100 h 2970"/>
                <a:gd name="T20" fmla="*/ 104775 w 525"/>
                <a:gd name="T21" fmla="*/ 9525 h 2970"/>
                <a:gd name="T22" fmla="*/ 114300 w 525"/>
                <a:gd name="T23" fmla="*/ 66675 h 2970"/>
                <a:gd name="T24" fmla="*/ 123825 w 525"/>
                <a:gd name="T25" fmla="*/ 209550 h 2970"/>
                <a:gd name="T26" fmla="*/ 133350 w 525"/>
                <a:gd name="T27" fmla="*/ 428625 h 2970"/>
                <a:gd name="T28" fmla="*/ 142875 w 525"/>
                <a:gd name="T29" fmla="*/ 695325 h 2970"/>
                <a:gd name="T30" fmla="*/ 152400 w 525"/>
                <a:gd name="T31" fmla="*/ 1000125 h 2970"/>
                <a:gd name="T32" fmla="*/ 161925 w 525"/>
                <a:gd name="T33" fmla="*/ 1285875 h 2970"/>
                <a:gd name="T34" fmla="*/ 171450 w 525"/>
                <a:gd name="T35" fmla="*/ 1543050 h 2970"/>
                <a:gd name="T36" fmla="*/ 180975 w 525"/>
                <a:gd name="T37" fmla="*/ 1733550 h 2970"/>
                <a:gd name="T38" fmla="*/ 200025 w 525"/>
                <a:gd name="T39" fmla="*/ 1857375 h 2970"/>
                <a:gd name="T40" fmla="*/ 200025 w 525"/>
                <a:gd name="T41" fmla="*/ 1781175 h 2970"/>
                <a:gd name="T42" fmla="*/ 209550 w 525"/>
                <a:gd name="T43" fmla="*/ 1619250 h 2970"/>
                <a:gd name="T44" fmla="*/ 219075 w 525"/>
                <a:gd name="T45" fmla="*/ 1381125 h 2970"/>
                <a:gd name="T46" fmla="*/ 228600 w 525"/>
                <a:gd name="T47" fmla="*/ 1104900 h 2970"/>
                <a:gd name="T48" fmla="*/ 238125 w 525"/>
                <a:gd name="T49" fmla="*/ 809625 h 2970"/>
                <a:gd name="T50" fmla="*/ 247650 w 525"/>
                <a:gd name="T51" fmla="*/ 533400 h 2970"/>
                <a:gd name="T52" fmla="*/ 257175 w 525"/>
                <a:gd name="T53" fmla="*/ 295275 h 2970"/>
                <a:gd name="T54" fmla="*/ 266700 w 525"/>
                <a:gd name="T55" fmla="*/ 123825 h 2970"/>
                <a:gd name="T56" fmla="*/ 276225 w 525"/>
                <a:gd name="T57" fmla="*/ 38100 h 2970"/>
                <a:gd name="T58" fmla="*/ 295275 w 525"/>
                <a:gd name="T59" fmla="*/ 142875 h 2970"/>
                <a:gd name="T60" fmla="*/ 304800 w 525"/>
                <a:gd name="T61" fmla="*/ 323850 h 2970"/>
                <a:gd name="T62" fmla="*/ 314325 w 525"/>
                <a:gd name="T63" fmla="*/ 561975 h 2970"/>
                <a:gd name="T64" fmla="*/ 323850 w 525"/>
                <a:gd name="T65" fmla="*/ 847725 h 2970"/>
                <a:gd name="T66" fmla="*/ 333375 w 525"/>
                <a:gd name="T67" fmla="*/ 942975 h 297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25" h="2970">
                  <a:moveTo>
                    <a:pt x="0" y="2955"/>
                  </a:moveTo>
                  <a:lnTo>
                    <a:pt x="15" y="2970"/>
                  </a:lnTo>
                  <a:lnTo>
                    <a:pt x="15" y="2925"/>
                  </a:lnTo>
                  <a:lnTo>
                    <a:pt x="30" y="2910"/>
                  </a:lnTo>
                  <a:lnTo>
                    <a:pt x="30" y="2730"/>
                  </a:lnTo>
                  <a:lnTo>
                    <a:pt x="45" y="2715"/>
                  </a:lnTo>
                  <a:lnTo>
                    <a:pt x="45" y="2400"/>
                  </a:lnTo>
                  <a:lnTo>
                    <a:pt x="60" y="2385"/>
                  </a:lnTo>
                  <a:lnTo>
                    <a:pt x="60" y="1995"/>
                  </a:lnTo>
                  <a:lnTo>
                    <a:pt x="75" y="1980"/>
                  </a:lnTo>
                  <a:lnTo>
                    <a:pt x="75" y="1530"/>
                  </a:lnTo>
                  <a:lnTo>
                    <a:pt x="90" y="1515"/>
                  </a:lnTo>
                  <a:lnTo>
                    <a:pt x="90" y="1050"/>
                  </a:lnTo>
                  <a:lnTo>
                    <a:pt x="105" y="1035"/>
                  </a:lnTo>
                  <a:lnTo>
                    <a:pt x="105" y="630"/>
                  </a:lnTo>
                  <a:lnTo>
                    <a:pt x="120" y="615"/>
                  </a:lnTo>
                  <a:lnTo>
                    <a:pt x="120" y="285"/>
                  </a:lnTo>
                  <a:lnTo>
                    <a:pt x="135" y="270"/>
                  </a:lnTo>
                  <a:lnTo>
                    <a:pt x="135" y="75"/>
                  </a:lnTo>
                  <a:lnTo>
                    <a:pt x="150" y="60"/>
                  </a:lnTo>
                  <a:lnTo>
                    <a:pt x="150" y="0"/>
                  </a:lnTo>
                  <a:lnTo>
                    <a:pt x="165" y="15"/>
                  </a:lnTo>
                  <a:lnTo>
                    <a:pt x="165" y="90"/>
                  </a:lnTo>
                  <a:lnTo>
                    <a:pt x="180" y="105"/>
                  </a:lnTo>
                  <a:lnTo>
                    <a:pt x="180" y="315"/>
                  </a:lnTo>
                  <a:lnTo>
                    <a:pt x="195" y="330"/>
                  </a:lnTo>
                  <a:lnTo>
                    <a:pt x="195" y="660"/>
                  </a:lnTo>
                  <a:lnTo>
                    <a:pt x="210" y="675"/>
                  </a:lnTo>
                  <a:lnTo>
                    <a:pt x="210" y="1080"/>
                  </a:lnTo>
                  <a:lnTo>
                    <a:pt x="225" y="1095"/>
                  </a:lnTo>
                  <a:lnTo>
                    <a:pt x="225" y="1560"/>
                  </a:lnTo>
                  <a:lnTo>
                    <a:pt x="240" y="1575"/>
                  </a:lnTo>
                  <a:lnTo>
                    <a:pt x="240" y="2010"/>
                  </a:lnTo>
                  <a:lnTo>
                    <a:pt x="255" y="2025"/>
                  </a:lnTo>
                  <a:lnTo>
                    <a:pt x="255" y="2415"/>
                  </a:lnTo>
                  <a:lnTo>
                    <a:pt x="270" y="2430"/>
                  </a:lnTo>
                  <a:lnTo>
                    <a:pt x="270" y="2715"/>
                  </a:lnTo>
                  <a:lnTo>
                    <a:pt x="285" y="2730"/>
                  </a:lnTo>
                  <a:lnTo>
                    <a:pt x="285" y="2895"/>
                  </a:lnTo>
                  <a:lnTo>
                    <a:pt x="315" y="2925"/>
                  </a:lnTo>
                  <a:lnTo>
                    <a:pt x="300" y="2925"/>
                  </a:lnTo>
                  <a:lnTo>
                    <a:pt x="315" y="2805"/>
                  </a:lnTo>
                  <a:lnTo>
                    <a:pt x="330" y="2790"/>
                  </a:lnTo>
                  <a:lnTo>
                    <a:pt x="330" y="2550"/>
                  </a:lnTo>
                  <a:lnTo>
                    <a:pt x="345" y="2535"/>
                  </a:lnTo>
                  <a:lnTo>
                    <a:pt x="345" y="2175"/>
                  </a:lnTo>
                  <a:lnTo>
                    <a:pt x="360" y="2160"/>
                  </a:lnTo>
                  <a:lnTo>
                    <a:pt x="360" y="1740"/>
                  </a:lnTo>
                  <a:lnTo>
                    <a:pt x="375" y="1725"/>
                  </a:lnTo>
                  <a:lnTo>
                    <a:pt x="375" y="1275"/>
                  </a:lnTo>
                  <a:lnTo>
                    <a:pt x="390" y="1260"/>
                  </a:lnTo>
                  <a:lnTo>
                    <a:pt x="390" y="840"/>
                  </a:lnTo>
                  <a:lnTo>
                    <a:pt x="405" y="825"/>
                  </a:lnTo>
                  <a:lnTo>
                    <a:pt x="405" y="465"/>
                  </a:lnTo>
                  <a:lnTo>
                    <a:pt x="420" y="450"/>
                  </a:lnTo>
                  <a:lnTo>
                    <a:pt x="420" y="195"/>
                  </a:lnTo>
                  <a:lnTo>
                    <a:pt x="435" y="180"/>
                  </a:lnTo>
                  <a:lnTo>
                    <a:pt x="435" y="60"/>
                  </a:lnTo>
                  <a:lnTo>
                    <a:pt x="465" y="60"/>
                  </a:lnTo>
                  <a:lnTo>
                    <a:pt x="465" y="225"/>
                  </a:lnTo>
                  <a:lnTo>
                    <a:pt x="480" y="240"/>
                  </a:lnTo>
                  <a:lnTo>
                    <a:pt x="480" y="510"/>
                  </a:lnTo>
                  <a:lnTo>
                    <a:pt x="495" y="525"/>
                  </a:lnTo>
                  <a:lnTo>
                    <a:pt x="495" y="885"/>
                  </a:lnTo>
                  <a:lnTo>
                    <a:pt x="510" y="900"/>
                  </a:lnTo>
                  <a:lnTo>
                    <a:pt x="510" y="1335"/>
                  </a:lnTo>
                  <a:lnTo>
                    <a:pt x="525" y="1350"/>
                  </a:lnTo>
                  <a:lnTo>
                    <a:pt x="525" y="1485"/>
                  </a:lnTo>
                </a:path>
              </a:pathLst>
            </a:custGeom>
            <a:noFill/>
            <a:ln w="0">
              <a:solidFill>
                <a:srgbClr val="0000FF"/>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2" name="Freeform 3734"/>
            <p:cNvSpPr>
              <a:spLocks/>
            </p:cNvSpPr>
            <p:nvPr/>
          </p:nvSpPr>
          <p:spPr bwMode="auto">
            <a:xfrm>
              <a:off x="695325" y="1009650"/>
              <a:ext cx="600075" cy="1838325"/>
            </a:xfrm>
            <a:custGeom>
              <a:avLst/>
              <a:gdLst>
                <a:gd name="T0" fmla="*/ 9525 w 945"/>
                <a:gd name="T1" fmla="*/ 295275 h 2895"/>
                <a:gd name="T2" fmla="*/ 19050 w 945"/>
                <a:gd name="T3" fmla="*/ 819150 h 2895"/>
                <a:gd name="T4" fmla="*/ 38100 w 945"/>
                <a:gd name="T5" fmla="*/ 1123950 h 2895"/>
                <a:gd name="T6" fmla="*/ 47625 w 945"/>
                <a:gd name="T7" fmla="*/ 1619250 h 2895"/>
                <a:gd name="T8" fmla="*/ 66675 w 945"/>
                <a:gd name="T9" fmla="*/ 1781175 h 2895"/>
                <a:gd name="T10" fmla="*/ 76200 w 945"/>
                <a:gd name="T11" fmla="*/ 1809750 h 2895"/>
                <a:gd name="T12" fmla="*/ 95250 w 945"/>
                <a:gd name="T13" fmla="*/ 1676400 h 2895"/>
                <a:gd name="T14" fmla="*/ 104775 w 945"/>
                <a:gd name="T15" fmla="*/ 1219200 h 2895"/>
                <a:gd name="T16" fmla="*/ 123825 w 945"/>
                <a:gd name="T17" fmla="*/ 923925 h 2895"/>
                <a:gd name="T18" fmla="*/ 133350 w 945"/>
                <a:gd name="T19" fmla="*/ 371475 h 2895"/>
                <a:gd name="T20" fmla="*/ 152400 w 945"/>
                <a:gd name="T21" fmla="*/ 152400 h 2895"/>
                <a:gd name="T22" fmla="*/ 161925 w 945"/>
                <a:gd name="T23" fmla="*/ 0 h 2895"/>
                <a:gd name="T24" fmla="*/ 171450 w 945"/>
                <a:gd name="T25" fmla="*/ 66675 h 2895"/>
                <a:gd name="T26" fmla="*/ 190500 w 945"/>
                <a:gd name="T27" fmla="*/ 228600 h 2895"/>
                <a:gd name="T28" fmla="*/ 200025 w 945"/>
                <a:gd name="T29" fmla="*/ 714375 h 2895"/>
                <a:gd name="T30" fmla="*/ 219075 w 945"/>
                <a:gd name="T31" fmla="*/ 1019175 h 2895"/>
                <a:gd name="T32" fmla="*/ 228600 w 945"/>
                <a:gd name="T33" fmla="*/ 1543050 h 2895"/>
                <a:gd name="T34" fmla="*/ 247650 w 945"/>
                <a:gd name="T35" fmla="*/ 1733550 h 2895"/>
                <a:gd name="T36" fmla="*/ 266700 w 945"/>
                <a:gd name="T37" fmla="*/ 1743075 h 2895"/>
                <a:gd name="T38" fmla="*/ 285750 w 945"/>
                <a:gd name="T39" fmla="*/ 1552575 h 2895"/>
                <a:gd name="T40" fmla="*/ 295275 w 945"/>
                <a:gd name="T41" fmla="*/ 1038225 h 2895"/>
                <a:gd name="T42" fmla="*/ 314325 w 945"/>
                <a:gd name="T43" fmla="*/ 733425 h 2895"/>
                <a:gd name="T44" fmla="*/ 323850 w 945"/>
                <a:gd name="T45" fmla="*/ 238125 h 2895"/>
                <a:gd name="T46" fmla="*/ 342900 w 945"/>
                <a:gd name="T47" fmla="*/ 66675 h 2895"/>
                <a:gd name="T48" fmla="*/ 352425 w 945"/>
                <a:gd name="T49" fmla="*/ 38100 h 2895"/>
                <a:gd name="T50" fmla="*/ 371475 w 945"/>
                <a:gd name="T51" fmla="*/ 161925 h 2895"/>
                <a:gd name="T52" fmla="*/ 381000 w 945"/>
                <a:gd name="T53" fmla="*/ 609600 h 2895"/>
                <a:gd name="T54" fmla="*/ 400050 w 945"/>
                <a:gd name="T55" fmla="*/ 914400 h 2895"/>
                <a:gd name="T56" fmla="*/ 409575 w 945"/>
                <a:gd name="T57" fmla="*/ 1457325 h 2895"/>
                <a:gd name="T58" fmla="*/ 428625 w 945"/>
                <a:gd name="T59" fmla="*/ 1676400 h 2895"/>
                <a:gd name="T60" fmla="*/ 438150 w 945"/>
                <a:gd name="T61" fmla="*/ 1838325 h 2895"/>
                <a:gd name="T62" fmla="*/ 457200 w 945"/>
                <a:gd name="T63" fmla="*/ 1771650 h 2895"/>
                <a:gd name="T64" fmla="*/ 466725 w 945"/>
                <a:gd name="T65" fmla="*/ 1419225 h 2895"/>
                <a:gd name="T66" fmla="*/ 485775 w 945"/>
                <a:gd name="T67" fmla="*/ 1133475 h 2895"/>
                <a:gd name="T68" fmla="*/ 495300 w 945"/>
                <a:gd name="T69" fmla="*/ 561975 h 2895"/>
                <a:gd name="T70" fmla="*/ 514350 w 945"/>
                <a:gd name="T71" fmla="*/ 304800 h 2895"/>
                <a:gd name="T72" fmla="*/ 523875 w 945"/>
                <a:gd name="T73" fmla="*/ 28575 h 2895"/>
                <a:gd name="T74" fmla="*/ 533400 w 945"/>
                <a:gd name="T75" fmla="*/ 19050 h 2895"/>
                <a:gd name="T76" fmla="*/ 552450 w 945"/>
                <a:gd name="T77" fmla="*/ 114300 h 2895"/>
                <a:gd name="T78" fmla="*/ 561975 w 945"/>
                <a:gd name="T79" fmla="*/ 514350 h 2895"/>
                <a:gd name="T80" fmla="*/ 581025 w 945"/>
                <a:gd name="T81" fmla="*/ 800100 h 2895"/>
                <a:gd name="T82" fmla="*/ 590550 w 945"/>
                <a:gd name="T83" fmla="*/ 1371600 h 28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45" h="2895">
                  <a:moveTo>
                    <a:pt x="0" y="180"/>
                  </a:moveTo>
                  <a:lnTo>
                    <a:pt x="0" y="450"/>
                  </a:lnTo>
                  <a:lnTo>
                    <a:pt x="15" y="465"/>
                  </a:lnTo>
                  <a:lnTo>
                    <a:pt x="15" y="840"/>
                  </a:lnTo>
                  <a:lnTo>
                    <a:pt x="30" y="855"/>
                  </a:lnTo>
                  <a:lnTo>
                    <a:pt x="30" y="1290"/>
                  </a:lnTo>
                  <a:lnTo>
                    <a:pt x="45" y="1305"/>
                  </a:lnTo>
                  <a:lnTo>
                    <a:pt x="45" y="1755"/>
                  </a:lnTo>
                  <a:lnTo>
                    <a:pt x="60" y="1770"/>
                  </a:lnTo>
                  <a:lnTo>
                    <a:pt x="60" y="2190"/>
                  </a:lnTo>
                  <a:lnTo>
                    <a:pt x="75" y="2205"/>
                  </a:lnTo>
                  <a:lnTo>
                    <a:pt x="75" y="2550"/>
                  </a:lnTo>
                  <a:lnTo>
                    <a:pt x="90" y="2565"/>
                  </a:lnTo>
                  <a:lnTo>
                    <a:pt x="90" y="2790"/>
                  </a:lnTo>
                  <a:lnTo>
                    <a:pt x="105" y="2805"/>
                  </a:lnTo>
                  <a:lnTo>
                    <a:pt x="105" y="2895"/>
                  </a:lnTo>
                  <a:lnTo>
                    <a:pt x="120" y="2880"/>
                  </a:lnTo>
                  <a:lnTo>
                    <a:pt x="120" y="2850"/>
                  </a:lnTo>
                  <a:lnTo>
                    <a:pt x="135" y="2835"/>
                  </a:lnTo>
                  <a:lnTo>
                    <a:pt x="135" y="2655"/>
                  </a:lnTo>
                  <a:lnTo>
                    <a:pt x="150" y="2640"/>
                  </a:lnTo>
                  <a:lnTo>
                    <a:pt x="150" y="2340"/>
                  </a:lnTo>
                  <a:lnTo>
                    <a:pt x="165" y="2325"/>
                  </a:lnTo>
                  <a:lnTo>
                    <a:pt x="165" y="1920"/>
                  </a:lnTo>
                  <a:lnTo>
                    <a:pt x="180" y="1905"/>
                  </a:lnTo>
                  <a:lnTo>
                    <a:pt x="180" y="1470"/>
                  </a:lnTo>
                  <a:lnTo>
                    <a:pt x="195" y="1455"/>
                  </a:lnTo>
                  <a:lnTo>
                    <a:pt x="195" y="1005"/>
                  </a:lnTo>
                  <a:lnTo>
                    <a:pt x="210" y="990"/>
                  </a:lnTo>
                  <a:lnTo>
                    <a:pt x="210" y="585"/>
                  </a:lnTo>
                  <a:lnTo>
                    <a:pt x="225" y="570"/>
                  </a:lnTo>
                  <a:lnTo>
                    <a:pt x="225" y="255"/>
                  </a:lnTo>
                  <a:lnTo>
                    <a:pt x="240" y="240"/>
                  </a:lnTo>
                  <a:lnTo>
                    <a:pt x="240" y="60"/>
                  </a:lnTo>
                  <a:lnTo>
                    <a:pt x="255" y="45"/>
                  </a:lnTo>
                  <a:lnTo>
                    <a:pt x="255" y="0"/>
                  </a:lnTo>
                  <a:lnTo>
                    <a:pt x="255" y="15"/>
                  </a:lnTo>
                  <a:lnTo>
                    <a:pt x="270" y="30"/>
                  </a:lnTo>
                  <a:lnTo>
                    <a:pt x="270" y="105"/>
                  </a:lnTo>
                  <a:lnTo>
                    <a:pt x="285" y="120"/>
                  </a:lnTo>
                  <a:lnTo>
                    <a:pt x="285" y="345"/>
                  </a:lnTo>
                  <a:lnTo>
                    <a:pt x="300" y="360"/>
                  </a:lnTo>
                  <a:lnTo>
                    <a:pt x="300" y="690"/>
                  </a:lnTo>
                  <a:lnTo>
                    <a:pt x="315" y="705"/>
                  </a:lnTo>
                  <a:lnTo>
                    <a:pt x="315" y="1125"/>
                  </a:lnTo>
                  <a:lnTo>
                    <a:pt x="330" y="1140"/>
                  </a:lnTo>
                  <a:lnTo>
                    <a:pt x="330" y="1590"/>
                  </a:lnTo>
                  <a:lnTo>
                    <a:pt x="345" y="1605"/>
                  </a:lnTo>
                  <a:lnTo>
                    <a:pt x="345" y="2040"/>
                  </a:lnTo>
                  <a:lnTo>
                    <a:pt x="360" y="2055"/>
                  </a:lnTo>
                  <a:lnTo>
                    <a:pt x="360" y="2430"/>
                  </a:lnTo>
                  <a:lnTo>
                    <a:pt x="375" y="2445"/>
                  </a:lnTo>
                  <a:lnTo>
                    <a:pt x="375" y="2715"/>
                  </a:lnTo>
                  <a:lnTo>
                    <a:pt x="390" y="2730"/>
                  </a:lnTo>
                  <a:lnTo>
                    <a:pt x="390" y="2880"/>
                  </a:lnTo>
                  <a:lnTo>
                    <a:pt x="420" y="2880"/>
                  </a:lnTo>
                  <a:lnTo>
                    <a:pt x="420" y="2745"/>
                  </a:lnTo>
                  <a:lnTo>
                    <a:pt x="435" y="2730"/>
                  </a:lnTo>
                  <a:lnTo>
                    <a:pt x="435" y="2460"/>
                  </a:lnTo>
                  <a:lnTo>
                    <a:pt x="450" y="2445"/>
                  </a:lnTo>
                  <a:lnTo>
                    <a:pt x="450" y="2085"/>
                  </a:lnTo>
                  <a:lnTo>
                    <a:pt x="465" y="2070"/>
                  </a:lnTo>
                  <a:lnTo>
                    <a:pt x="465" y="1635"/>
                  </a:lnTo>
                  <a:lnTo>
                    <a:pt x="480" y="1620"/>
                  </a:lnTo>
                  <a:lnTo>
                    <a:pt x="480" y="1170"/>
                  </a:lnTo>
                  <a:lnTo>
                    <a:pt x="495" y="1155"/>
                  </a:lnTo>
                  <a:lnTo>
                    <a:pt x="495" y="735"/>
                  </a:lnTo>
                  <a:lnTo>
                    <a:pt x="510" y="720"/>
                  </a:lnTo>
                  <a:lnTo>
                    <a:pt x="510" y="375"/>
                  </a:lnTo>
                  <a:lnTo>
                    <a:pt x="525" y="360"/>
                  </a:lnTo>
                  <a:lnTo>
                    <a:pt x="525" y="120"/>
                  </a:lnTo>
                  <a:lnTo>
                    <a:pt x="540" y="105"/>
                  </a:lnTo>
                  <a:lnTo>
                    <a:pt x="540" y="15"/>
                  </a:lnTo>
                  <a:lnTo>
                    <a:pt x="555" y="30"/>
                  </a:lnTo>
                  <a:lnTo>
                    <a:pt x="555" y="60"/>
                  </a:lnTo>
                  <a:lnTo>
                    <a:pt x="570" y="75"/>
                  </a:lnTo>
                  <a:lnTo>
                    <a:pt x="570" y="240"/>
                  </a:lnTo>
                  <a:lnTo>
                    <a:pt x="585" y="255"/>
                  </a:lnTo>
                  <a:lnTo>
                    <a:pt x="585" y="555"/>
                  </a:lnTo>
                  <a:lnTo>
                    <a:pt x="600" y="570"/>
                  </a:lnTo>
                  <a:lnTo>
                    <a:pt x="600" y="960"/>
                  </a:lnTo>
                  <a:lnTo>
                    <a:pt x="615" y="975"/>
                  </a:lnTo>
                  <a:lnTo>
                    <a:pt x="615" y="1425"/>
                  </a:lnTo>
                  <a:lnTo>
                    <a:pt x="630" y="1440"/>
                  </a:lnTo>
                  <a:lnTo>
                    <a:pt x="630" y="1890"/>
                  </a:lnTo>
                  <a:lnTo>
                    <a:pt x="645" y="1905"/>
                  </a:lnTo>
                  <a:lnTo>
                    <a:pt x="645" y="2295"/>
                  </a:lnTo>
                  <a:lnTo>
                    <a:pt x="660" y="2310"/>
                  </a:lnTo>
                  <a:lnTo>
                    <a:pt x="660" y="2625"/>
                  </a:lnTo>
                  <a:lnTo>
                    <a:pt x="675" y="2640"/>
                  </a:lnTo>
                  <a:lnTo>
                    <a:pt x="675" y="2835"/>
                  </a:lnTo>
                  <a:lnTo>
                    <a:pt x="690" y="2850"/>
                  </a:lnTo>
                  <a:lnTo>
                    <a:pt x="690" y="2895"/>
                  </a:lnTo>
                  <a:lnTo>
                    <a:pt x="705" y="2880"/>
                  </a:lnTo>
                  <a:lnTo>
                    <a:pt x="705" y="2805"/>
                  </a:lnTo>
                  <a:lnTo>
                    <a:pt x="720" y="2790"/>
                  </a:lnTo>
                  <a:lnTo>
                    <a:pt x="720" y="2580"/>
                  </a:lnTo>
                  <a:lnTo>
                    <a:pt x="735" y="2565"/>
                  </a:lnTo>
                  <a:lnTo>
                    <a:pt x="735" y="2235"/>
                  </a:lnTo>
                  <a:lnTo>
                    <a:pt x="750" y="2220"/>
                  </a:lnTo>
                  <a:lnTo>
                    <a:pt x="750" y="1800"/>
                  </a:lnTo>
                  <a:lnTo>
                    <a:pt x="765" y="1785"/>
                  </a:lnTo>
                  <a:lnTo>
                    <a:pt x="765" y="1335"/>
                  </a:lnTo>
                  <a:lnTo>
                    <a:pt x="780" y="1320"/>
                  </a:lnTo>
                  <a:lnTo>
                    <a:pt x="780" y="885"/>
                  </a:lnTo>
                  <a:lnTo>
                    <a:pt x="795" y="870"/>
                  </a:lnTo>
                  <a:lnTo>
                    <a:pt x="795" y="495"/>
                  </a:lnTo>
                  <a:lnTo>
                    <a:pt x="810" y="480"/>
                  </a:lnTo>
                  <a:lnTo>
                    <a:pt x="810" y="195"/>
                  </a:lnTo>
                  <a:lnTo>
                    <a:pt x="825" y="180"/>
                  </a:lnTo>
                  <a:lnTo>
                    <a:pt x="825" y="45"/>
                  </a:lnTo>
                  <a:lnTo>
                    <a:pt x="840" y="30"/>
                  </a:lnTo>
                  <a:lnTo>
                    <a:pt x="840" y="15"/>
                  </a:lnTo>
                  <a:lnTo>
                    <a:pt x="840" y="30"/>
                  </a:lnTo>
                  <a:lnTo>
                    <a:pt x="855" y="45"/>
                  </a:lnTo>
                  <a:lnTo>
                    <a:pt x="855" y="165"/>
                  </a:lnTo>
                  <a:lnTo>
                    <a:pt x="870" y="180"/>
                  </a:lnTo>
                  <a:lnTo>
                    <a:pt x="870" y="435"/>
                  </a:lnTo>
                  <a:lnTo>
                    <a:pt x="885" y="450"/>
                  </a:lnTo>
                  <a:lnTo>
                    <a:pt x="885" y="810"/>
                  </a:lnTo>
                  <a:lnTo>
                    <a:pt x="900" y="825"/>
                  </a:lnTo>
                  <a:lnTo>
                    <a:pt x="900" y="1245"/>
                  </a:lnTo>
                  <a:lnTo>
                    <a:pt x="915" y="1260"/>
                  </a:lnTo>
                  <a:lnTo>
                    <a:pt x="915" y="1725"/>
                  </a:lnTo>
                  <a:lnTo>
                    <a:pt x="930" y="1740"/>
                  </a:lnTo>
                  <a:lnTo>
                    <a:pt x="930" y="2160"/>
                  </a:lnTo>
                  <a:lnTo>
                    <a:pt x="945" y="2175"/>
                  </a:lnTo>
                  <a:lnTo>
                    <a:pt x="945" y="252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3" name="Freeform 3735"/>
            <p:cNvSpPr>
              <a:spLocks/>
            </p:cNvSpPr>
            <p:nvPr/>
          </p:nvSpPr>
          <p:spPr bwMode="auto">
            <a:xfrm>
              <a:off x="1295400" y="990600"/>
              <a:ext cx="609600" cy="1905000"/>
            </a:xfrm>
            <a:custGeom>
              <a:avLst/>
              <a:gdLst>
                <a:gd name="T0" fmla="*/ 9525 w 960"/>
                <a:gd name="T1" fmla="*/ 1781175 h 3000"/>
                <a:gd name="T2" fmla="*/ 28575 w 960"/>
                <a:gd name="T3" fmla="*/ 1847850 h 3000"/>
                <a:gd name="T4" fmla="*/ 38100 w 960"/>
                <a:gd name="T5" fmla="*/ 1724025 h 3000"/>
                <a:gd name="T6" fmla="*/ 57150 w 960"/>
                <a:gd name="T7" fmla="*/ 1514475 h 3000"/>
                <a:gd name="T8" fmla="*/ 66675 w 960"/>
                <a:gd name="T9" fmla="*/ 981075 h 3000"/>
                <a:gd name="T10" fmla="*/ 85725 w 960"/>
                <a:gd name="T11" fmla="*/ 676275 h 3000"/>
                <a:gd name="T12" fmla="*/ 95250 w 960"/>
                <a:gd name="T13" fmla="*/ 209550 h 3000"/>
                <a:gd name="T14" fmla="*/ 114300 w 960"/>
                <a:gd name="T15" fmla="*/ 66675 h 3000"/>
                <a:gd name="T16" fmla="*/ 123825 w 960"/>
                <a:gd name="T17" fmla="*/ 76200 h 3000"/>
                <a:gd name="T18" fmla="*/ 142875 w 960"/>
                <a:gd name="T19" fmla="*/ 228600 h 3000"/>
                <a:gd name="T20" fmla="*/ 152400 w 960"/>
                <a:gd name="T21" fmla="*/ 704850 h 3000"/>
                <a:gd name="T22" fmla="*/ 171450 w 960"/>
                <a:gd name="T23" fmla="*/ 1009650 h 3000"/>
                <a:gd name="T24" fmla="*/ 180975 w 960"/>
                <a:gd name="T25" fmla="*/ 1533525 h 3000"/>
                <a:gd name="T26" fmla="*/ 200025 w 960"/>
                <a:gd name="T27" fmla="*/ 1733550 h 3000"/>
                <a:gd name="T28" fmla="*/ 209550 w 960"/>
                <a:gd name="T29" fmla="*/ 1857375 h 3000"/>
                <a:gd name="T30" fmla="*/ 219075 w 960"/>
                <a:gd name="T31" fmla="*/ 1771650 h 3000"/>
                <a:gd name="T32" fmla="*/ 238125 w 960"/>
                <a:gd name="T33" fmla="*/ 1600200 h 3000"/>
                <a:gd name="T34" fmla="*/ 247650 w 960"/>
                <a:gd name="T35" fmla="*/ 1095375 h 3000"/>
                <a:gd name="T36" fmla="*/ 266700 w 960"/>
                <a:gd name="T37" fmla="*/ 790575 h 3000"/>
                <a:gd name="T38" fmla="*/ 276225 w 960"/>
                <a:gd name="T39" fmla="*/ 276225 h 3000"/>
                <a:gd name="T40" fmla="*/ 295275 w 960"/>
                <a:gd name="T41" fmla="*/ 104775 h 3000"/>
                <a:gd name="T42" fmla="*/ 314325 w 960"/>
                <a:gd name="T43" fmla="*/ 152400 h 3000"/>
                <a:gd name="T44" fmla="*/ 333375 w 960"/>
                <a:gd name="T45" fmla="*/ 352425 h 3000"/>
                <a:gd name="T46" fmla="*/ 342900 w 960"/>
                <a:gd name="T47" fmla="*/ 876300 h 3000"/>
                <a:gd name="T48" fmla="*/ 361950 w 960"/>
                <a:gd name="T49" fmla="*/ 1181100 h 3000"/>
                <a:gd name="T50" fmla="*/ 371475 w 960"/>
                <a:gd name="T51" fmla="*/ 1657350 h 3000"/>
                <a:gd name="T52" fmla="*/ 390525 w 960"/>
                <a:gd name="T53" fmla="*/ 1809750 h 3000"/>
                <a:gd name="T54" fmla="*/ 400050 w 960"/>
                <a:gd name="T55" fmla="*/ 1800225 h 3000"/>
                <a:gd name="T56" fmla="*/ 419100 w 960"/>
                <a:gd name="T57" fmla="*/ 1647825 h 3000"/>
                <a:gd name="T58" fmla="*/ 428625 w 960"/>
                <a:gd name="T59" fmla="*/ 1171575 h 3000"/>
                <a:gd name="T60" fmla="*/ 447675 w 960"/>
                <a:gd name="T61" fmla="*/ 866775 h 3000"/>
                <a:gd name="T62" fmla="*/ 457200 w 960"/>
                <a:gd name="T63" fmla="*/ 333375 h 3000"/>
                <a:gd name="T64" fmla="*/ 476250 w 960"/>
                <a:gd name="T65" fmla="*/ 123825 h 3000"/>
                <a:gd name="T66" fmla="*/ 485775 w 960"/>
                <a:gd name="T67" fmla="*/ 0 h 3000"/>
                <a:gd name="T68" fmla="*/ 495300 w 960"/>
                <a:gd name="T69" fmla="*/ 85725 h 3000"/>
                <a:gd name="T70" fmla="*/ 514350 w 960"/>
                <a:gd name="T71" fmla="*/ 266700 h 3000"/>
                <a:gd name="T72" fmla="*/ 523875 w 960"/>
                <a:gd name="T73" fmla="*/ 790575 h 3000"/>
                <a:gd name="T74" fmla="*/ 542925 w 960"/>
                <a:gd name="T75" fmla="*/ 1104900 h 3000"/>
                <a:gd name="T76" fmla="*/ 552450 w 960"/>
                <a:gd name="T77" fmla="*/ 1628775 h 3000"/>
                <a:gd name="T78" fmla="*/ 571500 w 960"/>
                <a:gd name="T79" fmla="*/ 1819275 h 3000"/>
                <a:gd name="T80" fmla="*/ 581025 w 960"/>
                <a:gd name="T81" fmla="*/ 1885950 h 3000"/>
                <a:gd name="T82" fmla="*/ 600075 w 960"/>
                <a:gd name="T83" fmla="*/ 1752600 h 30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000">
                  <a:moveTo>
                    <a:pt x="0" y="2550"/>
                  </a:moveTo>
                  <a:lnTo>
                    <a:pt x="15" y="2565"/>
                  </a:lnTo>
                  <a:lnTo>
                    <a:pt x="15" y="2805"/>
                  </a:lnTo>
                  <a:lnTo>
                    <a:pt x="30" y="2820"/>
                  </a:lnTo>
                  <a:lnTo>
                    <a:pt x="30" y="2925"/>
                  </a:lnTo>
                  <a:lnTo>
                    <a:pt x="45" y="2910"/>
                  </a:lnTo>
                  <a:lnTo>
                    <a:pt x="45" y="2880"/>
                  </a:lnTo>
                  <a:lnTo>
                    <a:pt x="60" y="2865"/>
                  </a:lnTo>
                  <a:lnTo>
                    <a:pt x="60" y="2715"/>
                  </a:lnTo>
                  <a:lnTo>
                    <a:pt x="75" y="2700"/>
                  </a:lnTo>
                  <a:lnTo>
                    <a:pt x="75" y="2400"/>
                  </a:lnTo>
                  <a:lnTo>
                    <a:pt x="90" y="2385"/>
                  </a:lnTo>
                  <a:lnTo>
                    <a:pt x="90" y="1995"/>
                  </a:lnTo>
                  <a:lnTo>
                    <a:pt x="105" y="1980"/>
                  </a:lnTo>
                  <a:lnTo>
                    <a:pt x="105" y="1545"/>
                  </a:lnTo>
                  <a:lnTo>
                    <a:pt x="120" y="1530"/>
                  </a:lnTo>
                  <a:lnTo>
                    <a:pt x="120" y="1080"/>
                  </a:lnTo>
                  <a:lnTo>
                    <a:pt x="135" y="1065"/>
                  </a:lnTo>
                  <a:lnTo>
                    <a:pt x="135" y="660"/>
                  </a:lnTo>
                  <a:lnTo>
                    <a:pt x="150" y="645"/>
                  </a:lnTo>
                  <a:lnTo>
                    <a:pt x="150" y="330"/>
                  </a:lnTo>
                  <a:lnTo>
                    <a:pt x="165" y="315"/>
                  </a:lnTo>
                  <a:lnTo>
                    <a:pt x="165" y="120"/>
                  </a:lnTo>
                  <a:lnTo>
                    <a:pt x="180" y="105"/>
                  </a:lnTo>
                  <a:lnTo>
                    <a:pt x="180" y="45"/>
                  </a:lnTo>
                  <a:lnTo>
                    <a:pt x="195" y="60"/>
                  </a:lnTo>
                  <a:lnTo>
                    <a:pt x="195" y="120"/>
                  </a:lnTo>
                  <a:lnTo>
                    <a:pt x="210" y="135"/>
                  </a:lnTo>
                  <a:lnTo>
                    <a:pt x="210" y="345"/>
                  </a:lnTo>
                  <a:lnTo>
                    <a:pt x="225" y="360"/>
                  </a:lnTo>
                  <a:lnTo>
                    <a:pt x="225" y="690"/>
                  </a:lnTo>
                  <a:lnTo>
                    <a:pt x="240" y="705"/>
                  </a:lnTo>
                  <a:lnTo>
                    <a:pt x="240" y="1110"/>
                  </a:lnTo>
                  <a:lnTo>
                    <a:pt x="255" y="1125"/>
                  </a:lnTo>
                  <a:lnTo>
                    <a:pt x="255" y="1575"/>
                  </a:lnTo>
                  <a:lnTo>
                    <a:pt x="270" y="1590"/>
                  </a:lnTo>
                  <a:lnTo>
                    <a:pt x="270" y="2025"/>
                  </a:lnTo>
                  <a:lnTo>
                    <a:pt x="285" y="2040"/>
                  </a:lnTo>
                  <a:lnTo>
                    <a:pt x="285" y="2415"/>
                  </a:lnTo>
                  <a:lnTo>
                    <a:pt x="300" y="2430"/>
                  </a:lnTo>
                  <a:lnTo>
                    <a:pt x="300" y="2715"/>
                  </a:lnTo>
                  <a:lnTo>
                    <a:pt x="315" y="2730"/>
                  </a:lnTo>
                  <a:lnTo>
                    <a:pt x="315" y="2895"/>
                  </a:lnTo>
                  <a:lnTo>
                    <a:pt x="330" y="2910"/>
                  </a:lnTo>
                  <a:lnTo>
                    <a:pt x="330" y="2925"/>
                  </a:lnTo>
                  <a:lnTo>
                    <a:pt x="330" y="2910"/>
                  </a:lnTo>
                  <a:lnTo>
                    <a:pt x="345" y="2895"/>
                  </a:lnTo>
                  <a:lnTo>
                    <a:pt x="345" y="2790"/>
                  </a:lnTo>
                  <a:lnTo>
                    <a:pt x="360" y="2775"/>
                  </a:lnTo>
                  <a:lnTo>
                    <a:pt x="360" y="2535"/>
                  </a:lnTo>
                  <a:lnTo>
                    <a:pt x="375" y="2520"/>
                  </a:lnTo>
                  <a:lnTo>
                    <a:pt x="375" y="2160"/>
                  </a:lnTo>
                  <a:lnTo>
                    <a:pt x="390" y="2145"/>
                  </a:lnTo>
                  <a:lnTo>
                    <a:pt x="390" y="1725"/>
                  </a:lnTo>
                  <a:lnTo>
                    <a:pt x="405" y="1710"/>
                  </a:lnTo>
                  <a:lnTo>
                    <a:pt x="405" y="1260"/>
                  </a:lnTo>
                  <a:lnTo>
                    <a:pt x="420" y="1245"/>
                  </a:lnTo>
                  <a:lnTo>
                    <a:pt x="420" y="810"/>
                  </a:lnTo>
                  <a:lnTo>
                    <a:pt x="435" y="795"/>
                  </a:lnTo>
                  <a:lnTo>
                    <a:pt x="435" y="435"/>
                  </a:lnTo>
                  <a:lnTo>
                    <a:pt x="450" y="420"/>
                  </a:lnTo>
                  <a:lnTo>
                    <a:pt x="450" y="180"/>
                  </a:lnTo>
                  <a:lnTo>
                    <a:pt x="465" y="165"/>
                  </a:lnTo>
                  <a:lnTo>
                    <a:pt x="465" y="45"/>
                  </a:lnTo>
                  <a:lnTo>
                    <a:pt x="495" y="75"/>
                  </a:lnTo>
                  <a:lnTo>
                    <a:pt x="495" y="240"/>
                  </a:lnTo>
                  <a:lnTo>
                    <a:pt x="510" y="255"/>
                  </a:lnTo>
                  <a:lnTo>
                    <a:pt x="510" y="540"/>
                  </a:lnTo>
                  <a:lnTo>
                    <a:pt x="525" y="555"/>
                  </a:lnTo>
                  <a:lnTo>
                    <a:pt x="525" y="930"/>
                  </a:lnTo>
                  <a:lnTo>
                    <a:pt x="540" y="945"/>
                  </a:lnTo>
                  <a:lnTo>
                    <a:pt x="540" y="1380"/>
                  </a:lnTo>
                  <a:lnTo>
                    <a:pt x="555" y="1395"/>
                  </a:lnTo>
                  <a:lnTo>
                    <a:pt x="555" y="1845"/>
                  </a:lnTo>
                  <a:lnTo>
                    <a:pt x="570" y="1860"/>
                  </a:lnTo>
                  <a:lnTo>
                    <a:pt x="570" y="2265"/>
                  </a:lnTo>
                  <a:lnTo>
                    <a:pt x="585" y="2280"/>
                  </a:lnTo>
                  <a:lnTo>
                    <a:pt x="585" y="2610"/>
                  </a:lnTo>
                  <a:lnTo>
                    <a:pt x="600" y="2625"/>
                  </a:lnTo>
                  <a:lnTo>
                    <a:pt x="600" y="2835"/>
                  </a:lnTo>
                  <a:lnTo>
                    <a:pt x="615" y="2850"/>
                  </a:lnTo>
                  <a:lnTo>
                    <a:pt x="615" y="2925"/>
                  </a:lnTo>
                  <a:lnTo>
                    <a:pt x="630" y="2910"/>
                  </a:lnTo>
                  <a:lnTo>
                    <a:pt x="630" y="2835"/>
                  </a:lnTo>
                  <a:lnTo>
                    <a:pt x="645" y="2820"/>
                  </a:lnTo>
                  <a:lnTo>
                    <a:pt x="645" y="2610"/>
                  </a:lnTo>
                  <a:lnTo>
                    <a:pt x="660" y="2595"/>
                  </a:lnTo>
                  <a:lnTo>
                    <a:pt x="660" y="2265"/>
                  </a:lnTo>
                  <a:lnTo>
                    <a:pt x="675" y="2250"/>
                  </a:lnTo>
                  <a:lnTo>
                    <a:pt x="675" y="1845"/>
                  </a:lnTo>
                  <a:lnTo>
                    <a:pt x="690" y="1830"/>
                  </a:lnTo>
                  <a:lnTo>
                    <a:pt x="690" y="1380"/>
                  </a:lnTo>
                  <a:lnTo>
                    <a:pt x="705" y="1365"/>
                  </a:lnTo>
                  <a:lnTo>
                    <a:pt x="705" y="915"/>
                  </a:lnTo>
                  <a:lnTo>
                    <a:pt x="720" y="900"/>
                  </a:lnTo>
                  <a:lnTo>
                    <a:pt x="720" y="525"/>
                  </a:lnTo>
                  <a:lnTo>
                    <a:pt x="735" y="510"/>
                  </a:lnTo>
                  <a:lnTo>
                    <a:pt x="735" y="210"/>
                  </a:lnTo>
                  <a:lnTo>
                    <a:pt x="750" y="195"/>
                  </a:lnTo>
                  <a:lnTo>
                    <a:pt x="750" y="45"/>
                  </a:lnTo>
                  <a:lnTo>
                    <a:pt x="765" y="30"/>
                  </a:lnTo>
                  <a:lnTo>
                    <a:pt x="765" y="0"/>
                  </a:lnTo>
                  <a:lnTo>
                    <a:pt x="765" y="15"/>
                  </a:lnTo>
                  <a:lnTo>
                    <a:pt x="780" y="30"/>
                  </a:lnTo>
                  <a:lnTo>
                    <a:pt x="780" y="135"/>
                  </a:lnTo>
                  <a:lnTo>
                    <a:pt x="795" y="150"/>
                  </a:lnTo>
                  <a:lnTo>
                    <a:pt x="795" y="405"/>
                  </a:lnTo>
                  <a:lnTo>
                    <a:pt x="810" y="420"/>
                  </a:lnTo>
                  <a:lnTo>
                    <a:pt x="810" y="795"/>
                  </a:lnTo>
                  <a:lnTo>
                    <a:pt x="825" y="810"/>
                  </a:lnTo>
                  <a:lnTo>
                    <a:pt x="825" y="1245"/>
                  </a:lnTo>
                  <a:lnTo>
                    <a:pt x="840" y="1260"/>
                  </a:lnTo>
                  <a:lnTo>
                    <a:pt x="840" y="1725"/>
                  </a:lnTo>
                  <a:lnTo>
                    <a:pt x="855" y="1740"/>
                  </a:lnTo>
                  <a:lnTo>
                    <a:pt x="855" y="2175"/>
                  </a:lnTo>
                  <a:lnTo>
                    <a:pt x="870" y="2190"/>
                  </a:lnTo>
                  <a:lnTo>
                    <a:pt x="870" y="2565"/>
                  </a:lnTo>
                  <a:lnTo>
                    <a:pt x="885" y="2580"/>
                  </a:lnTo>
                  <a:lnTo>
                    <a:pt x="885" y="2850"/>
                  </a:lnTo>
                  <a:lnTo>
                    <a:pt x="900" y="2865"/>
                  </a:lnTo>
                  <a:lnTo>
                    <a:pt x="900" y="2985"/>
                  </a:lnTo>
                  <a:lnTo>
                    <a:pt x="915" y="3000"/>
                  </a:lnTo>
                  <a:lnTo>
                    <a:pt x="915" y="2970"/>
                  </a:lnTo>
                  <a:lnTo>
                    <a:pt x="930" y="2955"/>
                  </a:lnTo>
                  <a:lnTo>
                    <a:pt x="930" y="2775"/>
                  </a:lnTo>
                  <a:lnTo>
                    <a:pt x="945" y="2760"/>
                  </a:lnTo>
                  <a:lnTo>
                    <a:pt x="945" y="2460"/>
                  </a:lnTo>
                  <a:lnTo>
                    <a:pt x="960" y="244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4" name="Freeform 3736"/>
            <p:cNvSpPr>
              <a:spLocks/>
            </p:cNvSpPr>
            <p:nvPr/>
          </p:nvSpPr>
          <p:spPr bwMode="auto">
            <a:xfrm>
              <a:off x="1905000" y="838200"/>
              <a:ext cx="590550" cy="2190750"/>
            </a:xfrm>
            <a:custGeom>
              <a:avLst/>
              <a:gdLst>
                <a:gd name="T0" fmla="*/ 9525 w 930"/>
                <a:gd name="T1" fmla="*/ 1428750 h 3450"/>
                <a:gd name="T2" fmla="*/ 19050 w 930"/>
                <a:gd name="T3" fmla="*/ 828675 h 3450"/>
                <a:gd name="T4" fmla="*/ 38100 w 930"/>
                <a:gd name="T5" fmla="*/ 523875 h 3450"/>
                <a:gd name="T6" fmla="*/ 47625 w 930"/>
                <a:gd name="T7" fmla="*/ 152400 h 3450"/>
                <a:gd name="T8" fmla="*/ 66675 w 930"/>
                <a:gd name="T9" fmla="*/ 104775 h 3450"/>
                <a:gd name="T10" fmla="*/ 76200 w 930"/>
                <a:gd name="T11" fmla="*/ 285750 h 3450"/>
                <a:gd name="T12" fmla="*/ 95250 w 930"/>
                <a:gd name="T13" fmla="*/ 533400 h 3450"/>
                <a:gd name="T14" fmla="*/ 104775 w 930"/>
                <a:gd name="T15" fmla="*/ 1133475 h 3450"/>
                <a:gd name="T16" fmla="*/ 123825 w 930"/>
                <a:gd name="T17" fmla="*/ 1466850 h 3450"/>
                <a:gd name="T18" fmla="*/ 133350 w 930"/>
                <a:gd name="T19" fmla="*/ 1971675 h 3450"/>
                <a:gd name="T20" fmla="*/ 152400 w 930"/>
                <a:gd name="T21" fmla="*/ 2105025 h 3450"/>
                <a:gd name="T22" fmla="*/ 161925 w 930"/>
                <a:gd name="T23" fmla="*/ 2114550 h 3450"/>
                <a:gd name="T24" fmla="*/ 171450 w 930"/>
                <a:gd name="T25" fmla="*/ 1857375 h 3450"/>
                <a:gd name="T26" fmla="*/ 190500 w 930"/>
                <a:gd name="T27" fmla="*/ 1590675 h 3450"/>
                <a:gd name="T28" fmla="*/ 200025 w 930"/>
                <a:gd name="T29" fmla="*/ 942975 h 3450"/>
                <a:gd name="T30" fmla="*/ 219075 w 930"/>
                <a:gd name="T31" fmla="*/ 619125 h 3450"/>
                <a:gd name="T32" fmla="*/ 228600 w 930"/>
                <a:gd name="T33" fmla="*/ 142875 h 3450"/>
                <a:gd name="T34" fmla="*/ 247650 w 930"/>
                <a:gd name="T35" fmla="*/ 28575 h 3450"/>
                <a:gd name="T36" fmla="*/ 257175 w 930"/>
                <a:gd name="T37" fmla="*/ 161925 h 3450"/>
                <a:gd name="T38" fmla="*/ 276225 w 930"/>
                <a:gd name="T39" fmla="*/ 381000 h 3450"/>
                <a:gd name="T40" fmla="*/ 285750 w 930"/>
                <a:gd name="T41" fmla="*/ 990600 h 3450"/>
                <a:gd name="T42" fmla="*/ 304800 w 930"/>
                <a:gd name="T43" fmla="*/ 1343025 h 3450"/>
                <a:gd name="T44" fmla="*/ 314325 w 930"/>
                <a:gd name="T45" fmla="*/ 1924050 h 3450"/>
                <a:gd name="T46" fmla="*/ 333375 w 930"/>
                <a:gd name="T47" fmla="*/ 2114550 h 3450"/>
                <a:gd name="T48" fmla="*/ 342900 w 930"/>
                <a:gd name="T49" fmla="*/ 2143125 h 3450"/>
                <a:gd name="T50" fmla="*/ 361950 w 930"/>
                <a:gd name="T51" fmla="*/ 1990725 h 3450"/>
                <a:gd name="T52" fmla="*/ 371475 w 930"/>
                <a:gd name="T53" fmla="*/ 1447800 h 3450"/>
                <a:gd name="T54" fmla="*/ 390525 w 930"/>
                <a:gd name="T55" fmla="*/ 1095375 h 3450"/>
                <a:gd name="T56" fmla="*/ 400050 w 930"/>
                <a:gd name="T57" fmla="*/ 447675 h 3450"/>
                <a:gd name="T58" fmla="*/ 419100 w 930"/>
                <a:gd name="T59" fmla="*/ 190500 h 3450"/>
                <a:gd name="T60" fmla="*/ 428625 w 930"/>
                <a:gd name="T61" fmla="*/ 0 h 3450"/>
                <a:gd name="T62" fmla="*/ 447675 w 930"/>
                <a:gd name="T63" fmla="*/ 76200 h 3450"/>
                <a:gd name="T64" fmla="*/ 457200 w 930"/>
                <a:gd name="T65" fmla="*/ 504825 h 3450"/>
                <a:gd name="T66" fmla="*/ 476250 w 930"/>
                <a:gd name="T67" fmla="*/ 828675 h 3450"/>
                <a:gd name="T68" fmla="*/ 485775 w 930"/>
                <a:gd name="T69" fmla="*/ 1504950 h 3450"/>
                <a:gd name="T70" fmla="*/ 504825 w 930"/>
                <a:gd name="T71" fmla="*/ 1809750 h 3450"/>
                <a:gd name="T72" fmla="*/ 514350 w 930"/>
                <a:gd name="T73" fmla="*/ 2162175 h 3450"/>
                <a:gd name="T74" fmla="*/ 523875 w 930"/>
                <a:gd name="T75" fmla="*/ 2181225 h 3450"/>
                <a:gd name="T76" fmla="*/ 542925 w 930"/>
                <a:gd name="T77" fmla="*/ 2076450 h 3450"/>
                <a:gd name="T78" fmla="*/ 552450 w 930"/>
                <a:gd name="T79" fmla="*/ 1609725 h 3450"/>
                <a:gd name="T80" fmla="*/ 571500 w 930"/>
                <a:gd name="T81" fmla="*/ 1276350 h 3450"/>
                <a:gd name="T82" fmla="*/ 581025 w 930"/>
                <a:gd name="T83" fmla="*/ 619125 h 34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3450">
                  <a:moveTo>
                    <a:pt x="0" y="2685"/>
                  </a:moveTo>
                  <a:lnTo>
                    <a:pt x="0" y="2265"/>
                  </a:lnTo>
                  <a:lnTo>
                    <a:pt x="15" y="2250"/>
                  </a:lnTo>
                  <a:lnTo>
                    <a:pt x="15" y="1785"/>
                  </a:lnTo>
                  <a:lnTo>
                    <a:pt x="30" y="1770"/>
                  </a:lnTo>
                  <a:lnTo>
                    <a:pt x="30" y="1305"/>
                  </a:lnTo>
                  <a:lnTo>
                    <a:pt x="45" y="1290"/>
                  </a:lnTo>
                  <a:lnTo>
                    <a:pt x="45" y="840"/>
                  </a:lnTo>
                  <a:lnTo>
                    <a:pt x="60" y="825"/>
                  </a:lnTo>
                  <a:lnTo>
                    <a:pt x="60" y="480"/>
                  </a:lnTo>
                  <a:lnTo>
                    <a:pt x="75" y="465"/>
                  </a:lnTo>
                  <a:lnTo>
                    <a:pt x="75" y="240"/>
                  </a:lnTo>
                  <a:lnTo>
                    <a:pt x="90" y="225"/>
                  </a:lnTo>
                  <a:lnTo>
                    <a:pt x="90" y="150"/>
                  </a:lnTo>
                  <a:lnTo>
                    <a:pt x="105" y="165"/>
                  </a:lnTo>
                  <a:lnTo>
                    <a:pt x="105" y="225"/>
                  </a:lnTo>
                  <a:lnTo>
                    <a:pt x="120" y="240"/>
                  </a:lnTo>
                  <a:lnTo>
                    <a:pt x="120" y="450"/>
                  </a:lnTo>
                  <a:lnTo>
                    <a:pt x="135" y="465"/>
                  </a:lnTo>
                  <a:lnTo>
                    <a:pt x="135" y="825"/>
                  </a:lnTo>
                  <a:lnTo>
                    <a:pt x="150" y="840"/>
                  </a:lnTo>
                  <a:lnTo>
                    <a:pt x="150" y="1275"/>
                  </a:lnTo>
                  <a:lnTo>
                    <a:pt x="165" y="1290"/>
                  </a:lnTo>
                  <a:lnTo>
                    <a:pt x="165" y="1785"/>
                  </a:lnTo>
                  <a:lnTo>
                    <a:pt x="180" y="1800"/>
                  </a:lnTo>
                  <a:lnTo>
                    <a:pt x="180" y="2295"/>
                  </a:lnTo>
                  <a:lnTo>
                    <a:pt x="195" y="2310"/>
                  </a:lnTo>
                  <a:lnTo>
                    <a:pt x="195" y="2745"/>
                  </a:lnTo>
                  <a:lnTo>
                    <a:pt x="210" y="2760"/>
                  </a:lnTo>
                  <a:lnTo>
                    <a:pt x="210" y="3105"/>
                  </a:lnTo>
                  <a:lnTo>
                    <a:pt x="225" y="3120"/>
                  </a:lnTo>
                  <a:lnTo>
                    <a:pt x="225" y="3300"/>
                  </a:lnTo>
                  <a:lnTo>
                    <a:pt x="240" y="3315"/>
                  </a:lnTo>
                  <a:lnTo>
                    <a:pt x="240" y="3360"/>
                  </a:lnTo>
                  <a:lnTo>
                    <a:pt x="240" y="3345"/>
                  </a:lnTo>
                  <a:lnTo>
                    <a:pt x="255" y="3330"/>
                  </a:lnTo>
                  <a:lnTo>
                    <a:pt x="255" y="3225"/>
                  </a:lnTo>
                  <a:lnTo>
                    <a:pt x="270" y="3210"/>
                  </a:lnTo>
                  <a:lnTo>
                    <a:pt x="270" y="2925"/>
                  </a:lnTo>
                  <a:lnTo>
                    <a:pt x="285" y="2910"/>
                  </a:lnTo>
                  <a:lnTo>
                    <a:pt x="285" y="2520"/>
                  </a:lnTo>
                  <a:lnTo>
                    <a:pt x="300" y="2505"/>
                  </a:lnTo>
                  <a:lnTo>
                    <a:pt x="300" y="2025"/>
                  </a:lnTo>
                  <a:lnTo>
                    <a:pt x="315" y="2010"/>
                  </a:lnTo>
                  <a:lnTo>
                    <a:pt x="315" y="1485"/>
                  </a:lnTo>
                  <a:lnTo>
                    <a:pt x="330" y="1470"/>
                  </a:lnTo>
                  <a:lnTo>
                    <a:pt x="330" y="990"/>
                  </a:lnTo>
                  <a:lnTo>
                    <a:pt x="345" y="975"/>
                  </a:lnTo>
                  <a:lnTo>
                    <a:pt x="345" y="540"/>
                  </a:lnTo>
                  <a:lnTo>
                    <a:pt x="360" y="525"/>
                  </a:lnTo>
                  <a:lnTo>
                    <a:pt x="360" y="225"/>
                  </a:lnTo>
                  <a:lnTo>
                    <a:pt x="375" y="210"/>
                  </a:lnTo>
                  <a:lnTo>
                    <a:pt x="375" y="60"/>
                  </a:lnTo>
                  <a:lnTo>
                    <a:pt x="390" y="45"/>
                  </a:lnTo>
                  <a:lnTo>
                    <a:pt x="390" y="75"/>
                  </a:lnTo>
                  <a:lnTo>
                    <a:pt x="405" y="90"/>
                  </a:lnTo>
                  <a:lnTo>
                    <a:pt x="405" y="255"/>
                  </a:lnTo>
                  <a:lnTo>
                    <a:pt x="420" y="270"/>
                  </a:lnTo>
                  <a:lnTo>
                    <a:pt x="420" y="585"/>
                  </a:lnTo>
                  <a:lnTo>
                    <a:pt x="435" y="600"/>
                  </a:lnTo>
                  <a:lnTo>
                    <a:pt x="435" y="1035"/>
                  </a:lnTo>
                  <a:lnTo>
                    <a:pt x="450" y="1050"/>
                  </a:lnTo>
                  <a:lnTo>
                    <a:pt x="450" y="1560"/>
                  </a:lnTo>
                  <a:lnTo>
                    <a:pt x="465" y="1575"/>
                  </a:lnTo>
                  <a:lnTo>
                    <a:pt x="465" y="2100"/>
                  </a:lnTo>
                  <a:lnTo>
                    <a:pt x="480" y="2115"/>
                  </a:lnTo>
                  <a:lnTo>
                    <a:pt x="480" y="2610"/>
                  </a:lnTo>
                  <a:lnTo>
                    <a:pt x="495" y="2625"/>
                  </a:lnTo>
                  <a:lnTo>
                    <a:pt x="495" y="3030"/>
                  </a:lnTo>
                  <a:lnTo>
                    <a:pt x="510" y="3045"/>
                  </a:lnTo>
                  <a:lnTo>
                    <a:pt x="510" y="3315"/>
                  </a:lnTo>
                  <a:lnTo>
                    <a:pt x="525" y="3330"/>
                  </a:lnTo>
                  <a:lnTo>
                    <a:pt x="525" y="3435"/>
                  </a:lnTo>
                  <a:lnTo>
                    <a:pt x="540" y="3420"/>
                  </a:lnTo>
                  <a:lnTo>
                    <a:pt x="540" y="3375"/>
                  </a:lnTo>
                  <a:lnTo>
                    <a:pt x="555" y="3360"/>
                  </a:lnTo>
                  <a:lnTo>
                    <a:pt x="555" y="3150"/>
                  </a:lnTo>
                  <a:lnTo>
                    <a:pt x="570" y="3135"/>
                  </a:lnTo>
                  <a:lnTo>
                    <a:pt x="570" y="2775"/>
                  </a:lnTo>
                  <a:lnTo>
                    <a:pt x="585" y="2760"/>
                  </a:lnTo>
                  <a:lnTo>
                    <a:pt x="585" y="2280"/>
                  </a:lnTo>
                  <a:lnTo>
                    <a:pt x="600" y="2265"/>
                  </a:lnTo>
                  <a:lnTo>
                    <a:pt x="600" y="1740"/>
                  </a:lnTo>
                  <a:lnTo>
                    <a:pt x="615" y="1725"/>
                  </a:lnTo>
                  <a:lnTo>
                    <a:pt x="615" y="1200"/>
                  </a:lnTo>
                  <a:lnTo>
                    <a:pt x="630" y="1185"/>
                  </a:lnTo>
                  <a:lnTo>
                    <a:pt x="630" y="705"/>
                  </a:lnTo>
                  <a:lnTo>
                    <a:pt x="645" y="690"/>
                  </a:lnTo>
                  <a:lnTo>
                    <a:pt x="645" y="315"/>
                  </a:lnTo>
                  <a:lnTo>
                    <a:pt x="660" y="300"/>
                  </a:lnTo>
                  <a:lnTo>
                    <a:pt x="660" y="75"/>
                  </a:lnTo>
                  <a:lnTo>
                    <a:pt x="675" y="60"/>
                  </a:lnTo>
                  <a:lnTo>
                    <a:pt x="675" y="0"/>
                  </a:lnTo>
                  <a:lnTo>
                    <a:pt x="690" y="15"/>
                  </a:lnTo>
                  <a:lnTo>
                    <a:pt x="690" y="105"/>
                  </a:lnTo>
                  <a:lnTo>
                    <a:pt x="705" y="120"/>
                  </a:lnTo>
                  <a:lnTo>
                    <a:pt x="705" y="375"/>
                  </a:lnTo>
                  <a:lnTo>
                    <a:pt x="720" y="390"/>
                  </a:lnTo>
                  <a:lnTo>
                    <a:pt x="720" y="795"/>
                  </a:lnTo>
                  <a:lnTo>
                    <a:pt x="735" y="810"/>
                  </a:lnTo>
                  <a:lnTo>
                    <a:pt x="735" y="1290"/>
                  </a:lnTo>
                  <a:lnTo>
                    <a:pt x="750" y="1305"/>
                  </a:lnTo>
                  <a:lnTo>
                    <a:pt x="750" y="1830"/>
                  </a:lnTo>
                  <a:lnTo>
                    <a:pt x="765" y="1845"/>
                  </a:lnTo>
                  <a:lnTo>
                    <a:pt x="765" y="2370"/>
                  </a:lnTo>
                  <a:lnTo>
                    <a:pt x="780" y="2385"/>
                  </a:lnTo>
                  <a:lnTo>
                    <a:pt x="780" y="2835"/>
                  </a:lnTo>
                  <a:lnTo>
                    <a:pt x="795" y="2850"/>
                  </a:lnTo>
                  <a:lnTo>
                    <a:pt x="795" y="3195"/>
                  </a:lnTo>
                  <a:lnTo>
                    <a:pt x="810" y="3210"/>
                  </a:lnTo>
                  <a:lnTo>
                    <a:pt x="810" y="3405"/>
                  </a:lnTo>
                  <a:lnTo>
                    <a:pt x="825" y="3420"/>
                  </a:lnTo>
                  <a:lnTo>
                    <a:pt x="825" y="3450"/>
                  </a:lnTo>
                  <a:lnTo>
                    <a:pt x="825" y="3435"/>
                  </a:lnTo>
                  <a:lnTo>
                    <a:pt x="840" y="3420"/>
                  </a:lnTo>
                  <a:lnTo>
                    <a:pt x="840" y="3285"/>
                  </a:lnTo>
                  <a:lnTo>
                    <a:pt x="855" y="3270"/>
                  </a:lnTo>
                  <a:lnTo>
                    <a:pt x="855" y="2985"/>
                  </a:lnTo>
                  <a:lnTo>
                    <a:pt x="870" y="2970"/>
                  </a:lnTo>
                  <a:lnTo>
                    <a:pt x="870" y="2535"/>
                  </a:lnTo>
                  <a:lnTo>
                    <a:pt x="885" y="2520"/>
                  </a:lnTo>
                  <a:lnTo>
                    <a:pt x="885" y="2025"/>
                  </a:lnTo>
                  <a:lnTo>
                    <a:pt x="900" y="2010"/>
                  </a:lnTo>
                  <a:lnTo>
                    <a:pt x="900" y="1485"/>
                  </a:lnTo>
                  <a:lnTo>
                    <a:pt x="915" y="1470"/>
                  </a:lnTo>
                  <a:lnTo>
                    <a:pt x="915" y="975"/>
                  </a:lnTo>
                  <a:lnTo>
                    <a:pt x="930" y="960"/>
                  </a:lnTo>
                  <a:lnTo>
                    <a:pt x="930" y="52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5" name="Freeform 3737"/>
            <p:cNvSpPr>
              <a:spLocks/>
            </p:cNvSpPr>
            <p:nvPr/>
          </p:nvSpPr>
          <p:spPr bwMode="auto">
            <a:xfrm>
              <a:off x="2495550" y="857250"/>
              <a:ext cx="609600" cy="2133600"/>
            </a:xfrm>
            <a:custGeom>
              <a:avLst/>
              <a:gdLst>
                <a:gd name="T0" fmla="*/ 9525 w 960"/>
                <a:gd name="T1" fmla="*/ 114300 h 3360"/>
                <a:gd name="T2" fmla="*/ 28575 w 960"/>
                <a:gd name="T3" fmla="*/ 0 h 3360"/>
                <a:gd name="T4" fmla="*/ 38100 w 960"/>
                <a:gd name="T5" fmla="*/ 133350 h 3360"/>
                <a:gd name="T6" fmla="*/ 57150 w 960"/>
                <a:gd name="T7" fmla="*/ 352425 h 3360"/>
                <a:gd name="T8" fmla="*/ 66675 w 960"/>
                <a:gd name="T9" fmla="*/ 952500 h 3360"/>
                <a:gd name="T10" fmla="*/ 85725 w 960"/>
                <a:gd name="T11" fmla="*/ 1304925 h 3360"/>
                <a:gd name="T12" fmla="*/ 95250 w 960"/>
                <a:gd name="T13" fmla="*/ 1866900 h 3360"/>
                <a:gd name="T14" fmla="*/ 114300 w 960"/>
                <a:gd name="T15" fmla="*/ 2057400 h 3360"/>
                <a:gd name="T16" fmla="*/ 123825 w 960"/>
                <a:gd name="T17" fmla="*/ 2095500 h 3360"/>
                <a:gd name="T18" fmla="*/ 142875 w 960"/>
                <a:gd name="T19" fmla="*/ 1952625 h 3360"/>
                <a:gd name="T20" fmla="*/ 152400 w 960"/>
                <a:gd name="T21" fmla="*/ 1447800 h 3360"/>
                <a:gd name="T22" fmla="*/ 171450 w 960"/>
                <a:gd name="T23" fmla="*/ 1114425 h 3360"/>
                <a:gd name="T24" fmla="*/ 180975 w 960"/>
                <a:gd name="T25" fmla="*/ 504825 h 3360"/>
                <a:gd name="T26" fmla="*/ 200025 w 960"/>
                <a:gd name="T27" fmla="*/ 257175 h 3360"/>
                <a:gd name="T28" fmla="*/ 209550 w 960"/>
                <a:gd name="T29" fmla="*/ 57150 h 3360"/>
                <a:gd name="T30" fmla="*/ 228600 w 960"/>
                <a:gd name="T31" fmla="*/ 123825 h 3360"/>
                <a:gd name="T32" fmla="*/ 238125 w 960"/>
                <a:gd name="T33" fmla="*/ 495300 h 3360"/>
                <a:gd name="T34" fmla="*/ 257175 w 960"/>
                <a:gd name="T35" fmla="*/ 790575 h 3360"/>
                <a:gd name="T36" fmla="*/ 266700 w 960"/>
                <a:gd name="T37" fmla="*/ 1409700 h 3360"/>
                <a:gd name="T38" fmla="*/ 285750 w 960"/>
                <a:gd name="T39" fmla="*/ 1695450 h 3360"/>
                <a:gd name="T40" fmla="*/ 295275 w 960"/>
                <a:gd name="T41" fmla="*/ 2028825 h 3360"/>
                <a:gd name="T42" fmla="*/ 314325 w 960"/>
                <a:gd name="T43" fmla="*/ 2047875 h 3360"/>
                <a:gd name="T44" fmla="*/ 323850 w 960"/>
                <a:gd name="T45" fmla="*/ 1819275 h 3360"/>
                <a:gd name="T46" fmla="*/ 342900 w 960"/>
                <a:gd name="T47" fmla="*/ 1581150 h 3360"/>
                <a:gd name="T48" fmla="*/ 352425 w 960"/>
                <a:gd name="T49" fmla="*/ 1000125 h 3360"/>
                <a:gd name="T50" fmla="*/ 371475 w 960"/>
                <a:gd name="T51" fmla="*/ 695325 h 3360"/>
                <a:gd name="T52" fmla="*/ 381000 w 960"/>
                <a:gd name="T53" fmla="*/ 257175 h 3360"/>
                <a:gd name="T54" fmla="*/ 400050 w 960"/>
                <a:gd name="T55" fmla="*/ 133350 h 3360"/>
                <a:gd name="T56" fmla="*/ 419100 w 960"/>
                <a:gd name="T57" fmla="*/ 238125 h 3360"/>
                <a:gd name="T58" fmla="*/ 428625 w 960"/>
                <a:gd name="T59" fmla="*/ 638175 h 3360"/>
                <a:gd name="T60" fmla="*/ 447675 w 960"/>
                <a:gd name="T61" fmla="*/ 923925 h 3360"/>
                <a:gd name="T62" fmla="*/ 457200 w 960"/>
                <a:gd name="T63" fmla="*/ 1485900 h 3360"/>
                <a:gd name="T64" fmla="*/ 476250 w 960"/>
                <a:gd name="T65" fmla="*/ 1743075 h 3360"/>
                <a:gd name="T66" fmla="*/ 485775 w 960"/>
                <a:gd name="T67" fmla="*/ 1990725 h 3360"/>
                <a:gd name="T68" fmla="*/ 504825 w 960"/>
                <a:gd name="T69" fmla="*/ 1971675 h 3360"/>
                <a:gd name="T70" fmla="*/ 514350 w 960"/>
                <a:gd name="T71" fmla="*/ 1695450 h 3360"/>
                <a:gd name="T72" fmla="*/ 533400 w 960"/>
                <a:gd name="T73" fmla="*/ 1438275 h 3360"/>
                <a:gd name="T74" fmla="*/ 542925 w 960"/>
                <a:gd name="T75" fmla="*/ 885825 h 3360"/>
                <a:gd name="T76" fmla="*/ 561975 w 960"/>
                <a:gd name="T77" fmla="*/ 609600 h 3360"/>
                <a:gd name="T78" fmla="*/ 571500 w 960"/>
                <a:gd name="T79" fmla="*/ 247650 h 3360"/>
                <a:gd name="T80" fmla="*/ 590550 w 960"/>
                <a:gd name="T81" fmla="*/ 190500 h 3360"/>
                <a:gd name="T82" fmla="*/ 600075 w 960"/>
                <a:gd name="T83" fmla="*/ 333375 h 33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3360">
                  <a:moveTo>
                    <a:pt x="0" y="495"/>
                  </a:moveTo>
                  <a:lnTo>
                    <a:pt x="15" y="480"/>
                  </a:lnTo>
                  <a:lnTo>
                    <a:pt x="15" y="180"/>
                  </a:lnTo>
                  <a:lnTo>
                    <a:pt x="30" y="165"/>
                  </a:lnTo>
                  <a:lnTo>
                    <a:pt x="30" y="15"/>
                  </a:lnTo>
                  <a:lnTo>
                    <a:pt x="45" y="0"/>
                  </a:lnTo>
                  <a:lnTo>
                    <a:pt x="45" y="30"/>
                  </a:lnTo>
                  <a:lnTo>
                    <a:pt x="60" y="45"/>
                  </a:lnTo>
                  <a:lnTo>
                    <a:pt x="60" y="210"/>
                  </a:lnTo>
                  <a:lnTo>
                    <a:pt x="75" y="225"/>
                  </a:lnTo>
                  <a:lnTo>
                    <a:pt x="75" y="540"/>
                  </a:lnTo>
                  <a:lnTo>
                    <a:pt x="90" y="555"/>
                  </a:lnTo>
                  <a:lnTo>
                    <a:pt x="90" y="990"/>
                  </a:lnTo>
                  <a:lnTo>
                    <a:pt x="105" y="1005"/>
                  </a:lnTo>
                  <a:lnTo>
                    <a:pt x="105" y="1500"/>
                  </a:lnTo>
                  <a:lnTo>
                    <a:pt x="120" y="1515"/>
                  </a:lnTo>
                  <a:lnTo>
                    <a:pt x="120" y="2040"/>
                  </a:lnTo>
                  <a:lnTo>
                    <a:pt x="135" y="2055"/>
                  </a:lnTo>
                  <a:lnTo>
                    <a:pt x="135" y="2535"/>
                  </a:lnTo>
                  <a:lnTo>
                    <a:pt x="150" y="2550"/>
                  </a:lnTo>
                  <a:lnTo>
                    <a:pt x="150" y="2940"/>
                  </a:lnTo>
                  <a:lnTo>
                    <a:pt x="165" y="2955"/>
                  </a:lnTo>
                  <a:lnTo>
                    <a:pt x="165" y="3225"/>
                  </a:lnTo>
                  <a:lnTo>
                    <a:pt x="180" y="3240"/>
                  </a:lnTo>
                  <a:lnTo>
                    <a:pt x="180" y="3345"/>
                  </a:lnTo>
                  <a:lnTo>
                    <a:pt x="195" y="3360"/>
                  </a:lnTo>
                  <a:lnTo>
                    <a:pt x="195" y="3300"/>
                  </a:lnTo>
                  <a:lnTo>
                    <a:pt x="210" y="3285"/>
                  </a:lnTo>
                  <a:lnTo>
                    <a:pt x="210" y="3090"/>
                  </a:lnTo>
                  <a:lnTo>
                    <a:pt x="225" y="3075"/>
                  </a:lnTo>
                  <a:lnTo>
                    <a:pt x="225" y="2730"/>
                  </a:lnTo>
                  <a:lnTo>
                    <a:pt x="240" y="2715"/>
                  </a:lnTo>
                  <a:lnTo>
                    <a:pt x="240" y="2280"/>
                  </a:lnTo>
                  <a:lnTo>
                    <a:pt x="255" y="2265"/>
                  </a:lnTo>
                  <a:lnTo>
                    <a:pt x="255" y="1770"/>
                  </a:lnTo>
                  <a:lnTo>
                    <a:pt x="270" y="1755"/>
                  </a:lnTo>
                  <a:lnTo>
                    <a:pt x="270" y="1260"/>
                  </a:lnTo>
                  <a:lnTo>
                    <a:pt x="285" y="1245"/>
                  </a:lnTo>
                  <a:lnTo>
                    <a:pt x="285" y="795"/>
                  </a:lnTo>
                  <a:lnTo>
                    <a:pt x="300" y="780"/>
                  </a:lnTo>
                  <a:lnTo>
                    <a:pt x="300" y="420"/>
                  </a:lnTo>
                  <a:lnTo>
                    <a:pt x="315" y="405"/>
                  </a:lnTo>
                  <a:lnTo>
                    <a:pt x="315" y="180"/>
                  </a:lnTo>
                  <a:lnTo>
                    <a:pt x="330" y="165"/>
                  </a:lnTo>
                  <a:lnTo>
                    <a:pt x="330" y="90"/>
                  </a:lnTo>
                  <a:lnTo>
                    <a:pt x="345" y="105"/>
                  </a:lnTo>
                  <a:lnTo>
                    <a:pt x="345" y="180"/>
                  </a:lnTo>
                  <a:lnTo>
                    <a:pt x="360" y="195"/>
                  </a:lnTo>
                  <a:lnTo>
                    <a:pt x="360" y="405"/>
                  </a:lnTo>
                  <a:lnTo>
                    <a:pt x="375" y="420"/>
                  </a:lnTo>
                  <a:lnTo>
                    <a:pt x="375" y="780"/>
                  </a:lnTo>
                  <a:lnTo>
                    <a:pt x="390" y="795"/>
                  </a:lnTo>
                  <a:lnTo>
                    <a:pt x="390" y="1230"/>
                  </a:lnTo>
                  <a:lnTo>
                    <a:pt x="405" y="1245"/>
                  </a:lnTo>
                  <a:lnTo>
                    <a:pt x="405" y="1725"/>
                  </a:lnTo>
                  <a:lnTo>
                    <a:pt x="420" y="1740"/>
                  </a:lnTo>
                  <a:lnTo>
                    <a:pt x="420" y="2220"/>
                  </a:lnTo>
                  <a:lnTo>
                    <a:pt x="435" y="2235"/>
                  </a:lnTo>
                  <a:lnTo>
                    <a:pt x="435" y="2655"/>
                  </a:lnTo>
                  <a:lnTo>
                    <a:pt x="450" y="2670"/>
                  </a:lnTo>
                  <a:lnTo>
                    <a:pt x="450" y="2985"/>
                  </a:lnTo>
                  <a:lnTo>
                    <a:pt x="465" y="3000"/>
                  </a:lnTo>
                  <a:lnTo>
                    <a:pt x="465" y="3195"/>
                  </a:lnTo>
                  <a:lnTo>
                    <a:pt x="480" y="3210"/>
                  </a:lnTo>
                  <a:lnTo>
                    <a:pt x="480" y="3240"/>
                  </a:lnTo>
                  <a:lnTo>
                    <a:pt x="495" y="3225"/>
                  </a:lnTo>
                  <a:lnTo>
                    <a:pt x="495" y="3135"/>
                  </a:lnTo>
                  <a:lnTo>
                    <a:pt x="510" y="3120"/>
                  </a:lnTo>
                  <a:lnTo>
                    <a:pt x="510" y="2865"/>
                  </a:lnTo>
                  <a:lnTo>
                    <a:pt x="525" y="2850"/>
                  </a:lnTo>
                  <a:lnTo>
                    <a:pt x="525" y="2505"/>
                  </a:lnTo>
                  <a:lnTo>
                    <a:pt x="540" y="2490"/>
                  </a:lnTo>
                  <a:lnTo>
                    <a:pt x="540" y="2055"/>
                  </a:lnTo>
                  <a:lnTo>
                    <a:pt x="555" y="2040"/>
                  </a:lnTo>
                  <a:lnTo>
                    <a:pt x="555" y="1575"/>
                  </a:lnTo>
                  <a:lnTo>
                    <a:pt x="570" y="1560"/>
                  </a:lnTo>
                  <a:lnTo>
                    <a:pt x="570" y="1110"/>
                  </a:lnTo>
                  <a:lnTo>
                    <a:pt x="585" y="1095"/>
                  </a:lnTo>
                  <a:lnTo>
                    <a:pt x="585" y="705"/>
                  </a:lnTo>
                  <a:lnTo>
                    <a:pt x="600" y="690"/>
                  </a:lnTo>
                  <a:lnTo>
                    <a:pt x="600" y="405"/>
                  </a:lnTo>
                  <a:lnTo>
                    <a:pt x="615" y="390"/>
                  </a:lnTo>
                  <a:lnTo>
                    <a:pt x="615" y="225"/>
                  </a:lnTo>
                  <a:lnTo>
                    <a:pt x="630" y="210"/>
                  </a:lnTo>
                  <a:lnTo>
                    <a:pt x="645" y="225"/>
                  </a:lnTo>
                  <a:lnTo>
                    <a:pt x="645" y="360"/>
                  </a:lnTo>
                  <a:lnTo>
                    <a:pt x="660" y="375"/>
                  </a:lnTo>
                  <a:lnTo>
                    <a:pt x="660" y="630"/>
                  </a:lnTo>
                  <a:lnTo>
                    <a:pt x="675" y="645"/>
                  </a:lnTo>
                  <a:lnTo>
                    <a:pt x="675" y="1005"/>
                  </a:lnTo>
                  <a:lnTo>
                    <a:pt x="690" y="1020"/>
                  </a:lnTo>
                  <a:lnTo>
                    <a:pt x="690" y="1440"/>
                  </a:lnTo>
                  <a:lnTo>
                    <a:pt x="705" y="1455"/>
                  </a:lnTo>
                  <a:lnTo>
                    <a:pt x="705" y="1905"/>
                  </a:lnTo>
                  <a:lnTo>
                    <a:pt x="720" y="1920"/>
                  </a:lnTo>
                  <a:lnTo>
                    <a:pt x="720" y="2340"/>
                  </a:lnTo>
                  <a:lnTo>
                    <a:pt x="735" y="2355"/>
                  </a:lnTo>
                  <a:lnTo>
                    <a:pt x="735" y="2730"/>
                  </a:lnTo>
                  <a:lnTo>
                    <a:pt x="750" y="2745"/>
                  </a:lnTo>
                  <a:lnTo>
                    <a:pt x="750" y="3000"/>
                  </a:lnTo>
                  <a:lnTo>
                    <a:pt x="765" y="3015"/>
                  </a:lnTo>
                  <a:lnTo>
                    <a:pt x="765" y="3135"/>
                  </a:lnTo>
                  <a:lnTo>
                    <a:pt x="780" y="3150"/>
                  </a:lnTo>
                  <a:lnTo>
                    <a:pt x="780" y="3120"/>
                  </a:lnTo>
                  <a:lnTo>
                    <a:pt x="795" y="3105"/>
                  </a:lnTo>
                  <a:lnTo>
                    <a:pt x="795" y="2955"/>
                  </a:lnTo>
                  <a:lnTo>
                    <a:pt x="810" y="2940"/>
                  </a:lnTo>
                  <a:lnTo>
                    <a:pt x="810" y="2670"/>
                  </a:lnTo>
                  <a:lnTo>
                    <a:pt x="825" y="2655"/>
                  </a:lnTo>
                  <a:lnTo>
                    <a:pt x="825" y="2280"/>
                  </a:lnTo>
                  <a:lnTo>
                    <a:pt x="840" y="2265"/>
                  </a:lnTo>
                  <a:lnTo>
                    <a:pt x="840" y="1845"/>
                  </a:lnTo>
                  <a:lnTo>
                    <a:pt x="855" y="1830"/>
                  </a:lnTo>
                  <a:lnTo>
                    <a:pt x="855" y="1395"/>
                  </a:lnTo>
                  <a:lnTo>
                    <a:pt x="870" y="1380"/>
                  </a:lnTo>
                  <a:lnTo>
                    <a:pt x="870" y="975"/>
                  </a:lnTo>
                  <a:lnTo>
                    <a:pt x="885" y="960"/>
                  </a:lnTo>
                  <a:lnTo>
                    <a:pt x="885" y="630"/>
                  </a:lnTo>
                  <a:lnTo>
                    <a:pt x="900" y="615"/>
                  </a:lnTo>
                  <a:lnTo>
                    <a:pt x="900" y="390"/>
                  </a:lnTo>
                  <a:lnTo>
                    <a:pt x="915" y="375"/>
                  </a:lnTo>
                  <a:lnTo>
                    <a:pt x="915" y="285"/>
                  </a:lnTo>
                  <a:lnTo>
                    <a:pt x="930" y="300"/>
                  </a:lnTo>
                  <a:lnTo>
                    <a:pt x="930" y="330"/>
                  </a:lnTo>
                  <a:lnTo>
                    <a:pt x="945" y="345"/>
                  </a:lnTo>
                  <a:lnTo>
                    <a:pt x="945" y="525"/>
                  </a:lnTo>
                  <a:lnTo>
                    <a:pt x="960" y="540"/>
                  </a:lnTo>
                  <a:lnTo>
                    <a:pt x="960" y="825"/>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6" name="Freeform 3738"/>
            <p:cNvSpPr>
              <a:spLocks/>
            </p:cNvSpPr>
            <p:nvPr/>
          </p:nvSpPr>
          <p:spPr bwMode="auto">
            <a:xfrm>
              <a:off x="3105150" y="1028700"/>
              <a:ext cx="609600" cy="1790700"/>
            </a:xfrm>
            <a:custGeom>
              <a:avLst/>
              <a:gdLst>
                <a:gd name="T0" fmla="*/ 9525 w 960"/>
                <a:gd name="T1" fmla="*/ 600075 h 2820"/>
                <a:gd name="T2" fmla="*/ 28575 w 960"/>
                <a:gd name="T3" fmla="*/ 885825 h 2820"/>
                <a:gd name="T4" fmla="*/ 38100 w 960"/>
                <a:gd name="T5" fmla="*/ 1409700 h 2820"/>
                <a:gd name="T6" fmla="*/ 57150 w 960"/>
                <a:gd name="T7" fmla="*/ 1628775 h 2820"/>
                <a:gd name="T8" fmla="*/ 66675 w 960"/>
                <a:gd name="T9" fmla="*/ 1790700 h 2820"/>
                <a:gd name="T10" fmla="*/ 85725 w 960"/>
                <a:gd name="T11" fmla="*/ 1733550 h 2820"/>
                <a:gd name="T12" fmla="*/ 95250 w 960"/>
                <a:gd name="T13" fmla="*/ 1390650 h 2820"/>
                <a:gd name="T14" fmla="*/ 114300 w 960"/>
                <a:gd name="T15" fmla="*/ 1133475 h 2820"/>
                <a:gd name="T16" fmla="*/ 123825 w 960"/>
                <a:gd name="T17" fmla="*/ 590550 h 2820"/>
                <a:gd name="T18" fmla="*/ 142875 w 960"/>
                <a:gd name="T19" fmla="*/ 333375 h 2820"/>
                <a:gd name="T20" fmla="*/ 152400 w 960"/>
                <a:gd name="T21" fmla="*/ 47625 h 2820"/>
                <a:gd name="T22" fmla="*/ 171450 w 960"/>
                <a:gd name="T23" fmla="*/ 104775 h 2820"/>
                <a:gd name="T24" fmla="*/ 190500 w 960"/>
                <a:gd name="T25" fmla="*/ 266700 h 2820"/>
                <a:gd name="T26" fmla="*/ 200025 w 960"/>
                <a:gd name="T27" fmla="*/ 742950 h 2820"/>
                <a:gd name="T28" fmla="*/ 219075 w 960"/>
                <a:gd name="T29" fmla="*/ 1038225 h 2820"/>
                <a:gd name="T30" fmla="*/ 228600 w 960"/>
                <a:gd name="T31" fmla="*/ 1524000 h 2820"/>
                <a:gd name="T32" fmla="*/ 247650 w 960"/>
                <a:gd name="T33" fmla="*/ 1704975 h 2820"/>
                <a:gd name="T34" fmla="*/ 266700 w 960"/>
                <a:gd name="T35" fmla="*/ 1676400 h 2820"/>
                <a:gd name="T36" fmla="*/ 285750 w 960"/>
                <a:gd name="T37" fmla="*/ 1495425 h 2820"/>
                <a:gd name="T38" fmla="*/ 295275 w 960"/>
                <a:gd name="T39" fmla="*/ 990600 h 2820"/>
                <a:gd name="T40" fmla="*/ 314325 w 960"/>
                <a:gd name="T41" fmla="*/ 695325 h 2820"/>
                <a:gd name="T42" fmla="*/ 323850 w 960"/>
                <a:gd name="T43" fmla="*/ 219075 h 2820"/>
                <a:gd name="T44" fmla="*/ 342900 w 960"/>
                <a:gd name="T45" fmla="*/ 57150 h 2820"/>
                <a:gd name="T46" fmla="*/ 352425 w 960"/>
                <a:gd name="T47" fmla="*/ 38100 h 2820"/>
                <a:gd name="T48" fmla="*/ 371475 w 960"/>
                <a:gd name="T49" fmla="*/ 171450 h 2820"/>
                <a:gd name="T50" fmla="*/ 381000 w 960"/>
                <a:gd name="T51" fmla="*/ 590550 h 2820"/>
                <a:gd name="T52" fmla="*/ 390525 w 960"/>
                <a:gd name="T53" fmla="*/ 876300 h 2820"/>
                <a:gd name="T54" fmla="*/ 409575 w 960"/>
                <a:gd name="T55" fmla="*/ 1133475 h 2820"/>
                <a:gd name="T56" fmla="*/ 419100 w 960"/>
                <a:gd name="T57" fmla="*/ 1543050 h 2820"/>
                <a:gd name="T58" fmla="*/ 438150 w 960"/>
                <a:gd name="T59" fmla="*/ 1666875 h 2820"/>
                <a:gd name="T60" fmla="*/ 447675 w 960"/>
                <a:gd name="T61" fmla="*/ 1685925 h 2820"/>
                <a:gd name="T62" fmla="*/ 457200 w 960"/>
                <a:gd name="T63" fmla="*/ 1504950 h 2820"/>
                <a:gd name="T64" fmla="*/ 476250 w 960"/>
                <a:gd name="T65" fmla="*/ 1304925 h 2820"/>
                <a:gd name="T66" fmla="*/ 485775 w 960"/>
                <a:gd name="T67" fmla="*/ 828675 h 2820"/>
                <a:gd name="T68" fmla="*/ 504825 w 960"/>
                <a:gd name="T69" fmla="*/ 571500 h 2820"/>
                <a:gd name="T70" fmla="*/ 514350 w 960"/>
                <a:gd name="T71" fmla="*/ 200025 h 2820"/>
                <a:gd name="T72" fmla="*/ 533400 w 960"/>
                <a:gd name="T73" fmla="*/ 104775 h 2820"/>
                <a:gd name="T74" fmla="*/ 542925 w 960"/>
                <a:gd name="T75" fmla="*/ 114300 h 2820"/>
                <a:gd name="T76" fmla="*/ 552450 w 960"/>
                <a:gd name="T77" fmla="*/ 333375 h 2820"/>
                <a:gd name="T78" fmla="*/ 571500 w 960"/>
                <a:gd name="T79" fmla="*/ 552450 h 2820"/>
                <a:gd name="T80" fmla="*/ 581025 w 960"/>
                <a:gd name="T81" fmla="*/ 1066800 h 2820"/>
                <a:gd name="T82" fmla="*/ 600075 w 960"/>
                <a:gd name="T83" fmla="*/ 1323975 h 28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60" h="2820">
                  <a:moveTo>
                    <a:pt x="0" y="555"/>
                  </a:moveTo>
                  <a:lnTo>
                    <a:pt x="15" y="570"/>
                  </a:lnTo>
                  <a:lnTo>
                    <a:pt x="15" y="945"/>
                  </a:lnTo>
                  <a:lnTo>
                    <a:pt x="30" y="960"/>
                  </a:lnTo>
                  <a:lnTo>
                    <a:pt x="30" y="1380"/>
                  </a:lnTo>
                  <a:lnTo>
                    <a:pt x="45" y="1395"/>
                  </a:lnTo>
                  <a:lnTo>
                    <a:pt x="45" y="1830"/>
                  </a:lnTo>
                  <a:lnTo>
                    <a:pt x="60" y="1845"/>
                  </a:lnTo>
                  <a:lnTo>
                    <a:pt x="60" y="2220"/>
                  </a:lnTo>
                  <a:lnTo>
                    <a:pt x="75" y="2235"/>
                  </a:lnTo>
                  <a:lnTo>
                    <a:pt x="75" y="2550"/>
                  </a:lnTo>
                  <a:lnTo>
                    <a:pt x="90" y="2565"/>
                  </a:lnTo>
                  <a:lnTo>
                    <a:pt x="90" y="2745"/>
                  </a:lnTo>
                  <a:lnTo>
                    <a:pt x="105" y="2760"/>
                  </a:lnTo>
                  <a:lnTo>
                    <a:pt x="105" y="2820"/>
                  </a:lnTo>
                  <a:lnTo>
                    <a:pt x="120" y="2805"/>
                  </a:lnTo>
                  <a:lnTo>
                    <a:pt x="120" y="2745"/>
                  </a:lnTo>
                  <a:lnTo>
                    <a:pt x="135" y="2730"/>
                  </a:lnTo>
                  <a:lnTo>
                    <a:pt x="135" y="2520"/>
                  </a:lnTo>
                  <a:lnTo>
                    <a:pt x="150" y="2505"/>
                  </a:lnTo>
                  <a:lnTo>
                    <a:pt x="150" y="2190"/>
                  </a:lnTo>
                  <a:lnTo>
                    <a:pt x="165" y="2175"/>
                  </a:lnTo>
                  <a:lnTo>
                    <a:pt x="165" y="1800"/>
                  </a:lnTo>
                  <a:lnTo>
                    <a:pt x="180" y="1785"/>
                  </a:lnTo>
                  <a:lnTo>
                    <a:pt x="180" y="1350"/>
                  </a:lnTo>
                  <a:lnTo>
                    <a:pt x="195" y="1335"/>
                  </a:lnTo>
                  <a:lnTo>
                    <a:pt x="195" y="930"/>
                  </a:lnTo>
                  <a:lnTo>
                    <a:pt x="210" y="915"/>
                  </a:lnTo>
                  <a:lnTo>
                    <a:pt x="210" y="540"/>
                  </a:lnTo>
                  <a:lnTo>
                    <a:pt x="225" y="525"/>
                  </a:lnTo>
                  <a:lnTo>
                    <a:pt x="225" y="255"/>
                  </a:lnTo>
                  <a:lnTo>
                    <a:pt x="240" y="240"/>
                  </a:lnTo>
                  <a:lnTo>
                    <a:pt x="240" y="75"/>
                  </a:lnTo>
                  <a:lnTo>
                    <a:pt x="270" y="45"/>
                  </a:lnTo>
                  <a:lnTo>
                    <a:pt x="255" y="45"/>
                  </a:lnTo>
                  <a:lnTo>
                    <a:pt x="270" y="165"/>
                  </a:lnTo>
                  <a:lnTo>
                    <a:pt x="285" y="180"/>
                  </a:lnTo>
                  <a:lnTo>
                    <a:pt x="285" y="405"/>
                  </a:lnTo>
                  <a:lnTo>
                    <a:pt x="300" y="420"/>
                  </a:lnTo>
                  <a:lnTo>
                    <a:pt x="300" y="765"/>
                  </a:lnTo>
                  <a:lnTo>
                    <a:pt x="315" y="780"/>
                  </a:lnTo>
                  <a:lnTo>
                    <a:pt x="315" y="1170"/>
                  </a:lnTo>
                  <a:lnTo>
                    <a:pt x="330" y="1185"/>
                  </a:lnTo>
                  <a:lnTo>
                    <a:pt x="330" y="1620"/>
                  </a:lnTo>
                  <a:lnTo>
                    <a:pt x="345" y="1635"/>
                  </a:lnTo>
                  <a:lnTo>
                    <a:pt x="345" y="2040"/>
                  </a:lnTo>
                  <a:lnTo>
                    <a:pt x="360" y="2055"/>
                  </a:lnTo>
                  <a:lnTo>
                    <a:pt x="360" y="2400"/>
                  </a:lnTo>
                  <a:lnTo>
                    <a:pt x="375" y="2415"/>
                  </a:lnTo>
                  <a:lnTo>
                    <a:pt x="375" y="2670"/>
                  </a:lnTo>
                  <a:lnTo>
                    <a:pt x="390" y="2685"/>
                  </a:lnTo>
                  <a:lnTo>
                    <a:pt x="390" y="2805"/>
                  </a:lnTo>
                  <a:lnTo>
                    <a:pt x="420" y="2805"/>
                  </a:lnTo>
                  <a:lnTo>
                    <a:pt x="420" y="2640"/>
                  </a:lnTo>
                  <a:lnTo>
                    <a:pt x="435" y="2625"/>
                  </a:lnTo>
                  <a:lnTo>
                    <a:pt x="435" y="2370"/>
                  </a:lnTo>
                  <a:lnTo>
                    <a:pt x="450" y="2355"/>
                  </a:lnTo>
                  <a:lnTo>
                    <a:pt x="450" y="1995"/>
                  </a:lnTo>
                  <a:lnTo>
                    <a:pt x="465" y="1980"/>
                  </a:lnTo>
                  <a:lnTo>
                    <a:pt x="465" y="1560"/>
                  </a:lnTo>
                  <a:lnTo>
                    <a:pt x="480" y="1545"/>
                  </a:lnTo>
                  <a:lnTo>
                    <a:pt x="480" y="1110"/>
                  </a:lnTo>
                  <a:lnTo>
                    <a:pt x="495" y="1095"/>
                  </a:lnTo>
                  <a:lnTo>
                    <a:pt x="495" y="690"/>
                  </a:lnTo>
                  <a:lnTo>
                    <a:pt x="510" y="675"/>
                  </a:lnTo>
                  <a:lnTo>
                    <a:pt x="510" y="345"/>
                  </a:lnTo>
                  <a:lnTo>
                    <a:pt x="525" y="330"/>
                  </a:lnTo>
                  <a:lnTo>
                    <a:pt x="525" y="105"/>
                  </a:lnTo>
                  <a:lnTo>
                    <a:pt x="540" y="90"/>
                  </a:lnTo>
                  <a:lnTo>
                    <a:pt x="540" y="15"/>
                  </a:lnTo>
                  <a:lnTo>
                    <a:pt x="555" y="0"/>
                  </a:lnTo>
                  <a:lnTo>
                    <a:pt x="555" y="60"/>
                  </a:lnTo>
                  <a:lnTo>
                    <a:pt x="570" y="75"/>
                  </a:lnTo>
                  <a:lnTo>
                    <a:pt x="570" y="255"/>
                  </a:lnTo>
                  <a:lnTo>
                    <a:pt x="585" y="270"/>
                  </a:lnTo>
                  <a:lnTo>
                    <a:pt x="585" y="570"/>
                  </a:lnTo>
                  <a:lnTo>
                    <a:pt x="600" y="585"/>
                  </a:lnTo>
                  <a:lnTo>
                    <a:pt x="600" y="930"/>
                  </a:lnTo>
                  <a:lnTo>
                    <a:pt x="615" y="945"/>
                  </a:lnTo>
                  <a:lnTo>
                    <a:pt x="615" y="1410"/>
                  </a:lnTo>
                  <a:lnTo>
                    <a:pt x="615" y="1380"/>
                  </a:lnTo>
                  <a:lnTo>
                    <a:pt x="630" y="1395"/>
                  </a:lnTo>
                  <a:lnTo>
                    <a:pt x="630" y="1770"/>
                  </a:lnTo>
                  <a:lnTo>
                    <a:pt x="645" y="1785"/>
                  </a:lnTo>
                  <a:lnTo>
                    <a:pt x="645" y="2130"/>
                  </a:lnTo>
                  <a:lnTo>
                    <a:pt x="660" y="2145"/>
                  </a:lnTo>
                  <a:lnTo>
                    <a:pt x="660" y="2430"/>
                  </a:lnTo>
                  <a:lnTo>
                    <a:pt x="675" y="2445"/>
                  </a:lnTo>
                  <a:lnTo>
                    <a:pt x="675" y="2610"/>
                  </a:lnTo>
                  <a:lnTo>
                    <a:pt x="690" y="2625"/>
                  </a:lnTo>
                  <a:lnTo>
                    <a:pt x="690" y="2610"/>
                  </a:lnTo>
                  <a:lnTo>
                    <a:pt x="690" y="2670"/>
                  </a:lnTo>
                  <a:lnTo>
                    <a:pt x="705" y="2655"/>
                  </a:lnTo>
                  <a:lnTo>
                    <a:pt x="705" y="2580"/>
                  </a:lnTo>
                  <a:lnTo>
                    <a:pt x="720" y="2565"/>
                  </a:lnTo>
                  <a:lnTo>
                    <a:pt x="720" y="2370"/>
                  </a:lnTo>
                  <a:lnTo>
                    <a:pt x="735" y="2355"/>
                  </a:lnTo>
                  <a:lnTo>
                    <a:pt x="735" y="2070"/>
                  </a:lnTo>
                  <a:lnTo>
                    <a:pt x="750" y="2055"/>
                  </a:lnTo>
                  <a:lnTo>
                    <a:pt x="750" y="1710"/>
                  </a:lnTo>
                  <a:lnTo>
                    <a:pt x="765" y="1695"/>
                  </a:lnTo>
                  <a:lnTo>
                    <a:pt x="765" y="1305"/>
                  </a:lnTo>
                  <a:lnTo>
                    <a:pt x="780" y="1290"/>
                  </a:lnTo>
                  <a:lnTo>
                    <a:pt x="780" y="915"/>
                  </a:lnTo>
                  <a:lnTo>
                    <a:pt x="795" y="900"/>
                  </a:lnTo>
                  <a:lnTo>
                    <a:pt x="795" y="585"/>
                  </a:lnTo>
                  <a:lnTo>
                    <a:pt x="810" y="570"/>
                  </a:lnTo>
                  <a:lnTo>
                    <a:pt x="810" y="315"/>
                  </a:lnTo>
                  <a:lnTo>
                    <a:pt x="825" y="300"/>
                  </a:lnTo>
                  <a:lnTo>
                    <a:pt x="825" y="180"/>
                  </a:lnTo>
                  <a:lnTo>
                    <a:pt x="840" y="165"/>
                  </a:lnTo>
                  <a:lnTo>
                    <a:pt x="840" y="150"/>
                  </a:lnTo>
                  <a:lnTo>
                    <a:pt x="840" y="165"/>
                  </a:lnTo>
                  <a:lnTo>
                    <a:pt x="855" y="180"/>
                  </a:lnTo>
                  <a:lnTo>
                    <a:pt x="855" y="285"/>
                  </a:lnTo>
                  <a:lnTo>
                    <a:pt x="870" y="300"/>
                  </a:lnTo>
                  <a:lnTo>
                    <a:pt x="870" y="525"/>
                  </a:lnTo>
                  <a:lnTo>
                    <a:pt x="885" y="540"/>
                  </a:lnTo>
                  <a:lnTo>
                    <a:pt x="885" y="855"/>
                  </a:lnTo>
                  <a:lnTo>
                    <a:pt x="900" y="870"/>
                  </a:lnTo>
                  <a:lnTo>
                    <a:pt x="900" y="1260"/>
                  </a:lnTo>
                  <a:lnTo>
                    <a:pt x="915" y="1275"/>
                  </a:lnTo>
                  <a:lnTo>
                    <a:pt x="915" y="1680"/>
                  </a:lnTo>
                  <a:lnTo>
                    <a:pt x="930" y="1695"/>
                  </a:lnTo>
                  <a:lnTo>
                    <a:pt x="930" y="2070"/>
                  </a:lnTo>
                  <a:lnTo>
                    <a:pt x="945" y="2085"/>
                  </a:lnTo>
                  <a:lnTo>
                    <a:pt x="945" y="2415"/>
                  </a:lnTo>
                  <a:lnTo>
                    <a:pt x="960" y="243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7" name="Freeform 3739"/>
            <p:cNvSpPr>
              <a:spLocks/>
            </p:cNvSpPr>
            <p:nvPr/>
          </p:nvSpPr>
          <p:spPr bwMode="auto">
            <a:xfrm>
              <a:off x="3714750" y="981075"/>
              <a:ext cx="590550" cy="1905000"/>
            </a:xfrm>
            <a:custGeom>
              <a:avLst/>
              <a:gdLst>
                <a:gd name="T0" fmla="*/ 9525 w 930"/>
                <a:gd name="T1" fmla="*/ 1733550 h 3000"/>
                <a:gd name="T2" fmla="*/ 19050 w 930"/>
                <a:gd name="T3" fmla="*/ 1771650 h 3000"/>
                <a:gd name="T4" fmla="*/ 38100 w 930"/>
                <a:gd name="T5" fmla="*/ 1657350 h 3000"/>
                <a:gd name="T6" fmla="*/ 47625 w 930"/>
                <a:gd name="T7" fmla="*/ 1238250 h 3000"/>
                <a:gd name="T8" fmla="*/ 66675 w 930"/>
                <a:gd name="T9" fmla="*/ 962025 h 3000"/>
                <a:gd name="T10" fmla="*/ 76200 w 930"/>
                <a:gd name="T11" fmla="*/ 447675 h 3000"/>
                <a:gd name="T12" fmla="*/ 95250 w 930"/>
                <a:gd name="T13" fmla="*/ 228600 h 3000"/>
                <a:gd name="T14" fmla="*/ 104775 w 930"/>
                <a:gd name="T15" fmla="*/ 76200 h 3000"/>
                <a:gd name="T16" fmla="*/ 123825 w 930"/>
                <a:gd name="T17" fmla="*/ 142875 h 3000"/>
                <a:gd name="T18" fmla="*/ 133350 w 930"/>
                <a:gd name="T19" fmla="*/ 485775 h 3000"/>
                <a:gd name="T20" fmla="*/ 152400 w 930"/>
                <a:gd name="T21" fmla="*/ 752475 h 3000"/>
                <a:gd name="T22" fmla="*/ 161925 w 930"/>
                <a:gd name="T23" fmla="*/ 1314450 h 3000"/>
                <a:gd name="T24" fmla="*/ 180975 w 930"/>
                <a:gd name="T25" fmla="*/ 1571625 h 3000"/>
                <a:gd name="T26" fmla="*/ 190500 w 930"/>
                <a:gd name="T27" fmla="*/ 1838325 h 3000"/>
                <a:gd name="T28" fmla="*/ 200025 w 930"/>
                <a:gd name="T29" fmla="*/ 1847850 h 3000"/>
                <a:gd name="T30" fmla="*/ 219075 w 930"/>
                <a:gd name="T31" fmla="*/ 1752600 h 3000"/>
                <a:gd name="T32" fmla="*/ 228600 w 930"/>
                <a:gd name="T33" fmla="*/ 1343025 h 3000"/>
                <a:gd name="T34" fmla="*/ 247650 w 930"/>
                <a:gd name="T35" fmla="*/ 1047750 h 3000"/>
                <a:gd name="T36" fmla="*/ 257175 w 930"/>
                <a:gd name="T37" fmla="*/ 485775 h 3000"/>
                <a:gd name="T38" fmla="*/ 276225 w 930"/>
                <a:gd name="T39" fmla="*/ 247650 h 3000"/>
                <a:gd name="T40" fmla="*/ 285750 w 930"/>
                <a:gd name="T41" fmla="*/ 28575 h 3000"/>
                <a:gd name="T42" fmla="*/ 304800 w 930"/>
                <a:gd name="T43" fmla="*/ 66675 h 3000"/>
                <a:gd name="T44" fmla="*/ 314325 w 930"/>
                <a:gd name="T45" fmla="*/ 381000 h 3000"/>
                <a:gd name="T46" fmla="*/ 333375 w 930"/>
                <a:gd name="T47" fmla="*/ 657225 h 3000"/>
                <a:gd name="T48" fmla="*/ 342900 w 930"/>
                <a:gd name="T49" fmla="*/ 1238250 h 3000"/>
                <a:gd name="T50" fmla="*/ 361950 w 930"/>
                <a:gd name="T51" fmla="*/ 1514475 h 3000"/>
                <a:gd name="T52" fmla="*/ 371475 w 930"/>
                <a:gd name="T53" fmla="*/ 1847850 h 3000"/>
                <a:gd name="T54" fmla="*/ 390525 w 930"/>
                <a:gd name="T55" fmla="*/ 1885950 h 3000"/>
                <a:gd name="T56" fmla="*/ 400050 w 930"/>
                <a:gd name="T57" fmla="*/ 1676400 h 3000"/>
                <a:gd name="T58" fmla="*/ 419100 w 930"/>
                <a:gd name="T59" fmla="*/ 1438275 h 3000"/>
                <a:gd name="T60" fmla="*/ 428625 w 930"/>
                <a:gd name="T61" fmla="*/ 866775 h 3000"/>
                <a:gd name="T62" fmla="*/ 447675 w 930"/>
                <a:gd name="T63" fmla="*/ 561975 h 3000"/>
                <a:gd name="T64" fmla="*/ 457200 w 930"/>
                <a:gd name="T65" fmla="*/ 123825 h 3000"/>
                <a:gd name="T66" fmla="*/ 476250 w 930"/>
                <a:gd name="T67" fmla="*/ 9525 h 3000"/>
                <a:gd name="T68" fmla="*/ 485775 w 930"/>
                <a:gd name="T69" fmla="*/ 19050 h 3000"/>
                <a:gd name="T70" fmla="*/ 495300 w 930"/>
                <a:gd name="T71" fmla="*/ 285750 h 3000"/>
                <a:gd name="T72" fmla="*/ 514350 w 930"/>
                <a:gd name="T73" fmla="*/ 542925 h 3000"/>
                <a:gd name="T74" fmla="*/ 523875 w 930"/>
                <a:gd name="T75" fmla="*/ 1123950 h 3000"/>
                <a:gd name="T76" fmla="*/ 542925 w 930"/>
                <a:gd name="T77" fmla="*/ 1428750 h 3000"/>
                <a:gd name="T78" fmla="*/ 552450 w 930"/>
                <a:gd name="T79" fmla="*/ 1819275 h 3000"/>
                <a:gd name="T80" fmla="*/ 571500 w 930"/>
                <a:gd name="T81" fmla="*/ 1905000 h 3000"/>
                <a:gd name="T82" fmla="*/ 581025 w 930"/>
                <a:gd name="T83" fmla="*/ 1762125 h 300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0" h="3000">
                  <a:moveTo>
                    <a:pt x="0" y="2505"/>
                  </a:moveTo>
                  <a:lnTo>
                    <a:pt x="0" y="2715"/>
                  </a:lnTo>
                  <a:lnTo>
                    <a:pt x="15" y="2730"/>
                  </a:lnTo>
                  <a:lnTo>
                    <a:pt x="15" y="2820"/>
                  </a:lnTo>
                  <a:lnTo>
                    <a:pt x="30" y="2835"/>
                  </a:lnTo>
                  <a:lnTo>
                    <a:pt x="30" y="2790"/>
                  </a:lnTo>
                  <a:lnTo>
                    <a:pt x="45" y="2775"/>
                  </a:lnTo>
                  <a:lnTo>
                    <a:pt x="45" y="2625"/>
                  </a:lnTo>
                  <a:lnTo>
                    <a:pt x="60" y="2610"/>
                  </a:lnTo>
                  <a:lnTo>
                    <a:pt x="60" y="2340"/>
                  </a:lnTo>
                  <a:lnTo>
                    <a:pt x="75" y="2325"/>
                  </a:lnTo>
                  <a:lnTo>
                    <a:pt x="75" y="1950"/>
                  </a:lnTo>
                  <a:lnTo>
                    <a:pt x="90" y="1935"/>
                  </a:lnTo>
                  <a:lnTo>
                    <a:pt x="90" y="1530"/>
                  </a:lnTo>
                  <a:lnTo>
                    <a:pt x="105" y="1515"/>
                  </a:lnTo>
                  <a:lnTo>
                    <a:pt x="105" y="1095"/>
                  </a:lnTo>
                  <a:lnTo>
                    <a:pt x="120" y="1080"/>
                  </a:lnTo>
                  <a:lnTo>
                    <a:pt x="120" y="705"/>
                  </a:lnTo>
                  <a:lnTo>
                    <a:pt x="135" y="690"/>
                  </a:lnTo>
                  <a:lnTo>
                    <a:pt x="135" y="375"/>
                  </a:lnTo>
                  <a:lnTo>
                    <a:pt x="150" y="360"/>
                  </a:lnTo>
                  <a:lnTo>
                    <a:pt x="150" y="180"/>
                  </a:lnTo>
                  <a:lnTo>
                    <a:pt x="165" y="165"/>
                  </a:lnTo>
                  <a:lnTo>
                    <a:pt x="165" y="120"/>
                  </a:lnTo>
                  <a:lnTo>
                    <a:pt x="180" y="135"/>
                  </a:lnTo>
                  <a:lnTo>
                    <a:pt x="180" y="210"/>
                  </a:lnTo>
                  <a:lnTo>
                    <a:pt x="195" y="225"/>
                  </a:lnTo>
                  <a:lnTo>
                    <a:pt x="195" y="435"/>
                  </a:lnTo>
                  <a:lnTo>
                    <a:pt x="210" y="450"/>
                  </a:lnTo>
                  <a:lnTo>
                    <a:pt x="210" y="765"/>
                  </a:lnTo>
                  <a:lnTo>
                    <a:pt x="225" y="780"/>
                  </a:lnTo>
                  <a:lnTo>
                    <a:pt x="225" y="1170"/>
                  </a:lnTo>
                  <a:lnTo>
                    <a:pt x="240" y="1185"/>
                  </a:lnTo>
                  <a:lnTo>
                    <a:pt x="240" y="1620"/>
                  </a:lnTo>
                  <a:lnTo>
                    <a:pt x="255" y="1635"/>
                  </a:lnTo>
                  <a:lnTo>
                    <a:pt x="255" y="2070"/>
                  </a:lnTo>
                  <a:lnTo>
                    <a:pt x="270" y="2085"/>
                  </a:lnTo>
                  <a:lnTo>
                    <a:pt x="270" y="2460"/>
                  </a:lnTo>
                  <a:lnTo>
                    <a:pt x="285" y="2475"/>
                  </a:lnTo>
                  <a:lnTo>
                    <a:pt x="285" y="2745"/>
                  </a:lnTo>
                  <a:lnTo>
                    <a:pt x="300" y="2760"/>
                  </a:lnTo>
                  <a:lnTo>
                    <a:pt x="300" y="2895"/>
                  </a:lnTo>
                  <a:lnTo>
                    <a:pt x="315" y="2910"/>
                  </a:lnTo>
                  <a:lnTo>
                    <a:pt x="315" y="2925"/>
                  </a:lnTo>
                  <a:lnTo>
                    <a:pt x="315" y="2910"/>
                  </a:lnTo>
                  <a:lnTo>
                    <a:pt x="330" y="2895"/>
                  </a:lnTo>
                  <a:lnTo>
                    <a:pt x="330" y="2775"/>
                  </a:lnTo>
                  <a:lnTo>
                    <a:pt x="345" y="2760"/>
                  </a:lnTo>
                  <a:lnTo>
                    <a:pt x="345" y="2505"/>
                  </a:lnTo>
                  <a:lnTo>
                    <a:pt x="360" y="2490"/>
                  </a:lnTo>
                  <a:lnTo>
                    <a:pt x="360" y="2115"/>
                  </a:lnTo>
                  <a:lnTo>
                    <a:pt x="375" y="2100"/>
                  </a:lnTo>
                  <a:lnTo>
                    <a:pt x="375" y="1665"/>
                  </a:lnTo>
                  <a:lnTo>
                    <a:pt x="390" y="1650"/>
                  </a:lnTo>
                  <a:lnTo>
                    <a:pt x="390" y="1200"/>
                  </a:lnTo>
                  <a:lnTo>
                    <a:pt x="405" y="1185"/>
                  </a:lnTo>
                  <a:lnTo>
                    <a:pt x="405" y="765"/>
                  </a:lnTo>
                  <a:lnTo>
                    <a:pt x="420" y="750"/>
                  </a:lnTo>
                  <a:lnTo>
                    <a:pt x="420" y="405"/>
                  </a:lnTo>
                  <a:lnTo>
                    <a:pt x="435" y="390"/>
                  </a:lnTo>
                  <a:lnTo>
                    <a:pt x="435" y="165"/>
                  </a:lnTo>
                  <a:lnTo>
                    <a:pt x="450" y="150"/>
                  </a:lnTo>
                  <a:lnTo>
                    <a:pt x="450" y="45"/>
                  </a:lnTo>
                  <a:lnTo>
                    <a:pt x="465" y="60"/>
                  </a:lnTo>
                  <a:lnTo>
                    <a:pt x="465" y="90"/>
                  </a:lnTo>
                  <a:lnTo>
                    <a:pt x="480" y="105"/>
                  </a:lnTo>
                  <a:lnTo>
                    <a:pt x="480" y="285"/>
                  </a:lnTo>
                  <a:lnTo>
                    <a:pt x="495" y="300"/>
                  </a:lnTo>
                  <a:lnTo>
                    <a:pt x="495" y="600"/>
                  </a:lnTo>
                  <a:lnTo>
                    <a:pt x="510" y="615"/>
                  </a:lnTo>
                  <a:lnTo>
                    <a:pt x="510" y="1020"/>
                  </a:lnTo>
                  <a:lnTo>
                    <a:pt x="525" y="1035"/>
                  </a:lnTo>
                  <a:lnTo>
                    <a:pt x="525" y="1485"/>
                  </a:lnTo>
                  <a:lnTo>
                    <a:pt x="540" y="1500"/>
                  </a:lnTo>
                  <a:lnTo>
                    <a:pt x="540" y="1950"/>
                  </a:lnTo>
                  <a:lnTo>
                    <a:pt x="555" y="1965"/>
                  </a:lnTo>
                  <a:lnTo>
                    <a:pt x="555" y="2370"/>
                  </a:lnTo>
                  <a:lnTo>
                    <a:pt x="570" y="2385"/>
                  </a:lnTo>
                  <a:lnTo>
                    <a:pt x="570" y="2715"/>
                  </a:lnTo>
                  <a:lnTo>
                    <a:pt x="585" y="2730"/>
                  </a:lnTo>
                  <a:lnTo>
                    <a:pt x="585" y="2910"/>
                  </a:lnTo>
                  <a:lnTo>
                    <a:pt x="600" y="2925"/>
                  </a:lnTo>
                  <a:lnTo>
                    <a:pt x="600" y="2985"/>
                  </a:lnTo>
                  <a:lnTo>
                    <a:pt x="615" y="2970"/>
                  </a:lnTo>
                  <a:lnTo>
                    <a:pt x="615" y="2880"/>
                  </a:lnTo>
                  <a:lnTo>
                    <a:pt x="630" y="2865"/>
                  </a:lnTo>
                  <a:lnTo>
                    <a:pt x="630" y="2640"/>
                  </a:lnTo>
                  <a:lnTo>
                    <a:pt x="645" y="2625"/>
                  </a:lnTo>
                  <a:lnTo>
                    <a:pt x="645" y="2280"/>
                  </a:lnTo>
                  <a:lnTo>
                    <a:pt x="660" y="2265"/>
                  </a:lnTo>
                  <a:lnTo>
                    <a:pt x="660" y="1845"/>
                  </a:lnTo>
                  <a:lnTo>
                    <a:pt x="675" y="1830"/>
                  </a:lnTo>
                  <a:lnTo>
                    <a:pt x="675" y="1365"/>
                  </a:lnTo>
                  <a:lnTo>
                    <a:pt x="690" y="1350"/>
                  </a:lnTo>
                  <a:lnTo>
                    <a:pt x="690" y="900"/>
                  </a:lnTo>
                  <a:lnTo>
                    <a:pt x="705" y="885"/>
                  </a:lnTo>
                  <a:lnTo>
                    <a:pt x="705" y="495"/>
                  </a:lnTo>
                  <a:lnTo>
                    <a:pt x="720" y="480"/>
                  </a:lnTo>
                  <a:lnTo>
                    <a:pt x="720" y="195"/>
                  </a:lnTo>
                  <a:lnTo>
                    <a:pt x="735" y="180"/>
                  </a:lnTo>
                  <a:lnTo>
                    <a:pt x="735" y="30"/>
                  </a:lnTo>
                  <a:lnTo>
                    <a:pt x="750" y="15"/>
                  </a:lnTo>
                  <a:lnTo>
                    <a:pt x="750" y="0"/>
                  </a:lnTo>
                  <a:lnTo>
                    <a:pt x="750" y="15"/>
                  </a:lnTo>
                  <a:lnTo>
                    <a:pt x="765" y="30"/>
                  </a:lnTo>
                  <a:lnTo>
                    <a:pt x="765" y="165"/>
                  </a:lnTo>
                  <a:lnTo>
                    <a:pt x="780" y="180"/>
                  </a:lnTo>
                  <a:lnTo>
                    <a:pt x="780" y="450"/>
                  </a:lnTo>
                  <a:lnTo>
                    <a:pt x="795" y="465"/>
                  </a:lnTo>
                  <a:lnTo>
                    <a:pt x="795" y="840"/>
                  </a:lnTo>
                  <a:lnTo>
                    <a:pt x="810" y="855"/>
                  </a:lnTo>
                  <a:lnTo>
                    <a:pt x="810" y="1290"/>
                  </a:lnTo>
                  <a:lnTo>
                    <a:pt x="825" y="1305"/>
                  </a:lnTo>
                  <a:lnTo>
                    <a:pt x="825" y="1770"/>
                  </a:lnTo>
                  <a:lnTo>
                    <a:pt x="840" y="1785"/>
                  </a:lnTo>
                  <a:lnTo>
                    <a:pt x="840" y="2235"/>
                  </a:lnTo>
                  <a:lnTo>
                    <a:pt x="855" y="2250"/>
                  </a:lnTo>
                  <a:lnTo>
                    <a:pt x="855" y="2610"/>
                  </a:lnTo>
                  <a:lnTo>
                    <a:pt x="870" y="2625"/>
                  </a:lnTo>
                  <a:lnTo>
                    <a:pt x="870" y="2865"/>
                  </a:lnTo>
                  <a:lnTo>
                    <a:pt x="885" y="2880"/>
                  </a:lnTo>
                  <a:lnTo>
                    <a:pt x="885" y="2985"/>
                  </a:lnTo>
                  <a:lnTo>
                    <a:pt x="900" y="3000"/>
                  </a:lnTo>
                  <a:lnTo>
                    <a:pt x="900" y="2955"/>
                  </a:lnTo>
                  <a:lnTo>
                    <a:pt x="915" y="2940"/>
                  </a:lnTo>
                  <a:lnTo>
                    <a:pt x="915" y="2775"/>
                  </a:lnTo>
                  <a:lnTo>
                    <a:pt x="930" y="2760"/>
                  </a:lnTo>
                  <a:lnTo>
                    <a:pt x="930" y="246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8" name="Freeform 3740"/>
            <p:cNvSpPr>
              <a:spLocks/>
            </p:cNvSpPr>
            <p:nvPr/>
          </p:nvSpPr>
          <p:spPr bwMode="auto">
            <a:xfrm>
              <a:off x="4305300" y="990600"/>
              <a:ext cx="428625" cy="1885950"/>
            </a:xfrm>
            <a:custGeom>
              <a:avLst/>
              <a:gdLst>
                <a:gd name="T0" fmla="*/ 9525 w 675"/>
                <a:gd name="T1" fmla="*/ 1543050 h 2970"/>
                <a:gd name="T2" fmla="*/ 19050 w 675"/>
                <a:gd name="T3" fmla="*/ 1276350 h 2970"/>
                <a:gd name="T4" fmla="*/ 28575 w 675"/>
                <a:gd name="T5" fmla="*/ 971550 h 2970"/>
                <a:gd name="T6" fmla="*/ 38100 w 675"/>
                <a:gd name="T7" fmla="*/ 676275 h 2970"/>
                <a:gd name="T8" fmla="*/ 47625 w 675"/>
                <a:gd name="T9" fmla="*/ 390525 h 2970"/>
                <a:gd name="T10" fmla="*/ 57150 w 675"/>
                <a:gd name="T11" fmla="*/ 171450 h 2970"/>
                <a:gd name="T12" fmla="*/ 66675 w 675"/>
                <a:gd name="T13" fmla="*/ 38100 h 2970"/>
                <a:gd name="T14" fmla="*/ 76200 w 675"/>
                <a:gd name="T15" fmla="*/ 9525 h 2970"/>
                <a:gd name="T16" fmla="*/ 85725 w 675"/>
                <a:gd name="T17" fmla="*/ 57150 h 2970"/>
                <a:gd name="T18" fmla="*/ 95250 w 675"/>
                <a:gd name="T19" fmla="*/ 200025 h 2970"/>
                <a:gd name="T20" fmla="*/ 104775 w 675"/>
                <a:gd name="T21" fmla="*/ 419100 h 2970"/>
                <a:gd name="T22" fmla="*/ 114300 w 675"/>
                <a:gd name="T23" fmla="*/ 695325 h 2970"/>
                <a:gd name="T24" fmla="*/ 123825 w 675"/>
                <a:gd name="T25" fmla="*/ 1000125 h 2970"/>
                <a:gd name="T26" fmla="*/ 133350 w 675"/>
                <a:gd name="T27" fmla="*/ 1295400 h 2970"/>
                <a:gd name="T28" fmla="*/ 142875 w 675"/>
                <a:gd name="T29" fmla="*/ 1552575 h 2970"/>
                <a:gd name="T30" fmla="*/ 152400 w 675"/>
                <a:gd name="T31" fmla="*/ 1752600 h 2970"/>
                <a:gd name="T32" fmla="*/ 161925 w 675"/>
                <a:gd name="T33" fmla="*/ 1866900 h 2970"/>
                <a:gd name="T34" fmla="*/ 161925 w 675"/>
                <a:gd name="T35" fmla="*/ 1876425 h 2970"/>
                <a:gd name="T36" fmla="*/ 171450 w 675"/>
                <a:gd name="T37" fmla="*/ 1800225 h 2970"/>
                <a:gd name="T38" fmla="*/ 180975 w 675"/>
                <a:gd name="T39" fmla="*/ 1638300 h 2970"/>
                <a:gd name="T40" fmla="*/ 190500 w 675"/>
                <a:gd name="T41" fmla="*/ 1400175 h 2970"/>
                <a:gd name="T42" fmla="*/ 200025 w 675"/>
                <a:gd name="T43" fmla="*/ 1114425 h 2970"/>
                <a:gd name="T44" fmla="*/ 209550 w 675"/>
                <a:gd name="T45" fmla="*/ 819150 h 2970"/>
                <a:gd name="T46" fmla="*/ 219075 w 675"/>
                <a:gd name="T47" fmla="*/ 533400 h 2970"/>
                <a:gd name="T48" fmla="*/ 228600 w 675"/>
                <a:gd name="T49" fmla="*/ 285750 h 2970"/>
                <a:gd name="T50" fmla="*/ 238125 w 675"/>
                <a:gd name="T51" fmla="*/ 114300 h 2970"/>
                <a:gd name="T52" fmla="*/ 247650 w 675"/>
                <a:gd name="T53" fmla="*/ 28575 h 2970"/>
                <a:gd name="T54" fmla="*/ 266700 w 675"/>
                <a:gd name="T55" fmla="*/ 133350 h 2970"/>
                <a:gd name="T56" fmla="*/ 276225 w 675"/>
                <a:gd name="T57" fmla="*/ 314325 h 2970"/>
                <a:gd name="T58" fmla="*/ 285750 w 675"/>
                <a:gd name="T59" fmla="*/ 561975 h 2970"/>
                <a:gd name="T60" fmla="*/ 295275 w 675"/>
                <a:gd name="T61" fmla="*/ 847725 h 2970"/>
                <a:gd name="T62" fmla="*/ 304800 w 675"/>
                <a:gd name="T63" fmla="*/ 1143000 h 2970"/>
                <a:gd name="T64" fmla="*/ 314325 w 675"/>
                <a:gd name="T65" fmla="*/ 1409700 h 2970"/>
                <a:gd name="T66" fmla="*/ 323850 w 675"/>
                <a:gd name="T67" fmla="*/ 1638300 h 2970"/>
                <a:gd name="T68" fmla="*/ 333375 w 675"/>
                <a:gd name="T69" fmla="*/ 1790700 h 2970"/>
                <a:gd name="T70" fmla="*/ 342900 w 675"/>
                <a:gd name="T71" fmla="*/ 1857375 h 2970"/>
                <a:gd name="T72" fmla="*/ 352425 w 675"/>
                <a:gd name="T73" fmla="*/ 1828800 h 2970"/>
                <a:gd name="T74" fmla="*/ 361950 w 675"/>
                <a:gd name="T75" fmla="*/ 1704975 h 2970"/>
                <a:gd name="T76" fmla="*/ 371475 w 675"/>
                <a:gd name="T77" fmla="*/ 1504950 h 2970"/>
                <a:gd name="T78" fmla="*/ 381000 w 675"/>
                <a:gd name="T79" fmla="*/ 1247775 h 2970"/>
                <a:gd name="T80" fmla="*/ 390525 w 675"/>
                <a:gd name="T81" fmla="*/ 962025 h 2970"/>
                <a:gd name="T82" fmla="*/ 400050 w 675"/>
                <a:gd name="T83" fmla="*/ 676275 h 2970"/>
                <a:gd name="T84" fmla="*/ 409575 w 675"/>
                <a:gd name="T85" fmla="*/ 419100 h 2970"/>
                <a:gd name="T86" fmla="*/ 419100 w 675"/>
                <a:gd name="T87" fmla="*/ 209550 h 2970"/>
                <a:gd name="T88" fmla="*/ 428625 w 675"/>
                <a:gd name="T89" fmla="*/ 152400 h 297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675" h="2970">
                  <a:moveTo>
                    <a:pt x="0" y="2445"/>
                  </a:moveTo>
                  <a:lnTo>
                    <a:pt x="15" y="2430"/>
                  </a:lnTo>
                  <a:lnTo>
                    <a:pt x="15" y="2025"/>
                  </a:lnTo>
                  <a:lnTo>
                    <a:pt x="30" y="2010"/>
                  </a:lnTo>
                  <a:lnTo>
                    <a:pt x="30" y="1545"/>
                  </a:lnTo>
                  <a:lnTo>
                    <a:pt x="45" y="1530"/>
                  </a:lnTo>
                  <a:lnTo>
                    <a:pt x="45" y="1080"/>
                  </a:lnTo>
                  <a:lnTo>
                    <a:pt x="60" y="1065"/>
                  </a:lnTo>
                  <a:lnTo>
                    <a:pt x="60" y="630"/>
                  </a:lnTo>
                  <a:lnTo>
                    <a:pt x="75" y="615"/>
                  </a:lnTo>
                  <a:lnTo>
                    <a:pt x="75" y="285"/>
                  </a:lnTo>
                  <a:lnTo>
                    <a:pt x="90" y="270"/>
                  </a:lnTo>
                  <a:lnTo>
                    <a:pt x="90" y="75"/>
                  </a:lnTo>
                  <a:lnTo>
                    <a:pt x="105" y="60"/>
                  </a:lnTo>
                  <a:lnTo>
                    <a:pt x="105" y="0"/>
                  </a:lnTo>
                  <a:lnTo>
                    <a:pt x="120" y="15"/>
                  </a:lnTo>
                  <a:lnTo>
                    <a:pt x="120" y="75"/>
                  </a:lnTo>
                  <a:lnTo>
                    <a:pt x="135" y="90"/>
                  </a:lnTo>
                  <a:lnTo>
                    <a:pt x="135" y="300"/>
                  </a:lnTo>
                  <a:lnTo>
                    <a:pt x="150" y="315"/>
                  </a:lnTo>
                  <a:lnTo>
                    <a:pt x="150" y="645"/>
                  </a:lnTo>
                  <a:lnTo>
                    <a:pt x="165" y="660"/>
                  </a:lnTo>
                  <a:lnTo>
                    <a:pt x="165" y="1080"/>
                  </a:lnTo>
                  <a:lnTo>
                    <a:pt x="180" y="1095"/>
                  </a:lnTo>
                  <a:lnTo>
                    <a:pt x="180" y="1560"/>
                  </a:lnTo>
                  <a:lnTo>
                    <a:pt x="195" y="1575"/>
                  </a:lnTo>
                  <a:lnTo>
                    <a:pt x="195" y="2025"/>
                  </a:lnTo>
                  <a:lnTo>
                    <a:pt x="210" y="2040"/>
                  </a:lnTo>
                  <a:lnTo>
                    <a:pt x="210" y="2430"/>
                  </a:lnTo>
                  <a:lnTo>
                    <a:pt x="225" y="2445"/>
                  </a:lnTo>
                  <a:lnTo>
                    <a:pt x="225" y="2745"/>
                  </a:lnTo>
                  <a:lnTo>
                    <a:pt x="240" y="2760"/>
                  </a:lnTo>
                  <a:lnTo>
                    <a:pt x="240" y="2925"/>
                  </a:lnTo>
                  <a:lnTo>
                    <a:pt x="255" y="2940"/>
                  </a:lnTo>
                  <a:lnTo>
                    <a:pt x="255" y="2970"/>
                  </a:lnTo>
                  <a:lnTo>
                    <a:pt x="255" y="2955"/>
                  </a:lnTo>
                  <a:lnTo>
                    <a:pt x="270" y="2940"/>
                  </a:lnTo>
                  <a:lnTo>
                    <a:pt x="270" y="2835"/>
                  </a:lnTo>
                  <a:lnTo>
                    <a:pt x="285" y="2820"/>
                  </a:lnTo>
                  <a:lnTo>
                    <a:pt x="285" y="2580"/>
                  </a:lnTo>
                  <a:lnTo>
                    <a:pt x="300" y="2565"/>
                  </a:lnTo>
                  <a:lnTo>
                    <a:pt x="300" y="2205"/>
                  </a:lnTo>
                  <a:lnTo>
                    <a:pt x="315" y="2190"/>
                  </a:lnTo>
                  <a:lnTo>
                    <a:pt x="315" y="1755"/>
                  </a:lnTo>
                  <a:lnTo>
                    <a:pt x="330" y="1740"/>
                  </a:lnTo>
                  <a:lnTo>
                    <a:pt x="330" y="1290"/>
                  </a:lnTo>
                  <a:lnTo>
                    <a:pt x="345" y="1275"/>
                  </a:lnTo>
                  <a:lnTo>
                    <a:pt x="345" y="840"/>
                  </a:lnTo>
                  <a:lnTo>
                    <a:pt x="360" y="825"/>
                  </a:lnTo>
                  <a:lnTo>
                    <a:pt x="360" y="450"/>
                  </a:lnTo>
                  <a:lnTo>
                    <a:pt x="375" y="435"/>
                  </a:lnTo>
                  <a:lnTo>
                    <a:pt x="375" y="180"/>
                  </a:lnTo>
                  <a:lnTo>
                    <a:pt x="390" y="165"/>
                  </a:lnTo>
                  <a:lnTo>
                    <a:pt x="390" y="45"/>
                  </a:lnTo>
                  <a:lnTo>
                    <a:pt x="420" y="45"/>
                  </a:lnTo>
                  <a:lnTo>
                    <a:pt x="420" y="210"/>
                  </a:lnTo>
                  <a:lnTo>
                    <a:pt x="435" y="225"/>
                  </a:lnTo>
                  <a:lnTo>
                    <a:pt x="435" y="495"/>
                  </a:lnTo>
                  <a:lnTo>
                    <a:pt x="450" y="510"/>
                  </a:lnTo>
                  <a:lnTo>
                    <a:pt x="450" y="885"/>
                  </a:lnTo>
                  <a:lnTo>
                    <a:pt x="465" y="900"/>
                  </a:lnTo>
                  <a:lnTo>
                    <a:pt x="465" y="1335"/>
                  </a:lnTo>
                  <a:lnTo>
                    <a:pt x="480" y="1350"/>
                  </a:lnTo>
                  <a:lnTo>
                    <a:pt x="480" y="1800"/>
                  </a:lnTo>
                  <a:lnTo>
                    <a:pt x="495" y="1815"/>
                  </a:lnTo>
                  <a:lnTo>
                    <a:pt x="495" y="2220"/>
                  </a:lnTo>
                  <a:lnTo>
                    <a:pt x="510" y="2235"/>
                  </a:lnTo>
                  <a:lnTo>
                    <a:pt x="510" y="2580"/>
                  </a:lnTo>
                  <a:lnTo>
                    <a:pt x="525" y="2595"/>
                  </a:lnTo>
                  <a:lnTo>
                    <a:pt x="525" y="2820"/>
                  </a:lnTo>
                  <a:lnTo>
                    <a:pt x="540" y="2835"/>
                  </a:lnTo>
                  <a:lnTo>
                    <a:pt x="540" y="2925"/>
                  </a:lnTo>
                  <a:lnTo>
                    <a:pt x="555" y="2910"/>
                  </a:lnTo>
                  <a:lnTo>
                    <a:pt x="555" y="2880"/>
                  </a:lnTo>
                  <a:lnTo>
                    <a:pt x="570" y="2865"/>
                  </a:lnTo>
                  <a:lnTo>
                    <a:pt x="570" y="2685"/>
                  </a:lnTo>
                  <a:lnTo>
                    <a:pt x="585" y="2670"/>
                  </a:lnTo>
                  <a:lnTo>
                    <a:pt x="585" y="2370"/>
                  </a:lnTo>
                  <a:lnTo>
                    <a:pt x="600" y="2355"/>
                  </a:lnTo>
                  <a:lnTo>
                    <a:pt x="600" y="1965"/>
                  </a:lnTo>
                  <a:lnTo>
                    <a:pt x="615" y="1950"/>
                  </a:lnTo>
                  <a:lnTo>
                    <a:pt x="615" y="1515"/>
                  </a:lnTo>
                  <a:lnTo>
                    <a:pt x="630" y="1500"/>
                  </a:lnTo>
                  <a:lnTo>
                    <a:pt x="630" y="1065"/>
                  </a:lnTo>
                  <a:lnTo>
                    <a:pt x="645" y="1050"/>
                  </a:lnTo>
                  <a:lnTo>
                    <a:pt x="645" y="660"/>
                  </a:lnTo>
                  <a:lnTo>
                    <a:pt x="660" y="645"/>
                  </a:lnTo>
                  <a:lnTo>
                    <a:pt x="660" y="330"/>
                  </a:lnTo>
                  <a:lnTo>
                    <a:pt x="675" y="315"/>
                  </a:lnTo>
                  <a:lnTo>
                    <a:pt x="675" y="240"/>
                  </a:lnTo>
                </a:path>
              </a:pathLst>
            </a:custGeom>
            <a:noFill/>
            <a:ln w="0">
              <a:solidFill>
                <a:srgbClr val="FFFF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79" name="Rectangle 3741"/>
            <p:cNvSpPr>
              <a:spLocks noChangeArrowheads="1"/>
            </p:cNvSpPr>
            <p:nvPr/>
          </p:nvSpPr>
          <p:spPr bwMode="auto">
            <a:xfrm>
              <a:off x="2028925" y="195654"/>
              <a:ext cx="1362569" cy="3297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Helvetica" charset="0"/>
                  <a:ea typeface="Times New Roman" pitchFamily="18" charset="0"/>
                  <a:cs typeface="Arial" pitchFamily="34" charset="0"/>
                </a:rPr>
                <a:t>Struje pojedinih faza MHE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80" name="Rectangle 3742"/>
            <p:cNvSpPr>
              <a:spLocks noChangeArrowheads="1"/>
            </p:cNvSpPr>
            <p:nvPr/>
          </p:nvSpPr>
          <p:spPr bwMode="auto">
            <a:xfrm>
              <a:off x="2438649" y="3523963"/>
              <a:ext cx="1219006" cy="31876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Vrijeme [s]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81" name="Rectangle 3743"/>
            <p:cNvSpPr>
              <a:spLocks noChangeArrowheads="1"/>
            </p:cNvSpPr>
            <p:nvPr/>
          </p:nvSpPr>
          <p:spPr bwMode="auto">
            <a:xfrm rot="-5400000">
              <a:off x="47173" y="1409113"/>
              <a:ext cx="579633" cy="2763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000000"/>
                  </a:solidFill>
                  <a:effectLst/>
                  <a:latin typeface="Helvetica" charset="0"/>
                  <a:ea typeface="Times New Roman" pitchFamily="18" charset="0"/>
                  <a:cs typeface="Arial" pitchFamily="34" charset="0"/>
                </a:rPr>
                <a:t>Struja [A]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123" name="Title 2"/>
          <p:cNvSpPr>
            <a:spLocks noGrp="1"/>
          </p:cNvSpPr>
          <p:nvPr>
            <p:ph type="title"/>
          </p:nvPr>
        </p:nvSpPr>
        <p:spPr>
          <a:xfrm>
            <a:off x="457200" y="274638"/>
            <a:ext cx="8229600" cy="1143000"/>
          </a:xfrm>
        </p:spPr>
        <p:txBody>
          <a:bodyPr>
            <a:normAutofit/>
          </a:bodyPr>
          <a:lstStyle/>
          <a:p>
            <a:pPr algn="ctr" defTabSz="912813">
              <a:defRPr/>
            </a:pP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Analiza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naponskih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strujnih</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prilika</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pri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paralelnom</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radu</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elektrodistributivne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mreže</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i</a:t>
            </a:r>
            <a:r>
              <a:rPr lang="en-US" sz="1800" b="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male </a:t>
            </a:r>
            <a:r>
              <a:rPr lang="en-US" sz="1800" b="0" dirty="0" err="1"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hidroelektrane</a:t>
            </a:r>
            <a: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t/>
            </a:r>
            <a:br>
              <a:rPr lang="en-US" sz="1800" dirty="0" smtClean="0">
                <a:solidFill>
                  <a:schemeClr val="tx2">
                    <a:lumMod val="40000"/>
                    <a:lumOff val="60000"/>
                  </a:schemeClr>
                </a:solidFill>
                <a:effectLst>
                  <a:outerShdw blurRad="38100" dist="38100" dir="2700000" algn="tl">
                    <a:srgbClr val="000000"/>
                  </a:outerShdw>
                </a:effectLst>
                <a:latin typeface="Arial" pitchFamily="34" charset="0"/>
                <a:cs typeface="Arial" pitchFamily="34" charset="0"/>
              </a:rPr>
            </a:br>
            <a:endParaRPr lang="en-US" sz="1800" dirty="0">
              <a:latin typeface="Arial" pitchFamily="34" charset="0"/>
              <a:cs typeface="Arial" pitchFamily="34" charset="0"/>
            </a:endParaRPr>
          </a:p>
        </p:txBody>
      </p:sp>
      <p:pic>
        <p:nvPicPr>
          <p:cNvPr id="124" name="Picture 88" descr="header"/>
          <p:cNvPicPr>
            <a:picLocks noChangeAspect="1" noChangeArrowheads="1"/>
          </p:cNvPicPr>
          <p:nvPr/>
        </p:nvPicPr>
        <p:blipFill>
          <a:blip r:embed="rId2" cstate="print">
            <a:clrChange>
              <a:clrFrom>
                <a:srgbClr val="E1F7E7"/>
              </a:clrFrom>
              <a:clrTo>
                <a:srgbClr val="E1F7E7">
                  <a:alpha val="0"/>
                </a:srgbClr>
              </a:clrTo>
            </a:clrChange>
          </a:blip>
          <a:srcRect l="1233" t="15689" r="75784" b="-1724"/>
          <a:stretch>
            <a:fillRect/>
          </a:stretch>
        </p:blipFill>
        <p:spPr bwMode="auto">
          <a:xfrm>
            <a:off x="304800" y="304800"/>
            <a:ext cx="1331913" cy="792163"/>
          </a:xfrm>
          <a:prstGeom prst="rect">
            <a:avLst/>
          </a:prstGeom>
          <a:noFill/>
          <a:ln w="9525">
            <a:noFill/>
            <a:miter lim="800000"/>
            <a:headEnd/>
            <a:tailEnd/>
          </a:ln>
        </p:spPr>
      </p:pic>
      <p:pic>
        <p:nvPicPr>
          <p:cNvPr id="125" name="Picture 10" descr="UCG"/>
          <p:cNvPicPr>
            <a:picLocks noChangeAspect="1" noChangeArrowheads="1"/>
          </p:cNvPicPr>
          <p:nvPr/>
        </p:nvPicPr>
        <p:blipFill>
          <a:blip r:embed="rId4" cstate="print"/>
          <a:srcRect/>
          <a:stretch>
            <a:fillRect/>
          </a:stretch>
        </p:blipFill>
        <p:spPr bwMode="auto">
          <a:xfrm>
            <a:off x="7819637" y="304800"/>
            <a:ext cx="714763" cy="692818"/>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ipe dir="d"/>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Blue Trebuchet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2743</TotalTime>
  <Words>941</Words>
  <Application>Microsoft Office PowerPoint</Application>
  <PresentationFormat>On-screen Show (4:3)</PresentationFormat>
  <Paragraphs>278</Paragraphs>
  <Slides>15</Slides>
  <Notes>1</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15</vt:i4>
      </vt:variant>
    </vt:vector>
  </HeadingPairs>
  <TitlesOfParts>
    <vt:vector size="19" baseType="lpstr">
      <vt:lpstr>Blue Trebuchet 4-3 template-template_April-17-2007</vt:lpstr>
      <vt:lpstr>White with Courier font for code slides</vt:lpstr>
      <vt:lpstr>Concourse</vt:lpstr>
      <vt:lpstr>Equation</vt:lpstr>
      <vt:lpstr>Slide 1</vt:lpstr>
      <vt:lpstr>Analiza naponskih i strujnih prilika pri paralelnom radu  elektrodistributivne mreže i male hidroelektrane </vt:lpstr>
      <vt:lpstr>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Analiza naponskih i strujnih prilika pri paralelnom radu  elektrodistributivne mreže i male hidroelektrane </vt:lpstr>
      <vt:lpstr>Hvala na pažnji! Pitanja?</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Microsoft Corp.</dc:creator>
  <cp:lastModifiedBy>Korisnik</cp:lastModifiedBy>
  <cp:revision>178</cp:revision>
  <dcterms:created xsi:type="dcterms:W3CDTF">2008-11-11T01:40:22Z</dcterms:created>
  <dcterms:modified xsi:type="dcterms:W3CDTF">2011-05-13T08:09:50Z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TC102867751033</vt:lpwstr>
  </property>
</Properties>
</file>