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6" r:id="rId11"/>
    <p:sldId id="267" r:id="rId12"/>
    <p:sldId id="268" r:id="rId13"/>
    <p:sldId id="269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32" d="100"/>
          <a:sy n="132" d="100"/>
        </p:scale>
        <p:origin x="61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135916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DALJINSKI SERVISNI PRISTUP UREĐAJIMA UPRAVLJANJA I ZAŠTITE</a:t>
            </a:r>
            <a:br>
              <a:rPr lang="hr-HR" b="1" dirty="0"/>
            </a:br>
            <a:r>
              <a:rPr lang="hr-HR" b="1" dirty="0"/>
              <a:t>U HRVATSKOM OPERATORU PRIJENOSNOG SUSTAVA</a:t>
            </a:r>
            <a:br>
              <a:rPr lang="hr-HR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08472"/>
            <a:ext cx="6858000" cy="2356157"/>
          </a:xfrm>
        </p:spPr>
        <p:txBody>
          <a:bodyPr>
            <a:normAutofit fontScale="25000" lnSpcReduction="20000"/>
          </a:bodyPr>
          <a:lstStyle/>
          <a:p>
            <a:r>
              <a:rPr lang="hr-HR" dirty="0"/>
              <a:t> </a:t>
            </a:r>
          </a:p>
          <a:p>
            <a:pPr algn="l"/>
            <a:r>
              <a:rPr lang="hr-HR" sz="4800" dirty="0"/>
              <a:t>Damir Jurasović	    		Suzana Javornik Vončina</a:t>
            </a:r>
          </a:p>
          <a:p>
            <a:pPr algn="l"/>
            <a:r>
              <a:rPr lang="hr-HR" sz="4800" dirty="0"/>
              <a:t>Pro Integris d.o.o.			HOPS d.o.o.</a:t>
            </a:r>
          </a:p>
          <a:p>
            <a:pPr algn="l"/>
            <a:r>
              <a:rPr lang="hr-HR" sz="4800" dirty="0"/>
              <a:t> </a:t>
            </a:r>
          </a:p>
          <a:p>
            <a:pPr algn="l"/>
            <a:r>
              <a:rPr lang="hr-HR" sz="4800" dirty="0"/>
              <a:t>Ana Kekelj				Mario Javorović</a:t>
            </a:r>
          </a:p>
          <a:p>
            <a:pPr algn="l"/>
            <a:r>
              <a:rPr lang="hr-HR" sz="4800" dirty="0"/>
              <a:t>HOPS d.o.o.				HOPS d.o.o.</a:t>
            </a:r>
          </a:p>
          <a:p>
            <a:pPr algn="l"/>
            <a:r>
              <a:rPr lang="hr-HR" sz="4800" dirty="0"/>
              <a:t> </a:t>
            </a:r>
          </a:p>
          <a:p>
            <a:pPr algn="l"/>
            <a:r>
              <a:rPr lang="hr-HR" sz="4800" dirty="0"/>
              <a:t>Vladimir Vujić</a:t>
            </a:r>
          </a:p>
          <a:p>
            <a:pPr algn="l"/>
            <a:r>
              <a:rPr lang="hr-HR" sz="4800" dirty="0"/>
              <a:t>HOPS d.o.o.</a:t>
            </a:r>
          </a:p>
          <a:p>
            <a:pPr algn="l"/>
            <a:r>
              <a:rPr lang="hr-HR" sz="4800" dirty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VIRTUALIZACIJA POSLUŽITELJA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7"/>
            <a:ext cx="6858000" cy="111552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Manja količina sklopovske podrške, a veća fleksibilnost i sigurnost kod nadogradnje servisa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5" y="2678654"/>
            <a:ext cx="6274013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NADZOR MREŽNE OPREME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7"/>
            <a:ext cx="6858000" cy="400933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Zaseban virtualni poslužitelj s NMS aplikacijom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Nadzor i održavanje </a:t>
            </a:r>
            <a:r>
              <a:rPr lang="hr-HR" dirty="0" err="1"/>
              <a:t>switcheva</a:t>
            </a:r>
            <a:r>
              <a:rPr lang="hr-HR" dirty="0"/>
              <a:t>, </a:t>
            </a:r>
            <a:r>
              <a:rPr lang="hr-HR" dirty="0" err="1"/>
              <a:t>routera</a:t>
            </a:r>
            <a:r>
              <a:rPr lang="hr-HR" dirty="0"/>
              <a:t> i </a:t>
            </a:r>
            <a:r>
              <a:rPr lang="hr-HR" dirty="0" err="1"/>
              <a:t>serial</a:t>
            </a:r>
            <a:r>
              <a:rPr lang="hr-HR" dirty="0"/>
              <a:t> servera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Kriptirana komunikacija s uređajima (SSH i SNMP v3)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Praćenje performansi, verzija </a:t>
            </a:r>
            <a:r>
              <a:rPr lang="hr-HR" dirty="0" err="1"/>
              <a:t>firmware</a:t>
            </a:r>
            <a:r>
              <a:rPr lang="hr-HR" dirty="0"/>
              <a:t>-a i konfiguracije uređaja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Alarmiranje i izvješćivanje o događajima u IP mreži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28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NADZOR MREŽNE OPREME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1294187"/>
            <a:ext cx="7473875" cy="4915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Grafički prikazi i generiranje topologije mreže u TS</a:t>
            </a:r>
          </a:p>
          <a:p>
            <a:pPr algn="l"/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9" y="1934087"/>
            <a:ext cx="6528372" cy="441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07" y="1934086"/>
            <a:ext cx="3594506" cy="27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2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NADZOR MREŽNE OPREME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1294187"/>
            <a:ext cx="7473875" cy="150280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Praćenje konzistentnosti konfiguracija temeljem određenih parametara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Usporedba u odnosu na tzv. zlatnu konfiguraciju</a:t>
            </a:r>
          </a:p>
          <a:p>
            <a:pPr algn="l"/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124"/>
            <a:ext cx="9144000" cy="24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889-A8EE-4368-BD4C-8AA6AE266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145143"/>
            <a:ext cx="6858000" cy="145974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NADZOR SUSTAVA PROCESNE INFORMATIKE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EEFA7-CE75-4077-8AB6-E75503005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306" y="1117601"/>
            <a:ext cx="8031388" cy="35560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hr-HR" sz="2900" dirty="0"/>
              <a:t>Nadzor opreme putem SNMP v3.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Popunjenost diska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Broj aktivnih procesa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Zauzeće memorije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Temperatura CPU-a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Napon CPU-a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Opeterećenost CPU-a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Broj aktivnih alarma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Status vremenske sinkronizacije i kvar antene GPS prijemnika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Status komunikacijskih priključaka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sz="2900" dirty="0"/>
              <a:t>Status napajanja</a:t>
            </a:r>
          </a:p>
          <a:p>
            <a:pPr lvl="0" algn="l"/>
            <a:r>
              <a:rPr lang="hr-HR" sz="2900" dirty="0"/>
              <a:t>Kvar na nekom dijelu sustava se uočava na grafičkom prikazu, listi alarma a kritični kvarovi se šalju elektroničkom poštom administratoru sustava.</a:t>
            </a:r>
          </a:p>
          <a:p>
            <a:pPr algn="l"/>
            <a:endParaRPr lang="hr-HR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88ADF1F8-5C66-42AA-BFE4-324FA0F0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6" y="4560209"/>
            <a:ext cx="6048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96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ZAKLJUČAK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6"/>
            <a:ext cx="6858000" cy="436433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Centralizirano rješenje daljinskog pristupa i aplikacije za nadzor omogućuju veću brzinu odziva i kvalitetu održavanja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Izazov predstavljaju različite tehnološke generacije uređaja u 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Potrebno pronaći ravnotežu između velikih mogućnosti i sigurnosnih rizika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Nadzorni sustavi omogućavaju otkrivanje neispravnosti koje imaju skriveni utjecaj na sustav daljinskog vođenja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Ispunjavaju svrhu samo ako se kontinuirano koriste</a:t>
            </a:r>
          </a:p>
        </p:txBody>
      </p:sp>
    </p:spTree>
    <p:extLst>
      <p:ext uri="{BB962C8B-B14F-4D97-AF65-F5344CB8AC3E}">
        <p14:creationId xmlns:p14="http://schemas.microsoft.com/office/powerpoint/2010/main" val="87267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Autofit/>
          </a:bodyPr>
          <a:lstStyle/>
          <a:p>
            <a:pPr algn="l"/>
            <a:r>
              <a:rPr lang="hr-HR" sz="2800" dirty="0"/>
              <a:t>POVIJESNI PREGLED REALIZACIJE DALJINSKOG PRISTUPA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1294187"/>
            <a:ext cx="6946751" cy="1911592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Izgradnja i uvođenje daljinskog sustava vođenja transformatorskih stanica od početka 80-tih godina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Servisni pristup sustavu daljinskog vođenja omogućen programskim paketom SEMUL putem modemske komunikaciju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05" y="3312873"/>
            <a:ext cx="5233886" cy="29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Autofit/>
          </a:bodyPr>
          <a:lstStyle/>
          <a:p>
            <a:pPr algn="l"/>
            <a:r>
              <a:rPr lang="hr-HR" sz="2800" dirty="0"/>
              <a:t>POVIJESNI PREGLED REALIZACIJE DALJINSKOG PRISTUPA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7"/>
            <a:ext cx="6858000" cy="212665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Do kraja stoljeća ugrađivanje daljinske stanice tipa DS-8, zasnovane na modularnoj arhitekturi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Servisni pristup omogućen KRD8PLUS programskim paketom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Pregled KRD liste, lokalno s računala ili daljinski putem modema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3416902"/>
            <a:ext cx="4678136" cy="30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Autofit/>
          </a:bodyPr>
          <a:lstStyle/>
          <a:p>
            <a:pPr algn="l"/>
            <a:r>
              <a:rPr lang="hr-HR" sz="2800" dirty="0"/>
              <a:t>POVIJESNI PREGLED REALIZACIJE DALJINSKOG PRISTUPA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8"/>
            <a:ext cx="6858000" cy="172871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Centar za relejnu zaštitu formira se također početkom 90-tih godina, a glavna mu je svrha servisni pristup do zaštitnih uređaja na vodnim tj. transformatorskim poljima, kako bi se omogućio brži odziv na kvarove i određivanje uzroka prorade zaštite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8" y="3171219"/>
            <a:ext cx="4721260" cy="3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Autofit/>
          </a:bodyPr>
          <a:lstStyle/>
          <a:p>
            <a:pPr algn="l"/>
            <a:r>
              <a:rPr lang="hr-HR" sz="2800" dirty="0"/>
              <a:t>POVIJESNI PREGLED REALIZACIJE DALJINSKOG PRISTUPA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7"/>
            <a:ext cx="6858000" cy="212665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Krajem 90-tih </a:t>
            </a:r>
            <a:r>
              <a:rPr lang="hr-HR"/>
              <a:t>i početkom </a:t>
            </a:r>
            <a:r>
              <a:rPr lang="hr-HR" dirty="0"/>
              <a:t>2000-tih ugradnja LSA  sustava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Starija generacija SCADA sustava modularnog industrijskog dizajna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Programski paket LSAPROCESS za obradu i dohvat arhiviranih podataka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07" y="3420837"/>
            <a:ext cx="4932536" cy="32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dirty="0"/>
              <a:t>TEMELJI MODERNIZIRANJA DALJINSKOG PRISTUPA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6"/>
            <a:ext cx="6858000" cy="431054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Primjena standarda IEC 61850 od 2005.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Revitalizacija SCADA/EMS/AGC sustava u centrima vođenja od 2008. godine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Izgradnja procesne IP mreže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Potreba za bržom dijagnostikom i otklanjanjem jednostavnijih kvarova, provjerom konfiguracija i dohvatom listi događaja i zapisa o poremećajima</a:t>
            </a:r>
          </a:p>
        </p:txBody>
      </p:sp>
    </p:spTree>
    <p:extLst>
      <p:ext uri="{BB962C8B-B14F-4D97-AF65-F5344CB8AC3E}">
        <p14:creationId xmlns:p14="http://schemas.microsoft.com/office/powerpoint/2010/main" val="255884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dirty="0"/>
              <a:t>DALJINSKI SERVISNI PRISTUP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5939" y="2176316"/>
            <a:ext cx="4203551" cy="312720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/>
              <a:t>Implementacija centraliziranog rješenja daljinskog servisnog pristupa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/>
              <a:t>Rješenje temeljeno na virtualizacijskoj tehnologiji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/>
              <a:t>Kontroliran pristup iz procesne ili poslovne mreže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9877BD-CFFC-4CC2-859B-2AC797AA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10" y="1262742"/>
            <a:ext cx="9144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D471A-649D-4DD8-B790-7857298A6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1262742"/>
            <a:ext cx="3658607" cy="518159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314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dirty="0"/>
              <a:t>DALJINSKI SERVISNI PRISTUP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6"/>
            <a:ext cx="6858000" cy="431054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Prednosti: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dostupnost konfiguracijskih alata većem boju korisnika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višekorisnički rad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centralizirani dohvat konfiguracijskih datoteka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centralni repozitorij datoteka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poboljšanja s aspekta informacijske sigurnosti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mogućnost integracije u sustave za backup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4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64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VIRTUALIZACIJA POSLUŽITELJA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4186"/>
            <a:ext cx="6858000" cy="431054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Različiti proizvođači i generacije uređaja upravljanja i relejne zaštite u objektima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Raznorodnost programske podrške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Međusobna nekompatibilnost između različitih aplikacija, verzija iste aplikacije i operativnih sustava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Dio aplikacija je bilo potrebno instalirati na poslužitelj na odvojenim virtualnim instancama s odgovarajućim operativnim sustavom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Smanjenje broja verzija aplikacija kroz zahvate migracije konfiguracijskih datoteka uređaja na istu verziju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7544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505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Thème Office</vt:lpstr>
      <vt:lpstr>DALJINSKI SERVISNI PRISTUP UREĐAJIMA UPRAVLJANJA I ZAŠTITE U HRVATSKOM OPERATORU PRIJENOSNOG SUSTAVA </vt:lpstr>
      <vt:lpstr>POVIJESNI PREGLED REALIZACIJE DALJINSKOG PRISTUPA </vt:lpstr>
      <vt:lpstr>POVIJESNI PREGLED REALIZACIJE DALJINSKOG PRISTUPA </vt:lpstr>
      <vt:lpstr>POVIJESNI PREGLED REALIZACIJE DALJINSKOG PRISTUPA </vt:lpstr>
      <vt:lpstr>POVIJESNI PREGLED REALIZACIJE DALJINSKOG PRISTUPA </vt:lpstr>
      <vt:lpstr>TEMELJI MODERNIZIRANJA DALJINSKOG PRISTUPA</vt:lpstr>
      <vt:lpstr>DALJINSKI SERVISNI PRISTUP</vt:lpstr>
      <vt:lpstr>DALJINSKI SERVISNI PRISTUP</vt:lpstr>
      <vt:lpstr>VIRTUALIZACIJA POSLUŽITELJA</vt:lpstr>
      <vt:lpstr>VIRTUALIZACIJA POSLUŽITELJA</vt:lpstr>
      <vt:lpstr>NADZOR MREŽNE OPREME</vt:lpstr>
      <vt:lpstr>NADZOR MREŽNE OPREME</vt:lpstr>
      <vt:lpstr>NADZOR MREŽNE OPREME</vt:lpstr>
      <vt:lpstr>NADZOR SUSTAVA PROCESNE INFORMATIKE 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Damir Jurasović</cp:lastModifiedBy>
  <cp:revision>28</cp:revision>
  <dcterms:created xsi:type="dcterms:W3CDTF">2018-08-21T10:05:07Z</dcterms:created>
  <dcterms:modified xsi:type="dcterms:W3CDTF">2019-05-09T14:46:14Z</dcterms:modified>
</cp:coreProperties>
</file>