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13/05/2019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13/05/2019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13/05/2019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35263"/>
            <a:ext cx="6858000" cy="852221"/>
          </a:xfrm>
        </p:spPr>
        <p:txBody>
          <a:bodyPr>
            <a:normAutofit fontScale="90000"/>
          </a:bodyPr>
          <a:lstStyle/>
          <a:p>
            <a:r>
              <a:rPr lang="sr-Latn-ME" b="1" dirty="0"/>
              <a:t>Proširenje i unapređenje sistema za daljinsko očitavanje brojila, AMR </a:t>
            </a:r>
            <a:r>
              <a:rPr lang="sr-Latn-ME" b="1" dirty="0" smtClean="0"/>
              <a:t>Sistem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3658211"/>
            <a:ext cx="7252855" cy="2034468"/>
          </a:xfrm>
        </p:spPr>
        <p:txBody>
          <a:bodyPr>
            <a:normAutofit fontScale="47500" lnSpcReduction="20000"/>
          </a:bodyPr>
          <a:lstStyle/>
          <a:p>
            <a:r>
              <a:rPr lang="de-DE" sz="3600" dirty="0"/>
              <a:t> </a:t>
            </a:r>
            <a:endParaRPr lang="en-US" sz="3600" dirty="0"/>
          </a:p>
          <a:p>
            <a:r>
              <a:rPr lang="hr-HR" sz="3600" dirty="0"/>
              <a:t>Slavko Kalu</a:t>
            </a:r>
            <a:r>
              <a:rPr lang="sr-Latn-ME" sz="3600" dirty="0"/>
              <a:t>đerović</a:t>
            </a:r>
            <a:r>
              <a:rPr lang="hr-HR" sz="3600" dirty="0"/>
              <a:t>, dipl.el.ing.                                                          Mladen Kasalica, </a:t>
            </a:r>
            <a:r>
              <a:rPr lang="hr-HR" sz="3600" dirty="0" smtClean="0"/>
              <a:t>dipl.el.ing.</a:t>
            </a:r>
            <a:r>
              <a:rPr lang="en-US" sz="3600" dirty="0" smtClean="0"/>
              <a:t> , Miro</a:t>
            </a:r>
            <a:r>
              <a:rPr lang="de-DE" sz="3600" dirty="0" smtClean="0"/>
              <a:t>oslav </a:t>
            </a:r>
            <a:r>
              <a:rPr lang="de-DE" sz="3600" dirty="0"/>
              <a:t>Đuričić</a:t>
            </a:r>
            <a:r>
              <a:rPr lang="hr-HR" sz="3600" dirty="0"/>
              <a:t>, dipl.el.ing.                                                                       </a:t>
            </a:r>
            <a:endParaRPr lang="en-US" sz="3600" dirty="0"/>
          </a:p>
          <a:p>
            <a:endParaRPr lang="en-US" sz="5100" dirty="0" smtClean="0"/>
          </a:p>
          <a:p>
            <a:endParaRPr lang="en-US" sz="5100" dirty="0"/>
          </a:p>
          <a:p>
            <a:r>
              <a:rPr lang="hr-HR" sz="5100" dirty="0" smtClean="0"/>
              <a:t>Crnogorski </a:t>
            </a:r>
            <a:r>
              <a:rPr lang="hr-HR" sz="5100" dirty="0"/>
              <a:t>Elektroprenosni Sistem (CGES)           </a:t>
            </a:r>
            <a:endParaRPr lang="en-US" sz="5100" dirty="0"/>
          </a:p>
          <a:p>
            <a:endParaRPr lang="en-NZ" sz="7200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064" y="141315"/>
            <a:ext cx="136444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13933" y="-3158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67" y="111312"/>
            <a:ext cx="5490759" cy="28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43065" y="2904900"/>
            <a:ext cx="427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ME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8.  AMR sistema trenutno stanje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2160363" y="3356558"/>
            <a:ext cx="82451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4" y="3274232"/>
            <a:ext cx="5742403" cy="324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9289" y="6485921"/>
            <a:ext cx="309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9. AMR krajnje stanje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064" y="141315"/>
            <a:ext cx="136444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7722" y="978852"/>
            <a:ext cx="5609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Hvala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</a:t>
            </a:r>
            <a:r>
              <a:rPr lang="sr-Latn-ME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žnji !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667" y="3617331"/>
            <a:ext cx="6858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Slavko Kalu</a:t>
            </a:r>
            <a:r>
              <a:rPr lang="sr-Latn-ME" b="1" dirty="0">
                <a:solidFill>
                  <a:schemeClr val="bg1"/>
                </a:solidFill>
              </a:rPr>
              <a:t>đerović</a:t>
            </a:r>
            <a:r>
              <a:rPr lang="hr-HR" b="1" dirty="0">
                <a:solidFill>
                  <a:schemeClr val="bg1"/>
                </a:solidFill>
              </a:rPr>
              <a:t>, dipl.el.ing.                                                          Mladen Kasalica, dipl.el.ing.</a:t>
            </a:r>
            <a:r>
              <a:rPr lang="en-US" b="1" dirty="0">
                <a:solidFill>
                  <a:schemeClr val="bg1"/>
                </a:solidFill>
              </a:rPr>
              <a:t> , Miro</a:t>
            </a:r>
            <a:r>
              <a:rPr lang="de-DE" b="1" dirty="0">
                <a:solidFill>
                  <a:schemeClr val="bg1"/>
                </a:solidFill>
              </a:rPr>
              <a:t>oslav Đuričić</a:t>
            </a:r>
            <a:r>
              <a:rPr lang="hr-HR" b="1" dirty="0">
                <a:solidFill>
                  <a:schemeClr val="bg1"/>
                </a:solidFill>
              </a:rPr>
              <a:t>, dipl.el.ing.                                                                      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hr-HR" sz="2400" b="1" dirty="0">
                <a:solidFill>
                  <a:schemeClr val="bg1"/>
                </a:solidFill>
              </a:rPr>
              <a:t>Crnogorski Elektroprenosni Sistem (CGES)         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756" y="675482"/>
            <a:ext cx="6858000" cy="538697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- </a:t>
            </a:r>
            <a:r>
              <a:rPr lang="sr-Latn-ME" sz="1800" dirty="0"/>
              <a:t>Unapređenje sistema za daljinsko očitavanje brojila, možemo podijeliti u dvije cjeline:</a:t>
            </a:r>
            <a:endParaRPr lang="en-US" sz="1800" dirty="0"/>
          </a:p>
          <a:p>
            <a:pPr algn="just"/>
            <a:r>
              <a:rPr lang="sr-Latn-ME" sz="1800" dirty="0"/>
              <a:t>     </a:t>
            </a:r>
            <a:endParaRPr lang="en-US" sz="1800" dirty="0"/>
          </a:p>
          <a:p>
            <a:pPr marL="342900" indent="-342900" algn="just">
              <a:buAutoNum type="arabicPeriod"/>
            </a:pPr>
            <a:r>
              <a:rPr lang="sr-Latn-ME" sz="1800" dirty="0" smtClean="0"/>
              <a:t>Dogradnja </a:t>
            </a:r>
            <a:r>
              <a:rPr lang="sr-Latn-ME" sz="1800" dirty="0"/>
              <a:t>i unapređenje komunikacije AMR</a:t>
            </a:r>
            <a:r>
              <a:rPr lang="en-US" sz="1800" dirty="0"/>
              <a:t>[1]</a:t>
            </a:r>
            <a:r>
              <a:rPr lang="sr-Latn-ME" sz="1800" dirty="0"/>
              <a:t> za daljinsko očitavanje brojila ; pored starije komunikacije sa porta RS 485/RS 232 (konvertor-modem) sada se dodaje i drugi (novi) Ethernet port, od kojih je jedan glavni a drugi rezervni port. Koristimo još za AMR i GSM modeme za mobilnu komunikaciju (u manjem obimu, za par TS, kao prelazno rešenje</a:t>
            </a:r>
            <a:r>
              <a:rPr lang="sr-Latn-ME" sz="1800" dirty="0" smtClean="0"/>
              <a:t>).</a:t>
            </a:r>
            <a:endParaRPr lang="en-US" sz="1800" dirty="0" smtClean="0"/>
          </a:p>
          <a:p>
            <a:pPr marL="342900" indent="-342900" algn="just">
              <a:buAutoNum type="arabicPeriod"/>
            </a:pPr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dirty="0" smtClean="0"/>
              <a:t>2. </a:t>
            </a:r>
            <a:r>
              <a:rPr lang="sr-Latn-ME" sz="1800" dirty="0" smtClean="0"/>
              <a:t>Unapređenje </a:t>
            </a:r>
            <a:r>
              <a:rPr lang="sr-Latn-ME" sz="1800" dirty="0"/>
              <a:t>softvera za daljinsko očitavanje brojila; umjesto </a:t>
            </a:r>
            <a:r>
              <a:rPr lang="en-US" sz="1800" dirty="0" smtClean="0"/>
              <a:t>   </a:t>
            </a:r>
            <a:r>
              <a:rPr lang="sr-Latn-ME" sz="1800" dirty="0" smtClean="0"/>
              <a:t>prvobitnog </a:t>
            </a:r>
            <a:r>
              <a:rPr lang="sr-Latn-ME" sz="1800" dirty="0"/>
              <a:t>programa Galaxy Elster (2005. -2015.) sada koristimo noviji softver Meridian Elster (od 2015. na ovamo</a:t>
            </a:r>
            <a:r>
              <a:rPr lang="sr-Latn-ME" sz="1800" dirty="0" smtClean="0"/>
              <a:t>).</a:t>
            </a:r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40181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74016"/>
            <a:ext cx="4431453" cy="542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2403145" y="1554017"/>
            <a:ext cx="124541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9" y="83986"/>
            <a:ext cx="3338407" cy="55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5070" y="57389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01. Rekonstrukcija u TS Nikšić (staro/novo stanje)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7" y="170719"/>
            <a:ext cx="3262384" cy="55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44342" y="1080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44" y="108066"/>
            <a:ext cx="2884661" cy="558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9993" y="58644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02. Ormari brojila (TS Kličevo/TS Lastva)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3" y="99752"/>
            <a:ext cx="3691853" cy="55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42364" y="99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10" y="99752"/>
            <a:ext cx="3813880" cy="55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6291" y="582780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ME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3. Brojil Elster tip AINTRAL 0,2s</a:t>
            </a:r>
            <a:r>
              <a:rPr lang="sr-Latn-M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sr-Latn-ME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Brojilo Elster tip A1800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067" y="1837111"/>
            <a:ext cx="96995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8" y="1837112"/>
            <a:ext cx="8722309" cy="22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0506" y="4846010"/>
            <a:ext cx="6683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4. Šematski prikaz jednog jednostavnog AMR sistema sa različitim vrstama komunikacije.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" y="486901"/>
            <a:ext cx="9004437" cy="40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3288" y="4779509"/>
            <a:ext cx="603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5. Šematski prikaz jednog jednostaavnog AMR sa OPGW komunikacijom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064" y="141315"/>
            <a:ext cx="136444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" y="141316"/>
            <a:ext cx="8946080" cy="42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8200" y="47284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ME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6.  Centralni dio AMR sistema  i veza sa lokalnom mrežom u NDC-u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r-Latn-M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064" y="141315"/>
            <a:ext cx="136444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8063" y="141314"/>
            <a:ext cx="141807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4" y="141315"/>
            <a:ext cx="8934336" cy="51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7402" y="5428734"/>
            <a:ext cx="390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ME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Slika 7.  AMR sistema staro stanje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248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Thème Office</vt:lpstr>
      <vt:lpstr>Proširenje i unapređenje sistema za daljinsko očitavanje brojila, AMR Sistem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Marko Zivkovic</cp:lastModifiedBy>
  <cp:revision>17</cp:revision>
  <dcterms:created xsi:type="dcterms:W3CDTF">2018-08-21T10:05:07Z</dcterms:created>
  <dcterms:modified xsi:type="dcterms:W3CDTF">2019-05-13T06:39:24Z</dcterms:modified>
</cp:coreProperties>
</file>