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5" r:id="rId4"/>
    <p:sldId id="266" r:id="rId5"/>
    <p:sldId id="267" r:id="rId6"/>
    <p:sldId id="271" r:id="rId7"/>
    <p:sldId id="272" r:id="rId8"/>
    <p:sldId id="273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1" autoAdjust="0"/>
    <p:restoredTop sz="94660" autoAdjust="0"/>
  </p:normalViewPr>
  <p:slideViewPr>
    <p:cSldViewPr snapToGrid="0">
      <p:cViewPr varScale="1">
        <p:scale>
          <a:sx n="166" d="100"/>
          <a:sy n="166" d="100"/>
        </p:scale>
        <p:origin x="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bg1"/>
                </a:solidFill>
              </a:rPr>
              <a:t>Rezultati</a:t>
            </a:r>
            <a:r>
              <a:rPr lang="en-US" sz="2000" b="1" baseline="0" dirty="0">
                <a:solidFill>
                  <a:schemeClr val="bg1"/>
                </a:solidFill>
              </a:rPr>
              <a:t> </a:t>
            </a:r>
            <a:r>
              <a:rPr lang="en-US" sz="2000" b="1" baseline="0" dirty="0" err="1">
                <a:solidFill>
                  <a:schemeClr val="bg1"/>
                </a:solidFill>
              </a:rPr>
              <a:t>simulacija</a:t>
            </a:r>
            <a:endParaRPr lang="en-US" sz="2000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Postotak regenerisane energije u odnosu na energiju pogonjenja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Highway</c:v>
                </c:pt>
                <c:pt idx="1">
                  <c:v>FTP75</c:v>
                </c:pt>
                <c:pt idx="2">
                  <c:v>NY</c:v>
                </c:pt>
                <c:pt idx="3">
                  <c:v>Extra Urban</c:v>
                </c:pt>
                <c:pt idx="4">
                  <c:v>US06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32.58</c:v>
                </c:pt>
                <c:pt idx="2">
                  <c:v>39.74</c:v>
                </c:pt>
                <c:pt idx="3">
                  <c:v>8.9</c:v>
                </c:pt>
                <c:pt idx="4">
                  <c:v>19.29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D-6E4B-93EC-093B2AF333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Postotak regenerisane energije u odnosu na energiju kočenja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Highway</c:v>
                </c:pt>
                <c:pt idx="1">
                  <c:v>FTP75</c:v>
                </c:pt>
                <c:pt idx="2">
                  <c:v>NY</c:v>
                </c:pt>
                <c:pt idx="3">
                  <c:v>Extra Urban</c:v>
                </c:pt>
                <c:pt idx="4">
                  <c:v>US06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93</c:v>
                </c:pt>
                <c:pt idx="1">
                  <c:v>97.5</c:v>
                </c:pt>
                <c:pt idx="2">
                  <c:v>89.44</c:v>
                </c:pt>
                <c:pt idx="3">
                  <c:v>58.83</c:v>
                </c:pt>
                <c:pt idx="4">
                  <c:v>83.89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D-6E4B-93EC-093B2AF3339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8469359"/>
        <c:axId val="248471039"/>
      </c:barChart>
      <c:catAx>
        <c:axId val="24846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71039"/>
        <c:crosses val="autoZero"/>
        <c:auto val="1"/>
        <c:lblAlgn val="ctr"/>
        <c:lblOffset val="100"/>
        <c:noMultiLvlLbl val="0"/>
      </c:catAx>
      <c:valAx>
        <c:axId val="24847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6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E3380-36C8-6546-A708-06D4F5CC66BA}" type="doc">
      <dgm:prSet loTypeId="urn:microsoft.com/office/officeart/2005/8/layout/vList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F864697-E841-AB44-8F45-3FCA8B179345}">
      <dgm:prSet phldrT="[Text]" custT="1"/>
      <dgm:spPr/>
      <dgm:t>
        <a:bodyPr anchor="ctr" anchorCtr="1"/>
        <a:lstStyle/>
        <a:p>
          <a:r>
            <a:rPr lang="en-US" sz="2000" dirty="0" err="1"/>
            <a:t>Baterijski</a:t>
          </a:r>
          <a:r>
            <a:rPr lang="en-US" sz="2000" dirty="0"/>
            <a:t> </a:t>
          </a:r>
          <a:r>
            <a:rPr lang="en-US" sz="2000" dirty="0" err="1"/>
            <a:t>automobili</a:t>
          </a:r>
          <a:endParaRPr lang="en-US" sz="2000" dirty="0"/>
        </a:p>
      </dgm:t>
    </dgm:pt>
    <dgm:pt modelId="{0E29695D-40BB-0E47-ABA8-24FF25F929C2}" type="parTrans" cxnId="{FC2310ED-BB34-354F-AF38-22F99A4343B8}">
      <dgm:prSet/>
      <dgm:spPr/>
      <dgm:t>
        <a:bodyPr/>
        <a:lstStyle/>
        <a:p>
          <a:endParaRPr lang="en-US"/>
        </a:p>
      </dgm:t>
    </dgm:pt>
    <dgm:pt modelId="{3153C804-60AD-5449-9C4E-980E4967572B}" type="sibTrans" cxnId="{FC2310ED-BB34-354F-AF38-22F99A4343B8}">
      <dgm:prSet/>
      <dgm:spPr/>
      <dgm:t>
        <a:bodyPr/>
        <a:lstStyle/>
        <a:p>
          <a:endParaRPr lang="en-US"/>
        </a:p>
      </dgm:t>
    </dgm:pt>
    <dgm:pt modelId="{CA631481-C43C-6447-9EA5-23F7EFE2A29A}">
      <dgm:prSet phldrT="[Text]" custT="1"/>
      <dgm:spPr/>
      <dgm:t>
        <a:bodyPr anchor="ctr" anchorCtr="1"/>
        <a:lstStyle/>
        <a:p>
          <a:r>
            <a:rPr lang="en-US" sz="2000" dirty="0"/>
            <a:t>Plug-in </a:t>
          </a:r>
          <a:r>
            <a:rPr lang="en-US" sz="2000" dirty="0" err="1"/>
            <a:t>hibridni</a:t>
          </a:r>
          <a:r>
            <a:rPr lang="en-US" sz="2000" dirty="0"/>
            <a:t> </a:t>
          </a:r>
          <a:r>
            <a:rPr lang="en-US" sz="2000" dirty="0" err="1"/>
            <a:t>automobili</a:t>
          </a:r>
          <a:endParaRPr lang="en-US" sz="2000" dirty="0"/>
        </a:p>
      </dgm:t>
    </dgm:pt>
    <dgm:pt modelId="{1B400B97-3090-7C4B-A4DC-409A7529A20D}" type="parTrans" cxnId="{2ACAE8AE-03CF-4949-A4F0-C41A49200631}">
      <dgm:prSet/>
      <dgm:spPr/>
      <dgm:t>
        <a:bodyPr/>
        <a:lstStyle/>
        <a:p>
          <a:endParaRPr lang="en-US"/>
        </a:p>
      </dgm:t>
    </dgm:pt>
    <dgm:pt modelId="{CE9C954C-D5D7-0B4A-A5F2-3C1822F50774}" type="sibTrans" cxnId="{2ACAE8AE-03CF-4949-A4F0-C41A49200631}">
      <dgm:prSet/>
      <dgm:spPr/>
      <dgm:t>
        <a:bodyPr/>
        <a:lstStyle/>
        <a:p>
          <a:endParaRPr lang="en-US"/>
        </a:p>
      </dgm:t>
    </dgm:pt>
    <dgm:pt modelId="{AB180671-D085-404C-B940-2418836327AA}">
      <dgm:prSet phldrT="[Text]" custT="1"/>
      <dgm:spPr/>
      <dgm:t>
        <a:bodyPr anchor="ctr" anchorCtr="1"/>
        <a:lstStyle/>
        <a:p>
          <a:r>
            <a:rPr lang="en-US" sz="2000" dirty="0" err="1"/>
            <a:t>Hibridni</a:t>
          </a:r>
          <a:r>
            <a:rPr lang="en-US" sz="2000" dirty="0"/>
            <a:t> </a:t>
          </a:r>
          <a:r>
            <a:rPr lang="en-US" sz="2000" dirty="0" err="1"/>
            <a:t>automobili</a:t>
          </a:r>
          <a:endParaRPr lang="en-US" sz="2000" dirty="0"/>
        </a:p>
      </dgm:t>
    </dgm:pt>
    <dgm:pt modelId="{BEDD6B4E-EEA5-9E44-97D2-0081797B3356}" type="parTrans" cxnId="{DB0E903D-902E-DC49-B8EB-D9EAA78E1564}">
      <dgm:prSet/>
      <dgm:spPr/>
      <dgm:t>
        <a:bodyPr/>
        <a:lstStyle/>
        <a:p>
          <a:endParaRPr lang="en-US"/>
        </a:p>
      </dgm:t>
    </dgm:pt>
    <dgm:pt modelId="{B4964D77-FB96-E64A-8B4F-A054F77ADFD5}" type="sibTrans" cxnId="{DB0E903D-902E-DC49-B8EB-D9EAA78E1564}">
      <dgm:prSet/>
      <dgm:spPr/>
      <dgm:t>
        <a:bodyPr/>
        <a:lstStyle/>
        <a:p>
          <a:endParaRPr lang="en-US"/>
        </a:p>
      </dgm:t>
    </dgm:pt>
    <dgm:pt modelId="{15C495A8-92F4-F04F-B417-5F9B74E2587D}" type="pres">
      <dgm:prSet presAssocID="{7DDE3380-36C8-6546-A708-06D4F5CC66BA}" presName="linear" presStyleCnt="0">
        <dgm:presLayoutVars>
          <dgm:animLvl val="lvl"/>
          <dgm:resizeHandles val="exact"/>
        </dgm:presLayoutVars>
      </dgm:prSet>
      <dgm:spPr/>
    </dgm:pt>
    <dgm:pt modelId="{60E5280F-5028-4046-9580-3A50A4AE5628}" type="pres">
      <dgm:prSet presAssocID="{BF864697-E841-AB44-8F45-3FCA8B179345}" presName="parentText" presStyleLbl="node1" presStyleIdx="0" presStyleCnt="3" custLinFactNeighborX="-786" custLinFactNeighborY="1884">
        <dgm:presLayoutVars>
          <dgm:chMax val="0"/>
          <dgm:bulletEnabled val="1"/>
        </dgm:presLayoutVars>
      </dgm:prSet>
      <dgm:spPr/>
    </dgm:pt>
    <dgm:pt modelId="{BA090777-9B93-E14E-AE42-5633FB08FC03}" type="pres">
      <dgm:prSet presAssocID="{3153C804-60AD-5449-9C4E-980E4967572B}" presName="spacer" presStyleCnt="0"/>
      <dgm:spPr/>
    </dgm:pt>
    <dgm:pt modelId="{118DEB79-61AE-DF47-B920-09C2A1CA4F71}" type="pres">
      <dgm:prSet presAssocID="{CA631481-C43C-6447-9EA5-23F7EFE2A2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B746E9-F1FE-814E-82B7-3900F6023AE1}" type="pres">
      <dgm:prSet presAssocID="{CE9C954C-D5D7-0B4A-A5F2-3C1822F50774}" presName="spacer" presStyleCnt="0"/>
      <dgm:spPr/>
    </dgm:pt>
    <dgm:pt modelId="{93F5916D-6BEF-CA40-9D84-D122DC27B81F}" type="pres">
      <dgm:prSet presAssocID="{AB180671-D085-404C-B940-2418836327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713411-1F8E-014F-A924-523AF88D0AF9}" type="presOf" srcId="{BF864697-E841-AB44-8F45-3FCA8B179345}" destId="{60E5280F-5028-4046-9580-3A50A4AE5628}" srcOrd="0" destOrd="0" presId="urn:microsoft.com/office/officeart/2005/8/layout/vList2"/>
    <dgm:cxn modelId="{DB0E903D-902E-DC49-B8EB-D9EAA78E1564}" srcId="{7DDE3380-36C8-6546-A708-06D4F5CC66BA}" destId="{AB180671-D085-404C-B940-2418836327AA}" srcOrd="2" destOrd="0" parTransId="{BEDD6B4E-EEA5-9E44-97D2-0081797B3356}" sibTransId="{B4964D77-FB96-E64A-8B4F-A054F77ADFD5}"/>
    <dgm:cxn modelId="{B3E4E05D-75EF-B14F-8859-7172E5D093A5}" type="presOf" srcId="{7DDE3380-36C8-6546-A708-06D4F5CC66BA}" destId="{15C495A8-92F4-F04F-B417-5F9B74E2587D}" srcOrd="0" destOrd="0" presId="urn:microsoft.com/office/officeart/2005/8/layout/vList2"/>
    <dgm:cxn modelId="{9F0BAD77-BB78-8F43-ACDC-275364261D73}" type="presOf" srcId="{CA631481-C43C-6447-9EA5-23F7EFE2A29A}" destId="{118DEB79-61AE-DF47-B920-09C2A1CA4F71}" srcOrd="0" destOrd="0" presId="urn:microsoft.com/office/officeart/2005/8/layout/vList2"/>
    <dgm:cxn modelId="{2ACAE8AE-03CF-4949-A4F0-C41A49200631}" srcId="{7DDE3380-36C8-6546-A708-06D4F5CC66BA}" destId="{CA631481-C43C-6447-9EA5-23F7EFE2A29A}" srcOrd="1" destOrd="0" parTransId="{1B400B97-3090-7C4B-A4DC-409A7529A20D}" sibTransId="{CE9C954C-D5D7-0B4A-A5F2-3C1822F50774}"/>
    <dgm:cxn modelId="{421232C8-09F8-3446-81E3-3D396059863E}" type="presOf" srcId="{AB180671-D085-404C-B940-2418836327AA}" destId="{93F5916D-6BEF-CA40-9D84-D122DC27B81F}" srcOrd="0" destOrd="0" presId="urn:microsoft.com/office/officeart/2005/8/layout/vList2"/>
    <dgm:cxn modelId="{FC2310ED-BB34-354F-AF38-22F99A4343B8}" srcId="{7DDE3380-36C8-6546-A708-06D4F5CC66BA}" destId="{BF864697-E841-AB44-8F45-3FCA8B179345}" srcOrd="0" destOrd="0" parTransId="{0E29695D-40BB-0E47-ABA8-24FF25F929C2}" sibTransId="{3153C804-60AD-5449-9C4E-980E4967572B}"/>
    <dgm:cxn modelId="{F4A2007F-21F1-6746-9B3E-052BACF75D5F}" type="presParOf" srcId="{15C495A8-92F4-F04F-B417-5F9B74E2587D}" destId="{60E5280F-5028-4046-9580-3A50A4AE5628}" srcOrd="0" destOrd="0" presId="urn:microsoft.com/office/officeart/2005/8/layout/vList2"/>
    <dgm:cxn modelId="{5C28C298-3F58-B549-BF62-2B909F723AAA}" type="presParOf" srcId="{15C495A8-92F4-F04F-B417-5F9B74E2587D}" destId="{BA090777-9B93-E14E-AE42-5633FB08FC03}" srcOrd="1" destOrd="0" presId="urn:microsoft.com/office/officeart/2005/8/layout/vList2"/>
    <dgm:cxn modelId="{702E144C-52B2-0D4A-A877-7CCAE0901C96}" type="presParOf" srcId="{15C495A8-92F4-F04F-B417-5F9B74E2587D}" destId="{118DEB79-61AE-DF47-B920-09C2A1CA4F71}" srcOrd="2" destOrd="0" presId="urn:microsoft.com/office/officeart/2005/8/layout/vList2"/>
    <dgm:cxn modelId="{7A641159-DA32-3A4C-8EAD-2721D571C3CF}" type="presParOf" srcId="{15C495A8-92F4-F04F-B417-5F9B74E2587D}" destId="{05B746E9-F1FE-814E-82B7-3900F6023AE1}" srcOrd="3" destOrd="0" presId="urn:microsoft.com/office/officeart/2005/8/layout/vList2"/>
    <dgm:cxn modelId="{6AD8A684-4E3B-4548-B308-839409816E15}" type="presParOf" srcId="{15C495A8-92F4-F04F-B417-5F9B74E2587D}" destId="{93F5916D-6BEF-CA40-9D84-D122DC27B8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E3380-36C8-6546-A708-06D4F5CC66BA}" type="doc">
      <dgm:prSet loTypeId="urn:microsoft.com/office/officeart/2005/8/layout/vList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F864697-E841-AB44-8F45-3FCA8B179345}">
      <dgm:prSet phldrT="[Text]" custT="1"/>
      <dgm:spPr/>
      <dgm:t>
        <a:bodyPr anchor="ctr" anchorCtr="1"/>
        <a:lstStyle/>
        <a:p>
          <a:r>
            <a:rPr lang="en-US" sz="2000" dirty="0" err="1"/>
            <a:t>Baterije</a:t>
          </a:r>
          <a:endParaRPr lang="en-US" sz="2000" dirty="0"/>
        </a:p>
      </dgm:t>
    </dgm:pt>
    <dgm:pt modelId="{0E29695D-40BB-0E47-ABA8-24FF25F929C2}" type="parTrans" cxnId="{FC2310ED-BB34-354F-AF38-22F99A4343B8}">
      <dgm:prSet/>
      <dgm:spPr/>
      <dgm:t>
        <a:bodyPr/>
        <a:lstStyle/>
        <a:p>
          <a:endParaRPr lang="en-US"/>
        </a:p>
      </dgm:t>
    </dgm:pt>
    <dgm:pt modelId="{3153C804-60AD-5449-9C4E-980E4967572B}" type="sibTrans" cxnId="{FC2310ED-BB34-354F-AF38-22F99A4343B8}">
      <dgm:prSet/>
      <dgm:spPr/>
      <dgm:t>
        <a:bodyPr/>
        <a:lstStyle/>
        <a:p>
          <a:endParaRPr lang="en-US"/>
        </a:p>
      </dgm:t>
    </dgm:pt>
    <dgm:pt modelId="{CA631481-C43C-6447-9EA5-23F7EFE2A29A}">
      <dgm:prSet phldrT="[Text]" custT="1"/>
      <dgm:spPr/>
      <dgm:t>
        <a:bodyPr anchor="ctr" anchorCtr="1"/>
        <a:lstStyle/>
        <a:p>
          <a:r>
            <a:rPr lang="en-US" sz="2000" dirty="0" err="1"/>
            <a:t>Gorivne</a:t>
          </a:r>
          <a:r>
            <a:rPr lang="en-US" sz="2000" dirty="0"/>
            <a:t> </a:t>
          </a:r>
          <a:r>
            <a:rPr lang="en-US" sz="2000" dirty="0" err="1"/>
            <a:t>ćelije</a:t>
          </a:r>
          <a:endParaRPr lang="en-US" sz="2000" dirty="0"/>
        </a:p>
      </dgm:t>
    </dgm:pt>
    <dgm:pt modelId="{1B400B97-3090-7C4B-A4DC-409A7529A20D}" type="parTrans" cxnId="{2ACAE8AE-03CF-4949-A4F0-C41A49200631}">
      <dgm:prSet/>
      <dgm:spPr/>
      <dgm:t>
        <a:bodyPr/>
        <a:lstStyle/>
        <a:p>
          <a:endParaRPr lang="en-US"/>
        </a:p>
      </dgm:t>
    </dgm:pt>
    <dgm:pt modelId="{CE9C954C-D5D7-0B4A-A5F2-3C1822F50774}" type="sibTrans" cxnId="{2ACAE8AE-03CF-4949-A4F0-C41A49200631}">
      <dgm:prSet/>
      <dgm:spPr/>
      <dgm:t>
        <a:bodyPr/>
        <a:lstStyle/>
        <a:p>
          <a:endParaRPr lang="en-US"/>
        </a:p>
      </dgm:t>
    </dgm:pt>
    <dgm:pt modelId="{AB180671-D085-404C-B940-2418836327AA}">
      <dgm:prSet phldrT="[Text]" custT="1"/>
      <dgm:spPr/>
      <dgm:t>
        <a:bodyPr anchor="ctr" anchorCtr="1"/>
        <a:lstStyle/>
        <a:p>
          <a:r>
            <a:rPr lang="en-US" sz="2000" dirty="0"/>
            <a:t>Ultra-</a:t>
          </a:r>
          <a:r>
            <a:rPr lang="en-US" sz="2000" dirty="0" err="1"/>
            <a:t>kondenzatori</a:t>
          </a:r>
          <a:endParaRPr lang="en-US" sz="2000" dirty="0"/>
        </a:p>
      </dgm:t>
    </dgm:pt>
    <dgm:pt modelId="{BEDD6B4E-EEA5-9E44-97D2-0081797B3356}" type="parTrans" cxnId="{DB0E903D-902E-DC49-B8EB-D9EAA78E1564}">
      <dgm:prSet/>
      <dgm:spPr/>
      <dgm:t>
        <a:bodyPr/>
        <a:lstStyle/>
        <a:p>
          <a:endParaRPr lang="en-US"/>
        </a:p>
      </dgm:t>
    </dgm:pt>
    <dgm:pt modelId="{B4964D77-FB96-E64A-8B4F-A054F77ADFD5}" type="sibTrans" cxnId="{DB0E903D-902E-DC49-B8EB-D9EAA78E1564}">
      <dgm:prSet/>
      <dgm:spPr/>
      <dgm:t>
        <a:bodyPr/>
        <a:lstStyle/>
        <a:p>
          <a:endParaRPr lang="en-US"/>
        </a:p>
      </dgm:t>
    </dgm:pt>
    <dgm:pt modelId="{15C495A8-92F4-F04F-B417-5F9B74E2587D}" type="pres">
      <dgm:prSet presAssocID="{7DDE3380-36C8-6546-A708-06D4F5CC66BA}" presName="linear" presStyleCnt="0">
        <dgm:presLayoutVars>
          <dgm:animLvl val="lvl"/>
          <dgm:resizeHandles val="exact"/>
        </dgm:presLayoutVars>
      </dgm:prSet>
      <dgm:spPr/>
    </dgm:pt>
    <dgm:pt modelId="{60E5280F-5028-4046-9580-3A50A4AE5628}" type="pres">
      <dgm:prSet presAssocID="{BF864697-E841-AB44-8F45-3FCA8B179345}" presName="parentText" presStyleLbl="node1" presStyleIdx="0" presStyleCnt="3" custLinFactNeighborX="262" custLinFactNeighborY="-2586">
        <dgm:presLayoutVars>
          <dgm:chMax val="0"/>
          <dgm:bulletEnabled val="1"/>
        </dgm:presLayoutVars>
      </dgm:prSet>
      <dgm:spPr/>
    </dgm:pt>
    <dgm:pt modelId="{BA090777-9B93-E14E-AE42-5633FB08FC03}" type="pres">
      <dgm:prSet presAssocID="{3153C804-60AD-5449-9C4E-980E4967572B}" presName="spacer" presStyleCnt="0"/>
      <dgm:spPr/>
    </dgm:pt>
    <dgm:pt modelId="{118DEB79-61AE-DF47-B920-09C2A1CA4F71}" type="pres">
      <dgm:prSet presAssocID="{CA631481-C43C-6447-9EA5-23F7EFE2A2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B746E9-F1FE-814E-82B7-3900F6023AE1}" type="pres">
      <dgm:prSet presAssocID="{CE9C954C-D5D7-0B4A-A5F2-3C1822F50774}" presName="spacer" presStyleCnt="0"/>
      <dgm:spPr/>
    </dgm:pt>
    <dgm:pt modelId="{93F5916D-6BEF-CA40-9D84-D122DC27B81F}" type="pres">
      <dgm:prSet presAssocID="{AB180671-D085-404C-B940-2418836327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713411-1F8E-014F-A924-523AF88D0AF9}" type="presOf" srcId="{BF864697-E841-AB44-8F45-3FCA8B179345}" destId="{60E5280F-5028-4046-9580-3A50A4AE5628}" srcOrd="0" destOrd="0" presId="urn:microsoft.com/office/officeart/2005/8/layout/vList2"/>
    <dgm:cxn modelId="{DB0E903D-902E-DC49-B8EB-D9EAA78E1564}" srcId="{7DDE3380-36C8-6546-A708-06D4F5CC66BA}" destId="{AB180671-D085-404C-B940-2418836327AA}" srcOrd="2" destOrd="0" parTransId="{BEDD6B4E-EEA5-9E44-97D2-0081797B3356}" sibTransId="{B4964D77-FB96-E64A-8B4F-A054F77ADFD5}"/>
    <dgm:cxn modelId="{B3E4E05D-75EF-B14F-8859-7172E5D093A5}" type="presOf" srcId="{7DDE3380-36C8-6546-A708-06D4F5CC66BA}" destId="{15C495A8-92F4-F04F-B417-5F9B74E2587D}" srcOrd="0" destOrd="0" presId="urn:microsoft.com/office/officeart/2005/8/layout/vList2"/>
    <dgm:cxn modelId="{9F0BAD77-BB78-8F43-ACDC-275364261D73}" type="presOf" srcId="{CA631481-C43C-6447-9EA5-23F7EFE2A29A}" destId="{118DEB79-61AE-DF47-B920-09C2A1CA4F71}" srcOrd="0" destOrd="0" presId="urn:microsoft.com/office/officeart/2005/8/layout/vList2"/>
    <dgm:cxn modelId="{2ACAE8AE-03CF-4949-A4F0-C41A49200631}" srcId="{7DDE3380-36C8-6546-A708-06D4F5CC66BA}" destId="{CA631481-C43C-6447-9EA5-23F7EFE2A29A}" srcOrd="1" destOrd="0" parTransId="{1B400B97-3090-7C4B-A4DC-409A7529A20D}" sibTransId="{CE9C954C-D5D7-0B4A-A5F2-3C1822F50774}"/>
    <dgm:cxn modelId="{421232C8-09F8-3446-81E3-3D396059863E}" type="presOf" srcId="{AB180671-D085-404C-B940-2418836327AA}" destId="{93F5916D-6BEF-CA40-9D84-D122DC27B81F}" srcOrd="0" destOrd="0" presId="urn:microsoft.com/office/officeart/2005/8/layout/vList2"/>
    <dgm:cxn modelId="{FC2310ED-BB34-354F-AF38-22F99A4343B8}" srcId="{7DDE3380-36C8-6546-A708-06D4F5CC66BA}" destId="{BF864697-E841-AB44-8F45-3FCA8B179345}" srcOrd="0" destOrd="0" parTransId="{0E29695D-40BB-0E47-ABA8-24FF25F929C2}" sibTransId="{3153C804-60AD-5449-9C4E-980E4967572B}"/>
    <dgm:cxn modelId="{F4A2007F-21F1-6746-9B3E-052BACF75D5F}" type="presParOf" srcId="{15C495A8-92F4-F04F-B417-5F9B74E2587D}" destId="{60E5280F-5028-4046-9580-3A50A4AE5628}" srcOrd="0" destOrd="0" presId="urn:microsoft.com/office/officeart/2005/8/layout/vList2"/>
    <dgm:cxn modelId="{5C28C298-3F58-B549-BF62-2B909F723AAA}" type="presParOf" srcId="{15C495A8-92F4-F04F-B417-5F9B74E2587D}" destId="{BA090777-9B93-E14E-AE42-5633FB08FC03}" srcOrd="1" destOrd="0" presId="urn:microsoft.com/office/officeart/2005/8/layout/vList2"/>
    <dgm:cxn modelId="{702E144C-52B2-0D4A-A877-7CCAE0901C96}" type="presParOf" srcId="{15C495A8-92F4-F04F-B417-5F9B74E2587D}" destId="{118DEB79-61AE-DF47-B920-09C2A1CA4F71}" srcOrd="2" destOrd="0" presId="urn:microsoft.com/office/officeart/2005/8/layout/vList2"/>
    <dgm:cxn modelId="{7A641159-DA32-3A4C-8EAD-2721D571C3CF}" type="presParOf" srcId="{15C495A8-92F4-F04F-B417-5F9B74E2587D}" destId="{05B746E9-F1FE-814E-82B7-3900F6023AE1}" srcOrd="3" destOrd="0" presId="urn:microsoft.com/office/officeart/2005/8/layout/vList2"/>
    <dgm:cxn modelId="{6AD8A684-4E3B-4548-B308-839409816E15}" type="presParOf" srcId="{15C495A8-92F4-F04F-B417-5F9B74E2587D}" destId="{93F5916D-6BEF-CA40-9D84-D122DC27B81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37598-2D34-F642-B15A-62DFF9BB353E}" type="doc">
      <dgm:prSet loTypeId="urn:microsoft.com/office/officeart/2005/8/layout/matrix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54C257-8E0C-DD49-B163-8284DE60BB61}">
      <dgm:prSet phldrT="[Text]"/>
      <dgm:spPr/>
      <dgm:t>
        <a:bodyPr/>
        <a:lstStyle/>
        <a:p>
          <a:r>
            <a:rPr lang="en-US"/>
            <a:t>Obrtne rezerve</a:t>
          </a:r>
          <a:endParaRPr lang="en-US" dirty="0"/>
        </a:p>
      </dgm:t>
    </dgm:pt>
    <dgm:pt modelId="{45A8B167-C467-B84B-B716-95CC678AC381}" type="parTrans" cxnId="{D41DBCA3-4E20-BF44-9E44-3C03113F67BF}">
      <dgm:prSet/>
      <dgm:spPr/>
      <dgm:t>
        <a:bodyPr/>
        <a:lstStyle/>
        <a:p>
          <a:endParaRPr lang="en-US"/>
        </a:p>
      </dgm:t>
    </dgm:pt>
    <dgm:pt modelId="{1D0E930F-6208-0440-91C3-3D40020FA585}" type="sibTrans" cxnId="{D41DBCA3-4E20-BF44-9E44-3C03113F67BF}">
      <dgm:prSet/>
      <dgm:spPr/>
      <dgm:t>
        <a:bodyPr/>
        <a:lstStyle/>
        <a:p>
          <a:endParaRPr lang="en-US"/>
        </a:p>
      </dgm:t>
    </dgm:pt>
    <dgm:pt modelId="{14902E73-F9B5-544C-9984-E57C5ECFB39B}">
      <dgm:prSet phldrT="[Text]"/>
      <dgm:spPr/>
      <dgm:t>
        <a:bodyPr/>
        <a:lstStyle/>
        <a:p>
          <a:r>
            <a:rPr lang="en-US"/>
            <a:t>Skladištenje viška energije</a:t>
          </a:r>
          <a:endParaRPr lang="en-US" dirty="0"/>
        </a:p>
      </dgm:t>
    </dgm:pt>
    <dgm:pt modelId="{46E314CC-0B96-A242-A214-EA65D9AB29DB}" type="parTrans" cxnId="{40F7189E-A12F-1C46-9A94-E1C7E7CB48A1}">
      <dgm:prSet/>
      <dgm:spPr/>
      <dgm:t>
        <a:bodyPr/>
        <a:lstStyle/>
        <a:p>
          <a:endParaRPr lang="en-US"/>
        </a:p>
      </dgm:t>
    </dgm:pt>
    <dgm:pt modelId="{80913AC1-23AB-354D-8AE6-D51CBBA84F87}" type="sibTrans" cxnId="{40F7189E-A12F-1C46-9A94-E1C7E7CB48A1}">
      <dgm:prSet/>
      <dgm:spPr/>
      <dgm:t>
        <a:bodyPr/>
        <a:lstStyle/>
        <a:p>
          <a:endParaRPr lang="en-US"/>
        </a:p>
      </dgm:t>
    </dgm:pt>
    <dgm:pt modelId="{2C9EEBBD-3F3C-F640-AF16-5D697373EA00}">
      <dgm:prSet phldrT="[Text]"/>
      <dgm:spPr/>
      <dgm:t>
        <a:bodyPr/>
        <a:lstStyle/>
        <a:p>
          <a:r>
            <a:rPr lang="en-US" dirty="0" err="1"/>
            <a:t>Regulacija</a:t>
          </a:r>
          <a:r>
            <a:rPr lang="en-US" dirty="0"/>
            <a:t> </a:t>
          </a:r>
          <a:r>
            <a:rPr lang="en-US" dirty="0" err="1"/>
            <a:t>frekvencije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napona</a:t>
          </a:r>
          <a:endParaRPr lang="en-US" dirty="0"/>
        </a:p>
      </dgm:t>
    </dgm:pt>
    <dgm:pt modelId="{6359FC27-5E71-4B49-8775-120613C65CF5}" type="parTrans" cxnId="{12FFBAB4-C64B-DC46-A014-BEAFDB645013}">
      <dgm:prSet/>
      <dgm:spPr/>
      <dgm:t>
        <a:bodyPr/>
        <a:lstStyle/>
        <a:p>
          <a:endParaRPr lang="en-US"/>
        </a:p>
      </dgm:t>
    </dgm:pt>
    <dgm:pt modelId="{7FF2195E-D01F-4E42-BFEF-DF765453A7B8}" type="sibTrans" cxnId="{12FFBAB4-C64B-DC46-A014-BEAFDB645013}">
      <dgm:prSet/>
      <dgm:spPr/>
      <dgm:t>
        <a:bodyPr/>
        <a:lstStyle/>
        <a:p>
          <a:endParaRPr lang="en-US"/>
        </a:p>
      </dgm:t>
    </dgm:pt>
    <dgm:pt modelId="{77E01A5F-C380-5A40-A260-0065B1B21D68}">
      <dgm:prSet/>
      <dgm:spPr/>
      <dgm:t>
        <a:bodyPr/>
        <a:lstStyle/>
        <a:p>
          <a:r>
            <a:rPr lang="en-US"/>
            <a:t>Popravljanje dnevne karakteristike opterećenja</a:t>
          </a:r>
          <a:endParaRPr lang="en-US" dirty="0"/>
        </a:p>
      </dgm:t>
    </dgm:pt>
    <dgm:pt modelId="{70C318DD-A5DA-B54F-B7C0-3641995E9415}" type="parTrans" cxnId="{75EC3969-16C4-4F42-8FDA-288F26C6C455}">
      <dgm:prSet/>
      <dgm:spPr/>
      <dgm:t>
        <a:bodyPr/>
        <a:lstStyle/>
        <a:p>
          <a:endParaRPr lang="en-US"/>
        </a:p>
      </dgm:t>
    </dgm:pt>
    <dgm:pt modelId="{ECBDE336-D34B-0541-9D3C-FE8632BF398B}" type="sibTrans" cxnId="{75EC3969-16C4-4F42-8FDA-288F26C6C455}">
      <dgm:prSet/>
      <dgm:spPr/>
      <dgm:t>
        <a:bodyPr/>
        <a:lstStyle/>
        <a:p>
          <a:endParaRPr lang="en-US"/>
        </a:p>
      </dgm:t>
    </dgm:pt>
    <dgm:pt modelId="{9AB7021F-3310-9E4F-8786-F1F529A544BE}" type="pres">
      <dgm:prSet presAssocID="{88E37598-2D34-F642-B15A-62DFF9BB353E}" presName="matrix" presStyleCnt="0">
        <dgm:presLayoutVars>
          <dgm:chMax val="1"/>
          <dgm:dir/>
          <dgm:resizeHandles val="exact"/>
        </dgm:presLayoutVars>
      </dgm:prSet>
      <dgm:spPr/>
    </dgm:pt>
    <dgm:pt modelId="{BE4ACA7D-1C92-674E-8D27-865D47A25A91}" type="pres">
      <dgm:prSet presAssocID="{88E37598-2D34-F642-B15A-62DFF9BB353E}" presName="diamond" presStyleLbl="bgShp" presStyleIdx="0" presStyleCnt="1" custLinFactNeighborX="3261" custLinFactNeighborY="415"/>
      <dgm:spPr/>
    </dgm:pt>
    <dgm:pt modelId="{4C536262-8737-2A46-B618-8CEFCFC32331}" type="pres">
      <dgm:prSet presAssocID="{88E37598-2D34-F642-B15A-62DFF9BB353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FB04CAB-75AB-B14B-9869-3ED7C4A7B318}" type="pres">
      <dgm:prSet presAssocID="{88E37598-2D34-F642-B15A-62DFF9BB353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49F2DC-7FFB-D241-8448-2DE9EB57CA3E}" type="pres">
      <dgm:prSet presAssocID="{88E37598-2D34-F642-B15A-62DFF9BB353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026C3A-F6D1-E842-95D8-5BF8642BD293}" type="pres">
      <dgm:prSet presAssocID="{88E37598-2D34-F642-B15A-62DFF9BB353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1C98948-6E3F-9749-89FC-6A73ED575CE5}" type="presOf" srcId="{88E37598-2D34-F642-B15A-62DFF9BB353E}" destId="{9AB7021F-3310-9E4F-8786-F1F529A544BE}" srcOrd="0" destOrd="0" presId="urn:microsoft.com/office/officeart/2005/8/layout/matrix3"/>
    <dgm:cxn modelId="{2CE9FE49-29EC-8B42-922C-AB57938B8A9D}" type="presOf" srcId="{2C9EEBBD-3F3C-F640-AF16-5D697373EA00}" destId="{5D49F2DC-7FFB-D241-8448-2DE9EB57CA3E}" srcOrd="0" destOrd="0" presId="urn:microsoft.com/office/officeart/2005/8/layout/matrix3"/>
    <dgm:cxn modelId="{E2666265-81BC-E148-B8B1-0E93A8B97106}" type="presOf" srcId="{2C54C257-8E0C-DD49-B163-8284DE60BB61}" destId="{4C536262-8737-2A46-B618-8CEFCFC32331}" srcOrd="0" destOrd="0" presId="urn:microsoft.com/office/officeart/2005/8/layout/matrix3"/>
    <dgm:cxn modelId="{75EC3969-16C4-4F42-8FDA-288F26C6C455}" srcId="{88E37598-2D34-F642-B15A-62DFF9BB353E}" destId="{77E01A5F-C380-5A40-A260-0065B1B21D68}" srcOrd="3" destOrd="0" parTransId="{70C318DD-A5DA-B54F-B7C0-3641995E9415}" sibTransId="{ECBDE336-D34B-0541-9D3C-FE8632BF398B}"/>
    <dgm:cxn modelId="{40F7189E-A12F-1C46-9A94-E1C7E7CB48A1}" srcId="{88E37598-2D34-F642-B15A-62DFF9BB353E}" destId="{14902E73-F9B5-544C-9984-E57C5ECFB39B}" srcOrd="1" destOrd="0" parTransId="{46E314CC-0B96-A242-A214-EA65D9AB29DB}" sibTransId="{80913AC1-23AB-354D-8AE6-D51CBBA84F87}"/>
    <dgm:cxn modelId="{D41DBCA3-4E20-BF44-9E44-3C03113F67BF}" srcId="{88E37598-2D34-F642-B15A-62DFF9BB353E}" destId="{2C54C257-8E0C-DD49-B163-8284DE60BB61}" srcOrd="0" destOrd="0" parTransId="{45A8B167-C467-B84B-B716-95CC678AC381}" sibTransId="{1D0E930F-6208-0440-91C3-3D40020FA585}"/>
    <dgm:cxn modelId="{CBD94DAF-EF08-1742-ABA4-8543990884F0}" type="presOf" srcId="{14902E73-F9B5-544C-9984-E57C5ECFB39B}" destId="{EFB04CAB-75AB-B14B-9869-3ED7C4A7B318}" srcOrd="0" destOrd="0" presId="urn:microsoft.com/office/officeart/2005/8/layout/matrix3"/>
    <dgm:cxn modelId="{12FFBAB4-C64B-DC46-A014-BEAFDB645013}" srcId="{88E37598-2D34-F642-B15A-62DFF9BB353E}" destId="{2C9EEBBD-3F3C-F640-AF16-5D697373EA00}" srcOrd="2" destOrd="0" parTransId="{6359FC27-5E71-4B49-8775-120613C65CF5}" sibTransId="{7FF2195E-D01F-4E42-BFEF-DF765453A7B8}"/>
    <dgm:cxn modelId="{ACD930CD-8EF9-B84F-811F-88E55FCF3055}" type="presOf" srcId="{77E01A5F-C380-5A40-A260-0065B1B21D68}" destId="{97026C3A-F6D1-E842-95D8-5BF8642BD293}" srcOrd="0" destOrd="0" presId="urn:microsoft.com/office/officeart/2005/8/layout/matrix3"/>
    <dgm:cxn modelId="{7BB004BE-EEBF-4A4A-82C6-1168FF0C1688}" type="presParOf" srcId="{9AB7021F-3310-9E4F-8786-F1F529A544BE}" destId="{BE4ACA7D-1C92-674E-8D27-865D47A25A91}" srcOrd="0" destOrd="0" presId="urn:microsoft.com/office/officeart/2005/8/layout/matrix3"/>
    <dgm:cxn modelId="{B90D0730-72A9-2748-9E7D-285FD84B7D71}" type="presParOf" srcId="{9AB7021F-3310-9E4F-8786-F1F529A544BE}" destId="{4C536262-8737-2A46-B618-8CEFCFC32331}" srcOrd="1" destOrd="0" presId="urn:microsoft.com/office/officeart/2005/8/layout/matrix3"/>
    <dgm:cxn modelId="{44CA396A-4224-4F49-A718-068A4A5300C7}" type="presParOf" srcId="{9AB7021F-3310-9E4F-8786-F1F529A544BE}" destId="{EFB04CAB-75AB-B14B-9869-3ED7C4A7B318}" srcOrd="2" destOrd="0" presId="urn:microsoft.com/office/officeart/2005/8/layout/matrix3"/>
    <dgm:cxn modelId="{5996E468-77F8-0245-9ACA-506BB11CAFD3}" type="presParOf" srcId="{9AB7021F-3310-9E4F-8786-F1F529A544BE}" destId="{5D49F2DC-7FFB-D241-8448-2DE9EB57CA3E}" srcOrd="3" destOrd="0" presId="urn:microsoft.com/office/officeart/2005/8/layout/matrix3"/>
    <dgm:cxn modelId="{14BD64E3-4BED-C143-98FA-4D0DFEEF5297}" type="presParOf" srcId="{9AB7021F-3310-9E4F-8786-F1F529A544BE}" destId="{97026C3A-F6D1-E842-95D8-5BF8642BD2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E4823-3286-3A41-81AE-108BBBFD35D5}" type="doc">
      <dgm:prSet loTypeId="urn:microsoft.com/office/officeart/2005/8/layout/process4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11CF881-D086-A44A-AD8A-68787987B6EE}">
      <dgm:prSet phldrT="[Text]"/>
      <dgm:spPr/>
      <dgm:t>
        <a:bodyPr/>
        <a:lstStyle/>
        <a:p>
          <a:r>
            <a:rPr lang="en-US" dirty="0" err="1"/>
            <a:t>Jednačina</a:t>
          </a:r>
          <a:r>
            <a:rPr lang="en-US" dirty="0"/>
            <a:t> </a:t>
          </a:r>
          <a:r>
            <a:rPr lang="en-US" dirty="0" err="1"/>
            <a:t>dinamike</a:t>
          </a:r>
          <a:r>
            <a:rPr lang="en-US" dirty="0"/>
            <a:t> </a:t>
          </a:r>
          <a:r>
            <a:rPr lang="en-US" dirty="0" err="1"/>
            <a:t>automobila</a:t>
          </a:r>
          <a:endParaRPr lang="en-US" dirty="0"/>
        </a:p>
      </dgm:t>
    </dgm:pt>
    <dgm:pt modelId="{5840286D-B8FC-F741-9EC4-C791F5F905F0}" type="parTrans" cxnId="{381D2EB8-2AE1-0C48-88C5-FBDD4ABF26B3}">
      <dgm:prSet/>
      <dgm:spPr/>
      <dgm:t>
        <a:bodyPr/>
        <a:lstStyle/>
        <a:p>
          <a:endParaRPr lang="en-US"/>
        </a:p>
      </dgm:t>
    </dgm:pt>
    <dgm:pt modelId="{15A2AB4C-9276-2845-AEB3-429A0A5294E6}" type="sibTrans" cxnId="{381D2EB8-2AE1-0C48-88C5-FBDD4ABF26B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8549560-C8B0-814F-A2AF-9897F84807EC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1400" b="0" i="1" smtClean="0">
                      <a:latin typeface="Cambria Math" panose="02040503050406030204" pitchFamily="18" charset="0"/>
                    </a:rPr>
                    <m:t>𝑀</m:t>
                  </m:r>
                  <m:r>
                    <a:rPr lang="en-US" sz="1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𝛿</m:t>
                  </m:r>
                  <m:f>
                    <m:fPr>
                      <m:ctrl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𝑑𝑉</m:t>
                      </m:r>
                    </m:num>
                    <m:den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den>
                  </m:f>
                  <m:r>
                    <a:rPr lang="en-US" sz="1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sub>
                  </m:sSub>
                  <m:r>
                    <a:rPr lang="en-US" sz="1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sub>
                  </m:sSub>
                  <m:r>
                    <a:rPr lang="en-US" sz="1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sub>
                  </m:sSub>
                  <m:r>
                    <a:rPr lang="en-US" sz="1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sub>
                  </m:sSub>
                </m:oMath>
              </a14:m>
              <a:r>
                <a:rPr lang="en-US" sz="1400" dirty="0"/>
                <a:t> </a:t>
              </a:r>
            </a:p>
          </dgm:t>
        </dgm:pt>
      </mc:Choice>
      <mc:Fallback xmlns="">
        <dgm:pt modelId="{38549560-C8B0-814F-A2AF-9897F84807EC}">
          <dgm:prSet phldrT="[Text]" custT="1"/>
          <dgm:spPr/>
          <dgm:t>
            <a:bodyPr/>
            <a:lstStyle/>
            <a:p>
              <a:r>
                <a:rPr lang="en-US" sz="1400" b="0" i="0">
                  <a:latin typeface="Cambria Math" panose="02040503050406030204" pitchFamily="18" charset="0"/>
                </a:rPr>
                <a:t>𝑀</a:t>
              </a:r>
              <a:r>
                <a:rPr lang="en-US" sz="1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𝛿 𝑑𝑉/𝑑𝑡=𝐹_𝑡−𝐹_𝑟−𝐹_𝑤−𝐹_𝑔</a:t>
              </a:r>
              <a:r>
                <a:rPr lang="en-US" sz="1400" dirty="0"/>
                <a:t> </a:t>
              </a:r>
            </a:p>
          </dgm:t>
        </dgm:pt>
      </mc:Fallback>
    </mc:AlternateContent>
    <dgm:pt modelId="{DA942664-992B-B741-A625-08DFD7D6A892}" type="parTrans" cxnId="{F62AE2F7-4E16-014A-9C9C-A48CB02CD822}">
      <dgm:prSet/>
      <dgm:spPr/>
      <dgm:t>
        <a:bodyPr/>
        <a:lstStyle/>
        <a:p>
          <a:endParaRPr lang="en-US"/>
        </a:p>
      </dgm:t>
    </dgm:pt>
    <dgm:pt modelId="{AB693850-D183-E640-87CE-E4AEF43E4382}" type="sibTrans" cxnId="{F62AE2F7-4E16-014A-9C9C-A48CB02CD822}">
      <dgm:prSet/>
      <dgm:spPr/>
      <dgm:t>
        <a:bodyPr/>
        <a:lstStyle/>
        <a:p>
          <a:endParaRPr lang="en-US"/>
        </a:p>
      </dgm:t>
    </dgm:pt>
    <dgm:pt modelId="{2CF2BF7F-2E39-EC47-9447-97013DDC68F5}">
      <dgm:prSet phldrT="[Text]"/>
      <dgm:spPr/>
      <dgm:t>
        <a:bodyPr/>
        <a:lstStyle/>
        <a:p>
          <a:r>
            <a:rPr lang="en-US" dirty="0" err="1"/>
            <a:t>Jednačina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uloženu</a:t>
          </a:r>
          <a:r>
            <a:rPr lang="en-US" dirty="0"/>
            <a:t> </a:t>
          </a:r>
          <a:r>
            <a:rPr lang="en-US" dirty="0" err="1"/>
            <a:t>snagu</a:t>
          </a:r>
          <a:endParaRPr lang="en-US" dirty="0"/>
        </a:p>
      </dgm:t>
    </dgm:pt>
    <dgm:pt modelId="{A906F02B-B273-1B49-A69C-71F660F71725}" type="parTrans" cxnId="{0438E49A-7B10-574F-AB29-9F7A74CE8424}">
      <dgm:prSet/>
      <dgm:spPr/>
      <dgm:t>
        <a:bodyPr/>
        <a:lstStyle/>
        <a:p>
          <a:endParaRPr lang="en-US"/>
        </a:p>
      </dgm:t>
    </dgm:pt>
    <dgm:pt modelId="{E1FC123C-5E54-B94E-94BF-75AFCAC26392}" type="sibTrans" cxnId="{0438E49A-7B10-574F-AB29-9F7A74CE8424}">
      <dgm:prSet/>
      <dgm:spPr/>
      <dgm:t>
        <a:bodyPr/>
        <a:lstStyle/>
        <a:p>
          <a:endParaRPr lang="en-US"/>
        </a:p>
      </dgm:t>
    </dgm:pt>
    <dgm:pt modelId="{8BBAA5F9-130D-4D43-8684-A82928269DAF}">
      <dgm:prSet phldrT="[Text]" custT="1"/>
      <dgm:spPr/>
      <dgm:t>
        <a:bodyPr/>
        <a:lstStyle/>
        <a:p>
          <a:endParaRPr lang="en-US" sz="1200" dirty="0"/>
        </a:p>
      </dgm:t>
    </dgm:pt>
    <dgm:pt modelId="{E165BC9F-1399-8B42-9FB5-39EE490D903F}" type="parTrans" cxnId="{D6FE3AC3-3D4E-B64E-AF91-F3ED56F0ECDC}">
      <dgm:prSet/>
      <dgm:spPr/>
      <dgm:t>
        <a:bodyPr/>
        <a:lstStyle/>
        <a:p>
          <a:endParaRPr lang="en-US"/>
        </a:p>
      </dgm:t>
    </dgm:pt>
    <dgm:pt modelId="{83C4768A-B6A9-D04C-84B6-15B55F9C765F}" type="sibTrans" cxnId="{D6FE3AC3-3D4E-B64E-AF91-F3ED56F0ECDC}">
      <dgm:prSet/>
      <dgm:spPr/>
      <dgm:t>
        <a:bodyPr/>
        <a:lstStyle/>
        <a:p>
          <a:endParaRPr lang="en-US"/>
        </a:p>
      </dgm:t>
    </dgm:pt>
    <dgm:pt modelId="{A0379F7B-8FA3-3842-943F-0C97B41F1EEC}">
      <dgm:prSet phldrT="[Text]"/>
      <dgm:spPr/>
      <dgm:t>
        <a:bodyPr/>
        <a:lstStyle/>
        <a:p>
          <a:r>
            <a:rPr lang="en-US" dirty="0" err="1"/>
            <a:t>Energija</a:t>
          </a:r>
          <a:r>
            <a:rPr lang="en-US" dirty="0"/>
            <a:t> </a:t>
          </a:r>
          <a:r>
            <a:rPr lang="en-US" dirty="0" err="1"/>
            <a:t>oslobodjena</a:t>
          </a:r>
          <a:r>
            <a:rPr lang="en-US" dirty="0"/>
            <a:t> </a:t>
          </a:r>
          <a:r>
            <a:rPr lang="en-US" dirty="0" err="1"/>
            <a:t>pri</a:t>
          </a:r>
          <a:r>
            <a:rPr lang="en-US" dirty="0"/>
            <a:t> </a:t>
          </a:r>
          <a:r>
            <a:rPr lang="en-US" dirty="0" err="1"/>
            <a:t>kretanju</a:t>
          </a:r>
          <a:r>
            <a:rPr lang="en-US" dirty="0"/>
            <a:t> </a:t>
          </a:r>
          <a:r>
            <a:rPr lang="en-US" dirty="0" err="1"/>
            <a:t>vozila</a:t>
          </a:r>
          <a:endParaRPr lang="en-US" dirty="0"/>
        </a:p>
      </dgm:t>
    </dgm:pt>
    <dgm:pt modelId="{A2352E0C-2B4B-BB4A-960B-C2E3802446AB}" type="parTrans" cxnId="{94C70E11-E95A-F749-88B6-374B3CA36F38}">
      <dgm:prSet/>
      <dgm:spPr/>
      <dgm:t>
        <a:bodyPr/>
        <a:lstStyle/>
        <a:p>
          <a:endParaRPr lang="en-US"/>
        </a:p>
      </dgm:t>
    </dgm:pt>
    <dgm:pt modelId="{4BF2D1AF-4DF8-4B47-8A6E-CEAEE0E79F7D}" type="sibTrans" cxnId="{94C70E11-E95A-F749-88B6-374B3CA36F38}">
      <dgm:prSet/>
      <dgm:spPr/>
      <dgm:t>
        <a:bodyPr/>
        <a:lstStyle/>
        <a:p>
          <a:endParaRPr lang="en-US"/>
        </a:p>
      </dgm:t>
    </dgm:pt>
    <dgm:pt modelId="{BE2E999A-0B10-2A4B-BB40-A889BA606503}">
      <dgm:prSet phldrT="[Text]" custT="1"/>
      <dgm:spPr/>
      <dgm:t>
        <a:bodyPr/>
        <a:lstStyle/>
        <a:p>
          <a:endParaRPr lang="en-US" sz="1200" dirty="0"/>
        </a:p>
      </dgm:t>
    </dgm:pt>
    <dgm:pt modelId="{608ED444-602A-B14E-BA92-4B35EBCD5456}" type="parTrans" cxnId="{4D66EA76-B476-3C47-978B-D1BC6C8209C0}">
      <dgm:prSet/>
      <dgm:spPr/>
      <dgm:t>
        <a:bodyPr/>
        <a:lstStyle/>
        <a:p>
          <a:endParaRPr lang="en-US"/>
        </a:p>
      </dgm:t>
    </dgm:pt>
    <dgm:pt modelId="{5BACB405-C872-D342-84C7-E95F73DEFCE3}" type="sibTrans" cxnId="{4D66EA76-B476-3C47-978B-D1BC6C8209C0}">
      <dgm:prSet/>
      <dgm:spPr/>
      <dgm:t>
        <a:bodyPr/>
        <a:lstStyle/>
        <a:p>
          <a:endParaRPr lang="en-US"/>
        </a:p>
      </dgm:t>
    </dgm:pt>
    <dgm:pt modelId="{75DA2572-11D5-7542-8125-3BE6D8A42CB9}" type="pres">
      <dgm:prSet presAssocID="{153E4823-3286-3A41-81AE-108BBBFD35D5}" presName="Name0" presStyleCnt="0">
        <dgm:presLayoutVars>
          <dgm:dir/>
          <dgm:animLvl val="lvl"/>
          <dgm:resizeHandles val="exact"/>
        </dgm:presLayoutVars>
      </dgm:prSet>
      <dgm:spPr/>
    </dgm:pt>
    <dgm:pt modelId="{4F34783A-B541-254A-B169-CD7115F990F4}" type="pres">
      <dgm:prSet presAssocID="{A0379F7B-8FA3-3842-943F-0C97B41F1EEC}" presName="boxAndChildren" presStyleCnt="0"/>
      <dgm:spPr/>
    </dgm:pt>
    <dgm:pt modelId="{5B606D52-3226-7545-BCAB-0AFF9778A3EA}" type="pres">
      <dgm:prSet presAssocID="{A0379F7B-8FA3-3842-943F-0C97B41F1EEC}" presName="parentTextBox" presStyleLbl="node1" presStyleIdx="0" presStyleCnt="3"/>
      <dgm:spPr/>
    </dgm:pt>
    <dgm:pt modelId="{7AE49BC4-EC77-B54F-8284-A81F9B1C4CF8}" type="pres">
      <dgm:prSet presAssocID="{A0379F7B-8FA3-3842-943F-0C97B41F1EEC}" presName="entireBox" presStyleLbl="node1" presStyleIdx="0" presStyleCnt="3" custLinFactNeighborY="-893"/>
      <dgm:spPr/>
    </dgm:pt>
    <dgm:pt modelId="{9DE779A1-4D2E-8247-8FC2-CAB88FA36187}" type="pres">
      <dgm:prSet presAssocID="{A0379F7B-8FA3-3842-943F-0C97B41F1EEC}" presName="descendantBox" presStyleCnt="0"/>
      <dgm:spPr/>
    </dgm:pt>
    <dgm:pt modelId="{60D1084D-D283-AE42-960B-50D0A0A2DA2B}" type="pres">
      <dgm:prSet presAssocID="{BE2E999A-0B10-2A4B-BB40-A889BA606503}" presName="childTextBox" presStyleLbl="fgAccFollowNode1" presStyleIdx="0" presStyleCnt="3" custLinFactNeighborY="1941">
        <dgm:presLayoutVars>
          <dgm:bulletEnabled val="1"/>
        </dgm:presLayoutVars>
      </dgm:prSet>
      <dgm:spPr/>
    </dgm:pt>
    <dgm:pt modelId="{D3D8865B-5505-9640-8898-218005ADDBE3}" type="pres">
      <dgm:prSet presAssocID="{E1FC123C-5E54-B94E-94BF-75AFCAC26392}" presName="sp" presStyleCnt="0"/>
      <dgm:spPr/>
    </dgm:pt>
    <dgm:pt modelId="{0CA6D70A-8AAB-E94C-A776-632CA93E6A4B}" type="pres">
      <dgm:prSet presAssocID="{2CF2BF7F-2E39-EC47-9447-97013DDC68F5}" presName="arrowAndChildren" presStyleCnt="0"/>
      <dgm:spPr/>
    </dgm:pt>
    <dgm:pt modelId="{34EE55A6-91D9-844F-A1D4-259A0409319C}" type="pres">
      <dgm:prSet presAssocID="{2CF2BF7F-2E39-EC47-9447-97013DDC68F5}" presName="parentTextArrow" presStyleLbl="node1" presStyleIdx="0" presStyleCnt="3"/>
      <dgm:spPr/>
    </dgm:pt>
    <dgm:pt modelId="{721D59A7-58C1-004B-9F11-CAAB727F4D9B}" type="pres">
      <dgm:prSet presAssocID="{2CF2BF7F-2E39-EC47-9447-97013DDC68F5}" presName="arrow" presStyleLbl="node1" presStyleIdx="1" presStyleCnt="3"/>
      <dgm:spPr/>
    </dgm:pt>
    <dgm:pt modelId="{57982281-98AC-4043-8F65-919102031776}" type="pres">
      <dgm:prSet presAssocID="{2CF2BF7F-2E39-EC47-9447-97013DDC68F5}" presName="descendantArrow" presStyleCnt="0"/>
      <dgm:spPr/>
    </dgm:pt>
    <dgm:pt modelId="{F1AE40EA-5E6B-DA4D-AE63-42AF58E02A17}" type="pres">
      <dgm:prSet presAssocID="{8BBAA5F9-130D-4D43-8684-A82928269DAF}" presName="childTextArrow" presStyleLbl="fgAccFollowNode1" presStyleIdx="1" presStyleCnt="3" custScaleY="101355" custLinFactNeighborY="5453">
        <dgm:presLayoutVars>
          <dgm:bulletEnabled val="1"/>
        </dgm:presLayoutVars>
      </dgm:prSet>
      <dgm:spPr/>
    </dgm:pt>
    <dgm:pt modelId="{3D290F95-8074-474B-9145-415AD90E1D9E}" type="pres">
      <dgm:prSet presAssocID="{15A2AB4C-9276-2845-AEB3-429A0A5294E6}" presName="sp" presStyleCnt="0"/>
      <dgm:spPr/>
    </dgm:pt>
    <dgm:pt modelId="{5DCF1559-CF4E-1E4D-B5A5-1E51F049AFEC}" type="pres">
      <dgm:prSet presAssocID="{C11CF881-D086-A44A-AD8A-68787987B6EE}" presName="arrowAndChildren" presStyleCnt="0"/>
      <dgm:spPr/>
    </dgm:pt>
    <dgm:pt modelId="{66F0E682-AC96-3243-9E10-8F6332816E7A}" type="pres">
      <dgm:prSet presAssocID="{C11CF881-D086-A44A-AD8A-68787987B6EE}" presName="parentTextArrow" presStyleLbl="node1" presStyleIdx="1" presStyleCnt="3"/>
      <dgm:spPr/>
    </dgm:pt>
    <dgm:pt modelId="{AF8232AA-9ABD-7845-A61F-7184F01DD0E5}" type="pres">
      <dgm:prSet presAssocID="{C11CF881-D086-A44A-AD8A-68787987B6EE}" presName="arrow" presStyleLbl="node1" presStyleIdx="2" presStyleCnt="3"/>
      <dgm:spPr/>
    </dgm:pt>
    <dgm:pt modelId="{6402219E-7BC9-2A4A-BADF-601D6BAFA892}" type="pres">
      <dgm:prSet presAssocID="{C11CF881-D086-A44A-AD8A-68787987B6EE}" presName="descendantArrow" presStyleCnt="0"/>
      <dgm:spPr/>
    </dgm:pt>
    <dgm:pt modelId="{37A16404-7279-D84C-85E6-8D613D16854F}" type="pres">
      <dgm:prSet presAssocID="{38549560-C8B0-814F-A2AF-9897F84807E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94C70E11-E95A-F749-88B6-374B3CA36F38}" srcId="{153E4823-3286-3A41-81AE-108BBBFD35D5}" destId="{A0379F7B-8FA3-3842-943F-0C97B41F1EEC}" srcOrd="2" destOrd="0" parTransId="{A2352E0C-2B4B-BB4A-960B-C2E3802446AB}" sibTransId="{4BF2D1AF-4DF8-4B47-8A6E-CEAEE0E79F7D}"/>
    <dgm:cxn modelId="{39140215-CBED-9043-8D24-BC1F532E2718}" type="presOf" srcId="{C11CF881-D086-A44A-AD8A-68787987B6EE}" destId="{AF8232AA-9ABD-7845-A61F-7184F01DD0E5}" srcOrd="1" destOrd="0" presId="urn:microsoft.com/office/officeart/2005/8/layout/process4"/>
    <dgm:cxn modelId="{3322C518-6B89-BC49-8D53-C7A40A573791}" type="presOf" srcId="{A0379F7B-8FA3-3842-943F-0C97B41F1EEC}" destId="{5B606D52-3226-7545-BCAB-0AFF9778A3EA}" srcOrd="0" destOrd="0" presId="urn:microsoft.com/office/officeart/2005/8/layout/process4"/>
    <dgm:cxn modelId="{C2841126-EF5E-C147-B284-A85401667B40}" type="presOf" srcId="{A0379F7B-8FA3-3842-943F-0C97B41F1EEC}" destId="{7AE49BC4-EC77-B54F-8284-A81F9B1C4CF8}" srcOrd="1" destOrd="0" presId="urn:microsoft.com/office/officeart/2005/8/layout/process4"/>
    <dgm:cxn modelId="{80A0D329-E55A-DA4A-9F5A-F065DB37CA96}" type="presOf" srcId="{153E4823-3286-3A41-81AE-108BBBFD35D5}" destId="{75DA2572-11D5-7542-8125-3BE6D8A42CB9}" srcOrd="0" destOrd="0" presId="urn:microsoft.com/office/officeart/2005/8/layout/process4"/>
    <dgm:cxn modelId="{8E68AE32-7111-464B-90E2-903643768F2D}" type="presOf" srcId="{2CF2BF7F-2E39-EC47-9447-97013DDC68F5}" destId="{34EE55A6-91D9-844F-A1D4-259A0409319C}" srcOrd="0" destOrd="0" presId="urn:microsoft.com/office/officeart/2005/8/layout/process4"/>
    <dgm:cxn modelId="{DDF70640-DB06-0844-92DB-F9014A81BF9C}" type="presOf" srcId="{BE2E999A-0B10-2A4B-BB40-A889BA606503}" destId="{60D1084D-D283-AE42-960B-50D0A0A2DA2B}" srcOrd="0" destOrd="0" presId="urn:microsoft.com/office/officeart/2005/8/layout/process4"/>
    <dgm:cxn modelId="{528AF155-5E84-924B-83FA-FA28432631F2}" type="presOf" srcId="{2CF2BF7F-2E39-EC47-9447-97013DDC68F5}" destId="{721D59A7-58C1-004B-9F11-CAAB727F4D9B}" srcOrd="1" destOrd="0" presId="urn:microsoft.com/office/officeart/2005/8/layout/process4"/>
    <dgm:cxn modelId="{4D66EA76-B476-3C47-978B-D1BC6C8209C0}" srcId="{A0379F7B-8FA3-3842-943F-0C97B41F1EEC}" destId="{BE2E999A-0B10-2A4B-BB40-A889BA606503}" srcOrd="0" destOrd="0" parTransId="{608ED444-602A-B14E-BA92-4B35EBCD5456}" sibTransId="{5BACB405-C872-D342-84C7-E95F73DEFCE3}"/>
    <dgm:cxn modelId="{A4EFD78D-8A59-6F44-8FD9-1E9672620909}" type="presOf" srcId="{8BBAA5F9-130D-4D43-8684-A82928269DAF}" destId="{F1AE40EA-5E6B-DA4D-AE63-42AF58E02A17}" srcOrd="0" destOrd="0" presId="urn:microsoft.com/office/officeart/2005/8/layout/process4"/>
    <dgm:cxn modelId="{A4728D90-7D46-F44F-B1E4-4D6D0A8E0A8D}" type="presOf" srcId="{38549560-C8B0-814F-A2AF-9897F84807EC}" destId="{37A16404-7279-D84C-85E6-8D613D16854F}" srcOrd="0" destOrd="0" presId="urn:microsoft.com/office/officeart/2005/8/layout/process4"/>
    <dgm:cxn modelId="{0438E49A-7B10-574F-AB29-9F7A74CE8424}" srcId="{153E4823-3286-3A41-81AE-108BBBFD35D5}" destId="{2CF2BF7F-2E39-EC47-9447-97013DDC68F5}" srcOrd="1" destOrd="0" parTransId="{A906F02B-B273-1B49-A69C-71F660F71725}" sibTransId="{E1FC123C-5E54-B94E-94BF-75AFCAC26392}"/>
    <dgm:cxn modelId="{46414EB2-75BD-644E-B352-9DCB8172A971}" type="presOf" srcId="{C11CF881-D086-A44A-AD8A-68787987B6EE}" destId="{66F0E682-AC96-3243-9E10-8F6332816E7A}" srcOrd="0" destOrd="0" presId="urn:microsoft.com/office/officeart/2005/8/layout/process4"/>
    <dgm:cxn modelId="{381D2EB8-2AE1-0C48-88C5-FBDD4ABF26B3}" srcId="{153E4823-3286-3A41-81AE-108BBBFD35D5}" destId="{C11CF881-D086-A44A-AD8A-68787987B6EE}" srcOrd="0" destOrd="0" parTransId="{5840286D-B8FC-F741-9EC4-C791F5F905F0}" sibTransId="{15A2AB4C-9276-2845-AEB3-429A0A5294E6}"/>
    <dgm:cxn modelId="{D6FE3AC3-3D4E-B64E-AF91-F3ED56F0ECDC}" srcId="{2CF2BF7F-2E39-EC47-9447-97013DDC68F5}" destId="{8BBAA5F9-130D-4D43-8684-A82928269DAF}" srcOrd="0" destOrd="0" parTransId="{E165BC9F-1399-8B42-9FB5-39EE490D903F}" sibTransId="{83C4768A-B6A9-D04C-84B6-15B55F9C765F}"/>
    <dgm:cxn modelId="{F62AE2F7-4E16-014A-9C9C-A48CB02CD822}" srcId="{C11CF881-D086-A44A-AD8A-68787987B6EE}" destId="{38549560-C8B0-814F-A2AF-9897F84807EC}" srcOrd="0" destOrd="0" parTransId="{DA942664-992B-B741-A625-08DFD7D6A892}" sibTransId="{AB693850-D183-E640-87CE-E4AEF43E4382}"/>
    <dgm:cxn modelId="{416C29F4-F850-FA43-80DD-5FC343C5AAFC}" type="presParOf" srcId="{75DA2572-11D5-7542-8125-3BE6D8A42CB9}" destId="{4F34783A-B541-254A-B169-CD7115F990F4}" srcOrd="0" destOrd="0" presId="urn:microsoft.com/office/officeart/2005/8/layout/process4"/>
    <dgm:cxn modelId="{CAD10FA5-EE59-B242-BFD8-FC24BB680EF5}" type="presParOf" srcId="{4F34783A-B541-254A-B169-CD7115F990F4}" destId="{5B606D52-3226-7545-BCAB-0AFF9778A3EA}" srcOrd="0" destOrd="0" presId="urn:microsoft.com/office/officeart/2005/8/layout/process4"/>
    <dgm:cxn modelId="{5EA21DAC-4493-0542-914A-7D6CD00517A5}" type="presParOf" srcId="{4F34783A-B541-254A-B169-CD7115F990F4}" destId="{7AE49BC4-EC77-B54F-8284-A81F9B1C4CF8}" srcOrd="1" destOrd="0" presId="urn:microsoft.com/office/officeart/2005/8/layout/process4"/>
    <dgm:cxn modelId="{0A8AF9F9-3F82-A047-AAF3-74E65FE83A57}" type="presParOf" srcId="{4F34783A-B541-254A-B169-CD7115F990F4}" destId="{9DE779A1-4D2E-8247-8FC2-CAB88FA36187}" srcOrd="2" destOrd="0" presId="urn:microsoft.com/office/officeart/2005/8/layout/process4"/>
    <dgm:cxn modelId="{AECF77B7-191E-9849-A0A4-A3C1BE680650}" type="presParOf" srcId="{9DE779A1-4D2E-8247-8FC2-CAB88FA36187}" destId="{60D1084D-D283-AE42-960B-50D0A0A2DA2B}" srcOrd="0" destOrd="0" presId="urn:microsoft.com/office/officeart/2005/8/layout/process4"/>
    <dgm:cxn modelId="{3E02BAA5-E43A-D645-B900-BE3684619E69}" type="presParOf" srcId="{75DA2572-11D5-7542-8125-3BE6D8A42CB9}" destId="{D3D8865B-5505-9640-8898-218005ADDBE3}" srcOrd="1" destOrd="0" presId="urn:microsoft.com/office/officeart/2005/8/layout/process4"/>
    <dgm:cxn modelId="{E7FE8D94-0F93-B841-836D-40099A3E8582}" type="presParOf" srcId="{75DA2572-11D5-7542-8125-3BE6D8A42CB9}" destId="{0CA6D70A-8AAB-E94C-A776-632CA93E6A4B}" srcOrd="2" destOrd="0" presId="urn:microsoft.com/office/officeart/2005/8/layout/process4"/>
    <dgm:cxn modelId="{EF8537C9-1DDF-7149-AA46-35388F46A87C}" type="presParOf" srcId="{0CA6D70A-8AAB-E94C-A776-632CA93E6A4B}" destId="{34EE55A6-91D9-844F-A1D4-259A0409319C}" srcOrd="0" destOrd="0" presId="urn:microsoft.com/office/officeart/2005/8/layout/process4"/>
    <dgm:cxn modelId="{A618FF18-B0FF-5549-A7A2-FDC661340A2F}" type="presParOf" srcId="{0CA6D70A-8AAB-E94C-A776-632CA93E6A4B}" destId="{721D59A7-58C1-004B-9F11-CAAB727F4D9B}" srcOrd="1" destOrd="0" presId="urn:microsoft.com/office/officeart/2005/8/layout/process4"/>
    <dgm:cxn modelId="{AAC416D0-31E6-364F-9FED-CCFAEB4982E6}" type="presParOf" srcId="{0CA6D70A-8AAB-E94C-A776-632CA93E6A4B}" destId="{57982281-98AC-4043-8F65-919102031776}" srcOrd="2" destOrd="0" presId="urn:microsoft.com/office/officeart/2005/8/layout/process4"/>
    <dgm:cxn modelId="{B1067B96-3B39-2341-9D71-90A28F57625F}" type="presParOf" srcId="{57982281-98AC-4043-8F65-919102031776}" destId="{F1AE40EA-5E6B-DA4D-AE63-42AF58E02A17}" srcOrd="0" destOrd="0" presId="urn:microsoft.com/office/officeart/2005/8/layout/process4"/>
    <dgm:cxn modelId="{1B5A3C9A-E418-6841-98E7-75C9D67D3A30}" type="presParOf" srcId="{75DA2572-11D5-7542-8125-3BE6D8A42CB9}" destId="{3D290F95-8074-474B-9145-415AD90E1D9E}" srcOrd="3" destOrd="0" presId="urn:microsoft.com/office/officeart/2005/8/layout/process4"/>
    <dgm:cxn modelId="{7528AACB-C63A-BA45-9DE6-407B69D384CA}" type="presParOf" srcId="{75DA2572-11D5-7542-8125-3BE6D8A42CB9}" destId="{5DCF1559-CF4E-1E4D-B5A5-1E51F049AFEC}" srcOrd="4" destOrd="0" presId="urn:microsoft.com/office/officeart/2005/8/layout/process4"/>
    <dgm:cxn modelId="{CE16FA1C-DBCB-144E-ACFF-174C2090B7AD}" type="presParOf" srcId="{5DCF1559-CF4E-1E4D-B5A5-1E51F049AFEC}" destId="{66F0E682-AC96-3243-9E10-8F6332816E7A}" srcOrd="0" destOrd="0" presId="urn:microsoft.com/office/officeart/2005/8/layout/process4"/>
    <dgm:cxn modelId="{2EFA363A-CEC3-4849-9922-22DD53F8177D}" type="presParOf" srcId="{5DCF1559-CF4E-1E4D-B5A5-1E51F049AFEC}" destId="{AF8232AA-9ABD-7845-A61F-7184F01DD0E5}" srcOrd="1" destOrd="0" presId="urn:microsoft.com/office/officeart/2005/8/layout/process4"/>
    <dgm:cxn modelId="{E93C629F-F2DD-A34A-B78A-9A77DBD161E8}" type="presParOf" srcId="{5DCF1559-CF4E-1E4D-B5A5-1E51F049AFEC}" destId="{6402219E-7BC9-2A4A-BADF-601D6BAFA892}" srcOrd="2" destOrd="0" presId="urn:microsoft.com/office/officeart/2005/8/layout/process4"/>
    <dgm:cxn modelId="{B33D47DA-DD51-6F40-A7E6-3C4566132261}" type="presParOf" srcId="{6402219E-7BC9-2A4A-BADF-601D6BAFA892}" destId="{37A16404-7279-D84C-85E6-8D613D168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E4823-3286-3A41-81AE-108BBBFD35D5}" type="doc">
      <dgm:prSet loTypeId="urn:microsoft.com/office/officeart/2005/8/layout/process4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11CF881-D086-A44A-AD8A-68787987B6EE}">
      <dgm:prSet phldrT="[Text]"/>
      <dgm:spPr/>
      <dgm:t>
        <a:bodyPr/>
        <a:lstStyle/>
        <a:p>
          <a:r>
            <a:rPr lang="en-US" dirty="0" err="1"/>
            <a:t>Jednačina</a:t>
          </a:r>
          <a:r>
            <a:rPr lang="en-US" dirty="0"/>
            <a:t> </a:t>
          </a:r>
          <a:r>
            <a:rPr lang="en-US" dirty="0" err="1"/>
            <a:t>dinamike</a:t>
          </a:r>
          <a:r>
            <a:rPr lang="en-US" dirty="0"/>
            <a:t> </a:t>
          </a:r>
          <a:r>
            <a:rPr lang="en-US" dirty="0" err="1"/>
            <a:t>automobila</a:t>
          </a:r>
          <a:endParaRPr lang="en-US" dirty="0"/>
        </a:p>
      </dgm:t>
    </dgm:pt>
    <dgm:pt modelId="{5840286D-B8FC-F741-9EC4-C791F5F905F0}" type="parTrans" cxnId="{381D2EB8-2AE1-0C48-88C5-FBDD4ABF26B3}">
      <dgm:prSet/>
      <dgm:spPr/>
      <dgm:t>
        <a:bodyPr/>
        <a:lstStyle/>
        <a:p>
          <a:endParaRPr lang="en-US"/>
        </a:p>
      </dgm:t>
    </dgm:pt>
    <dgm:pt modelId="{15A2AB4C-9276-2845-AEB3-429A0A5294E6}" type="sibTrans" cxnId="{381D2EB8-2AE1-0C48-88C5-FBDD4ABF26B3}">
      <dgm:prSet/>
      <dgm:spPr/>
      <dgm:t>
        <a:bodyPr/>
        <a:lstStyle/>
        <a:p>
          <a:endParaRPr lang="en-US"/>
        </a:p>
      </dgm:t>
    </dgm:pt>
    <dgm:pt modelId="{38549560-C8B0-814F-A2AF-9897F84807EC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A942664-992B-B741-A625-08DFD7D6A892}" type="parTrans" cxnId="{F62AE2F7-4E16-014A-9C9C-A48CB02CD822}">
      <dgm:prSet/>
      <dgm:spPr/>
      <dgm:t>
        <a:bodyPr/>
        <a:lstStyle/>
        <a:p>
          <a:endParaRPr lang="en-US"/>
        </a:p>
      </dgm:t>
    </dgm:pt>
    <dgm:pt modelId="{AB693850-D183-E640-87CE-E4AEF43E4382}" type="sibTrans" cxnId="{F62AE2F7-4E16-014A-9C9C-A48CB02CD822}">
      <dgm:prSet/>
      <dgm:spPr/>
      <dgm:t>
        <a:bodyPr/>
        <a:lstStyle/>
        <a:p>
          <a:endParaRPr lang="en-US"/>
        </a:p>
      </dgm:t>
    </dgm:pt>
    <dgm:pt modelId="{2CF2BF7F-2E39-EC47-9447-97013DDC68F5}">
      <dgm:prSet phldrT="[Text]"/>
      <dgm:spPr/>
      <dgm:t>
        <a:bodyPr/>
        <a:lstStyle/>
        <a:p>
          <a:r>
            <a:rPr lang="en-US" dirty="0" err="1"/>
            <a:t>Jednačina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uloženu</a:t>
          </a:r>
          <a:r>
            <a:rPr lang="en-US" dirty="0"/>
            <a:t> </a:t>
          </a:r>
          <a:r>
            <a:rPr lang="en-US" dirty="0" err="1"/>
            <a:t>snagu</a:t>
          </a:r>
          <a:endParaRPr lang="en-US" dirty="0"/>
        </a:p>
      </dgm:t>
    </dgm:pt>
    <dgm:pt modelId="{A906F02B-B273-1B49-A69C-71F660F71725}" type="parTrans" cxnId="{0438E49A-7B10-574F-AB29-9F7A74CE8424}">
      <dgm:prSet/>
      <dgm:spPr/>
      <dgm:t>
        <a:bodyPr/>
        <a:lstStyle/>
        <a:p>
          <a:endParaRPr lang="en-US"/>
        </a:p>
      </dgm:t>
    </dgm:pt>
    <dgm:pt modelId="{E1FC123C-5E54-B94E-94BF-75AFCAC26392}" type="sibTrans" cxnId="{0438E49A-7B10-574F-AB29-9F7A74CE8424}">
      <dgm:prSet/>
      <dgm:spPr/>
      <dgm:t>
        <a:bodyPr/>
        <a:lstStyle/>
        <a:p>
          <a:endParaRPr lang="en-US"/>
        </a:p>
      </dgm:t>
    </dgm:pt>
    <dgm:pt modelId="{8BBAA5F9-130D-4D43-8684-A82928269DAF}">
      <dgm:prSet phldrT="[Text]" custT="1"/>
      <dgm:spPr/>
      <dgm:t>
        <a:bodyPr/>
        <a:lstStyle/>
        <a:p>
          <a:endParaRPr lang="en-US" sz="1200" dirty="0"/>
        </a:p>
      </dgm:t>
    </dgm:pt>
    <dgm:pt modelId="{E165BC9F-1399-8B42-9FB5-39EE490D903F}" type="parTrans" cxnId="{D6FE3AC3-3D4E-B64E-AF91-F3ED56F0ECDC}">
      <dgm:prSet/>
      <dgm:spPr/>
      <dgm:t>
        <a:bodyPr/>
        <a:lstStyle/>
        <a:p>
          <a:endParaRPr lang="en-US"/>
        </a:p>
      </dgm:t>
    </dgm:pt>
    <dgm:pt modelId="{83C4768A-B6A9-D04C-84B6-15B55F9C765F}" type="sibTrans" cxnId="{D6FE3AC3-3D4E-B64E-AF91-F3ED56F0ECDC}">
      <dgm:prSet/>
      <dgm:spPr/>
      <dgm:t>
        <a:bodyPr/>
        <a:lstStyle/>
        <a:p>
          <a:endParaRPr lang="en-US"/>
        </a:p>
      </dgm:t>
    </dgm:pt>
    <dgm:pt modelId="{A0379F7B-8FA3-3842-943F-0C97B41F1EEC}">
      <dgm:prSet phldrT="[Text]"/>
      <dgm:spPr/>
      <dgm:t>
        <a:bodyPr/>
        <a:lstStyle/>
        <a:p>
          <a:r>
            <a:rPr lang="en-US" dirty="0" err="1"/>
            <a:t>Energija</a:t>
          </a:r>
          <a:r>
            <a:rPr lang="en-US" dirty="0"/>
            <a:t> </a:t>
          </a:r>
          <a:r>
            <a:rPr lang="en-US" dirty="0" err="1"/>
            <a:t>oslobodjena</a:t>
          </a:r>
          <a:r>
            <a:rPr lang="en-US" dirty="0"/>
            <a:t> </a:t>
          </a:r>
          <a:r>
            <a:rPr lang="en-US" dirty="0" err="1"/>
            <a:t>pri</a:t>
          </a:r>
          <a:r>
            <a:rPr lang="en-US" dirty="0"/>
            <a:t> </a:t>
          </a:r>
          <a:r>
            <a:rPr lang="en-US" dirty="0" err="1"/>
            <a:t>kretanju</a:t>
          </a:r>
          <a:r>
            <a:rPr lang="en-US" dirty="0"/>
            <a:t> </a:t>
          </a:r>
          <a:r>
            <a:rPr lang="en-US" dirty="0" err="1"/>
            <a:t>vozila</a:t>
          </a:r>
          <a:endParaRPr lang="en-US" dirty="0"/>
        </a:p>
      </dgm:t>
    </dgm:pt>
    <dgm:pt modelId="{A2352E0C-2B4B-BB4A-960B-C2E3802446AB}" type="parTrans" cxnId="{94C70E11-E95A-F749-88B6-374B3CA36F38}">
      <dgm:prSet/>
      <dgm:spPr/>
      <dgm:t>
        <a:bodyPr/>
        <a:lstStyle/>
        <a:p>
          <a:endParaRPr lang="en-US"/>
        </a:p>
      </dgm:t>
    </dgm:pt>
    <dgm:pt modelId="{4BF2D1AF-4DF8-4B47-8A6E-CEAEE0E79F7D}" type="sibTrans" cxnId="{94C70E11-E95A-F749-88B6-374B3CA36F38}">
      <dgm:prSet/>
      <dgm:spPr/>
      <dgm:t>
        <a:bodyPr/>
        <a:lstStyle/>
        <a:p>
          <a:endParaRPr lang="en-US"/>
        </a:p>
      </dgm:t>
    </dgm:pt>
    <dgm:pt modelId="{BE2E999A-0B10-2A4B-BB40-A889BA606503}">
      <dgm:prSet phldrT="[Text]" custT="1"/>
      <dgm:spPr/>
      <dgm:t>
        <a:bodyPr/>
        <a:lstStyle/>
        <a:p>
          <a:endParaRPr lang="en-US" sz="1200" dirty="0"/>
        </a:p>
      </dgm:t>
    </dgm:pt>
    <dgm:pt modelId="{608ED444-602A-B14E-BA92-4B35EBCD5456}" type="parTrans" cxnId="{4D66EA76-B476-3C47-978B-D1BC6C8209C0}">
      <dgm:prSet/>
      <dgm:spPr/>
      <dgm:t>
        <a:bodyPr/>
        <a:lstStyle/>
        <a:p>
          <a:endParaRPr lang="en-US"/>
        </a:p>
      </dgm:t>
    </dgm:pt>
    <dgm:pt modelId="{5BACB405-C872-D342-84C7-E95F73DEFCE3}" type="sibTrans" cxnId="{4D66EA76-B476-3C47-978B-D1BC6C8209C0}">
      <dgm:prSet/>
      <dgm:spPr/>
      <dgm:t>
        <a:bodyPr/>
        <a:lstStyle/>
        <a:p>
          <a:endParaRPr lang="en-US"/>
        </a:p>
      </dgm:t>
    </dgm:pt>
    <dgm:pt modelId="{75DA2572-11D5-7542-8125-3BE6D8A42CB9}" type="pres">
      <dgm:prSet presAssocID="{153E4823-3286-3A41-81AE-108BBBFD35D5}" presName="Name0" presStyleCnt="0">
        <dgm:presLayoutVars>
          <dgm:dir/>
          <dgm:animLvl val="lvl"/>
          <dgm:resizeHandles val="exact"/>
        </dgm:presLayoutVars>
      </dgm:prSet>
      <dgm:spPr/>
    </dgm:pt>
    <dgm:pt modelId="{4F34783A-B541-254A-B169-CD7115F990F4}" type="pres">
      <dgm:prSet presAssocID="{A0379F7B-8FA3-3842-943F-0C97B41F1EEC}" presName="boxAndChildren" presStyleCnt="0"/>
      <dgm:spPr/>
    </dgm:pt>
    <dgm:pt modelId="{5B606D52-3226-7545-BCAB-0AFF9778A3EA}" type="pres">
      <dgm:prSet presAssocID="{A0379F7B-8FA3-3842-943F-0C97B41F1EEC}" presName="parentTextBox" presStyleLbl="node1" presStyleIdx="0" presStyleCnt="3"/>
      <dgm:spPr/>
    </dgm:pt>
    <dgm:pt modelId="{7AE49BC4-EC77-B54F-8284-A81F9B1C4CF8}" type="pres">
      <dgm:prSet presAssocID="{A0379F7B-8FA3-3842-943F-0C97B41F1EEC}" presName="entireBox" presStyleLbl="node1" presStyleIdx="0" presStyleCnt="3" custLinFactNeighborY="-893"/>
      <dgm:spPr/>
    </dgm:pt>
    <dgm:pt modelId="{9DE779A1-4D2E-8247-8FC2-CAB88FA36187}" type="pres">
      <dgm:prSet presAssocID="{A0379F7B-8FA3-3842-943F-0C97B41F1EEC}" presName="descendantBox" presStyleCnt="0"/>
      <dgm:spPr/>
    </dgm:pt>
    <dgm:pt modelId="{60D1084D-D283-AE42-960B-50D0A0A2DA2B}" type="pres">
      <dgm:prSet presAssocID="{BE2E999A-0B10-2A4B-BB40-A889BA606503}" presName="childTextBox" presStyleLbl="fgAccFollowNode1" presStyleIdx="0" presStyleCnt="3" custLinFactNeighborY="1941">
        <dgm:presLayoutVars>
          <dgm:bulletEnabled val="1"/>
        </dgm:presLayoutVars>
      </dgm:prSet>
      <dgm:spPr/>
    </dgm:pt>
    <dgm:pt modelId="{D3D8865B-5505-9640-8898-218005ADDBE3}" type="pres">
      <dgm:prSet presAssocID="{E1FC123C-5E54-B94E-94BF-75AFCAC26392}" presName="sp" presStyleCnt="0"/>
      <dgm:spPr/>
    </dgm:pt>
    <dgm:pt modelId="{0CA6D70A-8AAB-E94C-A776-632CA93E6A4B}" type="pres">
      <dgm:prSet presAssocID="{2CF2BF7F-2E39-EC47-9447-97013DDC68F5}" presName="arrowAndChildren" presStyleCnt="0"/>
      <dgm:spPr/>
    </dgm:pt>
    <dgm:pt modelId="{34EE55A6-91D9-844F-A1D4-259A0409319C}" type="pres">
      <dgm:prSet presAssocID="{2CF2BF7F-2E39-EC47-9447-97013DDC68F5}" presName="parentTextArrow" presStyleLbl="node1" presStyleIdx="0" presStyleCnt="3"/>
      <dgm:spPr/>
    </dgm:pt>
    <dgm:pt modelId="{721D59A7-58C1-004B-9F11-CAAB727F4D9B}" type="pres">
      <dgm:prSet presAssocID="{2CF2BF7F-2E39-EC47-9447-97013DDC68F5}" presName="arrow" presStyleLbl="node1" presStyleIdx="1" presStyleCnt="3"/>
      <dgm:spPr/>
    </dgm:pt>
    <dgm:pt modelId="{57982281-98AC-4043-8F65-919102031776}" type="pres">
      <dgm:prSet presAssocID="{2CF2BF7F-2E39-EC47-9447-97013DDC68F5}" presName="descendantArrow" presStyleCnt="0"/>
      <dgm:spPr/>
    </dgm:pt>
    <dgm:pt modelId="{F1AE40EA-5E6B-DA4D-AE63-42AF58E02A17}" type="pres">
      <dgm:prSet presAssocID="{8BBAA5F9-130D-4D43-8684-A82928269DAF}" presName="childTextArrow" presStyleLbl="fgAccFollowNode1" presStyleIdx="1" presStyleCnt="3" custScaleY="101355" custLinFactNeighborY="5453">
        <dgm:presLayoutVars>
          <dgm:bulletEnabled val="1"/>
        </dgm:presLayoutVars>
      </dgm:prSet>
      <dgm:spPr/>
    </dgm:pt>
    <dgm:pt modelId="{3D290F95-8074-474B-9145-415AD90E1D9E}" type="pres">
      <dgm:prSet presAssocID="{15A2AB4C-9276-2845-AEB3-429A0A5294E6}" presName="sp" presStyleCnt="0"/>
      <dgm:spPr/>
    </dgm:pt>
    <dgm:pt modelId="{5DCF1559-CF4E-1E4D-B5A5-1E51F049AFEC}" type="pres">
      <dgm:prSet presAssocID="{C11CF881-D086-A44A-AD8A-68787987B6EE}" presName="arrowAndChildren" presStyleCnt="0"/>
      <dgm:spPr/>
    </dgm:pt>
    <dgm:pt modelId="{66F0E682-AC96-3243-9E10-8F6332816E7A}" type="pres">
      <dgm:prSet presAssocID="{C11CF881-D086-A44A-AD8A-68787987B6EE}" presName="parentTextArrow" presStyleLbl="node1" presStyleIdx="1" presStyleCnt="3"/>
      <dgm:spPr/>
    </dgm:pt>
    <dgm:pt modelId="{AF8232AA-9ABD-7845-A61F-7184F01DD0E5}" type="pres">
      <dgm:prSet presAssocID="{C11CF881-D086-A44A-AD8A-68787987B6EE}" presName="arrow" presStyleLbl="node1" presStyleIdx="2" presStyleCnt="3"/>
      <dgm:spPr/>
    </dgm:pt>
    <dgm:pt modelId="{6402219E-7BC9-2A4A-BADF-601D6BAFA892}" type="pres">
      <dgm:prSet presAssocID="{C11CF881-D086-A44A-AD8A-68787987B6EE}" presName="descendantArrow" presStyleCnt="0"/>
      <dgm:spPr/>
    </dgm:pt>
    <dgm:pt modelId="{37A16404-7279-D84C-85E6-8D613D16854F}" type="pres">
      <dgm:prSet presAssocID="{38549560-C8B0-814F-A2AF-9897F84807E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94C70E11-E95A-F749-88B6-374B3CA36F38}" srcId="{153E4823-3286-3A41-81AE-108BBBFD35D5}" destId="{A0379F7B-8FA3-3842-943F-0C97B41F1EEC}" srcOrd="2" destOrd="0" parTransId="{A2352E0C-2B4B-BB4A-960B-C2E3802446AB}" sibTransId="{4BF2D1AF-4DF8-4B47-8A6E-CEAEE0E79F7D}"/>
    <dgm:cxn modelId="{39140215-CBED-9043-8D24-BC1F532E2718}" type="presOf" srcId="{C11CF881-D086-A44A-AD8A-68787987B6EE}" destId="{AF8232AA-9ABD-7845-A61F-7184F01DD0E5}" srcOrd="1" destOrd="0" presId="urn:microsoft.com/office/officeart/2005/8/layout/process4"/>
    <dgm:cxn modelId="{3322C518-6B89-BC49-8D53-C7A40A573791}" type="presOf" srcId="{A0379F7B-8FA3-3842-943F-0C97B41F1EEC}" destId="{5B606D52-3226-7545-BCAB-0AFF9778A3EA}" srcOrd="0" destOrd="0" presId="urn:microsoft.com/office/officeart/2005/8/layout/process4"/>
    <dgm:cxn modelId="{C2841126-EF5E-C147-B284-A85401667B40}" type="presOf" srcId="{A0379F7B-8FA3-3842-943F-0C97B41F1EEC}" destId="{7AE49BC4-EC77-B54F-8284-A81F9B1C4CF8}" srcOrd="1" destOrd="0" presId="urn:microsoft.com/office/officeart/2005/8/layout/process4"/>
    <dgm:cxn modelId="{80A0D329-E55A-DA4A-9F5A-F065DB37CA96}" type="presOf" srcId="{153E4823-3286-3A41-81AE-108BBBFD35D5}" destId="{75DA2572-11D5-7542-8125-3BE6D8A42CB9}" srcOrd="0" destOrd="0" presId="urn:microsoft.com/office/officeart/2005/8/layout/process4"/>
    <dgm:cxn modelId="{8E68AE32-7111-464B-90E2-903643768F2D}" type="presOf" srcId="{2CF2BF7F-2E39-EC47-9447-97013DDC68F5}" destId="{34EE55A6-91D9-844F-A1D4-259A0409319C}" srcOrd="0" destOrd="0" presId="urn:microsoft.com/office/officeart/2005/8/layout/process4"/>
    <dgm:cxn modelId="{DDF70640-DB06-0844-92DB-F9014A81BF9C}" type="presOf" srcId="{BE2E999A-0B10-2A4B-BB40-A889BA606503}" destId="{60D1084D-D283-AE42-960B-50D0A0A2DA2B}" srcOrd="0" destOrd="0" presId="urn:microsoft.com/office/officeart/2005/8/layout/process4"/>
    <dgm:cxn modelId="{528AF155-5E84-924B-83FA-FA28432631F2}" type="presOf" srcId="{2CF2BF7F-2E39-EC47-9447-97013DDC68F5}" destId="{721D59A7-58C1-004B-9F11-CAAB727F4D9B}" srcOrd="1" destOrd="0" presId="urn:microsoft.com/office/officeart/2005/8/layout/process4"/>
    <dgm:cxn modelId="{4D66EA76-B476-3C47-978B-D1BC6C8209C0}" srcId="{A0379F7B-8FA3-3842-943F-0C97B41F1EEC}" destId="{BE2E999A-0B10-2A4B-BB40-A889BA606503}" srcOrd="0" destOrd="0" parTransId="{608ED444-602A-B14E-BA92-4B35EBCD5456}" sibTransId="{5BACB405-C872-D342-84C7-E95F73DEFCE3}"/>
    <dgm:cxn modelId="{A4EFD78D-8A59-6F44-8FD9-1E9672620909}" type="presOf" srcId="{8BBAA5F9-130D-4D43-8684-A82928269DAF}" destId="{F1AE40EA-5E6B-DA4D-AE63-42AF58E02A17}" srcOrd="0" destOrd="0" presId="urn:microsoft.com/office/officeart/2005/8/layout/process4"/>
    <dgm:cxn modelId="{A4728D90-7D46-F44F-B1E4-4D6D0A8E0A8D}" type="presOf" srcId="{38549560-C8B0-814F-A2AF-9897F84807EC}" destId="{37A16404-7279-D84C-85E6-8D613D16854F}" srcOrd="0" destOrd="0" presId="urn:microsoft.com/office/officeart/2005/8/layout/process4"/>
    <dgm:cxn modelId="{0438E49A-7B10-574F-AB29-9F7A74CE8424}" srcId="{153E4823-3286-3A41-81AE-108BBBFD35D5}" destId="{2CF2BF7F-2E39-EC47-9447-97013DDC68F5}" srcOrd="1" destOrd="0" parTransId="{A906F02B-B273-1B49-A69C-71F660F71725}" sibTransId="{E1FC123C-5E54-B94E-94BF-75AFCAC26392}"/>
    <dgm:cxn modelId="{46414EB2-75BD-644E-B352-9DCB8172A971}" type="presOf" srcId="{C11CF881-D086-A44A-AD8A-68787987B6EE}" destId="{66F0E682-AC96-3243-9E10-8F6332816E7A}" srcOrd="0" destOrd="0" presId="urn:microsoft.com/office/officeart/2005/8/layout/process4"/>
    <dgm:cxn modelId="{381D2EB8-2AE1-0C48-88C5-FBDD4ABF26B3}" srcId="{153E4823-3286-3A41-81AE-108BBBFD35D5}" destId="{C11CF881-D086-A44A-AD8A-68787987B6EE}" srcOrd="0" destOrd="0" parTransId="{5840286D-B8FC-F741-9EC4-C791F5F905F0}" sibTransId="{15A2AB4C-9276-2845-AEB3-429A0A5294E6}"/>
    <dgm:cxn modelId="{D6FE3AC3-3D4E-B64E-AF91-F3ED56F0ECDC}" srcId="{2CF2BF7F-2E39-EC47-9447-97013DDC68F5}" destId="{8BBAA5F9-130D-4D43-8684-A82928269DAF}" srcOrd="0" destOrd="0" parTransId="{E165BC9F-1399-8B42-9FB5-39EE490D903F}" sibTransId="{83C4768A-B6A9-D04C-84B6-15B55F9C765F}"/>
    <dgm:cxn modelId="{F62AE2F7-4E16-014A-9C9C-A48CB02CD822}" srcId="{C11CF881-D086-A44A-AD8A-68787987B6EE}" destId="{38549560-C8B0-814F-A2AF-9897F84807EC}" srcOrd="0" destOrd="0" parTransId="{DA942664-992B-B741-A625-08DFD7D6A892}" sibTransId="{AB693850-D183-E640-87CE-E4AEF43E4382}"/>
    <dgm:cxn modelId="{416C29F4-F850-FA43-80DD-5FC343C5AAFC}" type="presParOf" srcId="{75DA2572-11D5-7542-8125-3BE6D8A42CB9}" destId="{4F34783A-B541-254A-B169-CD7115F990F4}" srcOrd="0" destOrd="0" presId="urn:microsoft.com/office/officeart/2005/8/layout/process4"/>
    <dgm:cxn modelId="{CAD10FA5-EE59-B242-BFD8-FC24BB680EF5}" type="presParOf" srcId="{4F34783A-B541-254A-B169-CD7115F990F4}" destId="{5B606D52-3226-7545-BCAB-0AFF9778A3EA}" srcOrd="0" destOrd="0" presId="urn:microsoft.com/office/officeart/2005/8/layout/process4"/>
    <dgm:cxn modelId="{5EA21DAC-4493-0542-914A-7D6CD00517A5}" type="presParOf" srcId="{4F34783A-B541-254A-B169-CD7115F990F4}" destId="{7AE49BC4-EC77-B54F-8284-A81F9B1C4CF8}" srcOrd="1" destOrd="0" presId="urn:microsoft.com/office/officeart/2005/8/layout/process4"/>
    <dgm:cxn modelId="{0A8AF9F9-3F82-A047-AAF3-74E65FE83A57}" type="presParOf" srcId="{4F34783A-B541-254A-B169-CD7115F990F4}" destId="{9DE779A1-4D2E-8247-8FC2-CAB88FA36187}" srcOrd="2" destOrd="0" presId="urn:microsoft.com/office/officeart/2005/8/layout/process4"/>
    <dgm:cxn modelId="{AECF77B7-191E-9849-A0A4-A3C1BE680650}" type="presParOf" srcId="{9DE779A1-4D2E-8247-8FC2-CAB88FA36187}" destId="{60D1084D-D283-AE42-960B-50D0A0A2DA2B}" srcOrd="0" destOrd="0" presId="urn:microsoft.com/office/officeart/2005/8/layout/process4"/>
    <dgm:cxn modelId="{3E02BAA5-E43A-D645-B900-BE3684619E69}" type="presParOf" srcId="{75DA2572-11D5-7542-8125-3BE6D8A42CB9}" destId="{D3D8865B-5505-9640-8898-218005ADDBE3}" srcOrd="1" destOrd="0" presId="urn:microsoft.com/office/officeart/2005/8/layout/process4"/>
    <dgm:cxn modelId="{E7FE8D94-0F93-B841-836D-40099A3E8582}" type="presParOf" srcId="{75DA2572-11D5-7542-8125-3BE6D8A42CB9}" destId="{0CA6D70A-8AAB-E94C-A776-632CA93E6A4B}" srcOrd="2" destOrd="0" presId="urn:microsoft.com/office/officeart/2005/8/layout/process4"/>
    <dgm:cxn modelId="{EF8537C9-1DDF-7149-AA46-35388F46A87C}" type="presParOf" srcId="{0CA6D70A-8AAB-E94C-A776-632CA93E6A4B}" destId="{34EE55A6-91D9-844F-A1D4-259A0409319C}" srcOrd="0" destOrd="0" presId="urn:microsoft.com/office/officeart/2005/8/layout/process4"/>
    <dgm:cxn modelId="{A618FF18-B0FF-5549-A7A2-FDC661340A2F}" type="presParOf" srcId="{0CA6D70A-8AAB-E94C-A776-632CA93E6A4B}" destId="{721D59A7-58C1-004B-9F11-CAAB727F4D9B}" srcOrd="1" destOrd="0" presId="urn:microsoft.com/office/officeart/2005/8/layout/process4"/>
    <dgm:cxn modelId="{AAC416D0-31E6-364F-9FED-CCFAEB4982E6}" type="presParOf" srcId="{0CA6D70A-8AAB-E94C-A776-632CA93E6A4B}" destId="{57982281-98AC-4043-8F65-919102031776}" srcOrd="2" destOrd="0" presId="urn:microsoft.com/office/officeart/2005/8/layout/process4"/>
    <dgm:cxn modelId="{B1067B96-3B39-2341-9D71-90A28F57625F}" type="presParOf" srcId="{57982281-98AC-4043-8F65-919102031776}" destId="{F1AE40EA-5E6B-DA4D-AE63-42AF58E02A17}" srcOrd="0" destOrd="0" presId="urn:microsoft.com/office/officeart/2005/8/layout/process4"/>
    <dgm:cxn modelId="{1B5A3C9A-E418-6841-98E7-75C9D67D3A30}" type="presParOf" srcId="{75DA2572-11D5-7542-8125-3BE6D8A42CB9}" destId="{3D290F95-8074-474B-9145-415AD90E1D9E}" srcOrd="3" destOrd="0" presId="urn:microsoft.com/office/officeart/2005/8/layout/process4"/>
    <dgm:cxn modelId="{7528AACB-C63A-BA45-9DE6-407B69D384CA}" type="presParOf" srcId="{75DA2572-11D5-7542-8125-3BE6D8A42CB9}" destId="{5DCF1559-CF4E-1E4D-B5A5-1E51F049AFEC}" srcOrd="4" destOrd="0" presId="urn:microsoft.com/office/officeart/2005/8/layout/process4"/>
    <dgm:cxn modelId="{CE16FA1C-DBCB-144E-ACFF-174C2090B7AD}" type="presParOf" srcId="{5DCF1559-CF4E-1E4D-B5A5-1E51F049AFEC}" destId="{66F0E682-AC96-3243-9E10-8F6332816E7A}" srcOrd="0" destOrd="0" presId="urn:microsoft.com/office/officeart/2005/8/layout/process4"/>
    <dgm:cxn modelId="{2EFA363A-CEC3-4849-9922-22DD53F8177D}" type="presParOf" srcId="{5DCF1559-CF4E-1E4D-B5A5-1E51F049AFEC}" destId="{AF8232AA-9ABD-7845-A61F-7184F01DD0E5}" srcOrd="1" destOrd="0" presId="urn:microsoft.com/office/officeart/2005/8/layout/process4"/>
    <dgm:cxn modelId="{E93C629F-F2DD-A34A-B78A-9A77DBD161E8}" type="presParOf" srcId="{5DCF1559-CF4E-1E4D-B5A5-1E51F049AFEC}" destId="{6402219E-7BC9-2A4A-BADF-601D6BAFA892}" srcOrd="2" destOrd="0" presId="urn:microsoft.com/office/officeart/2005/8/layout/process4"/>
    <dgm:cxn modelId="{B33D47DA-DD51-6F40-A7E6-3C4566132261}" type="presParOf" srcId="{6402219E-7BC9-2A4A-BADF-601D6BAFA892}" destId="{37A16404-7279-D84C-85E6-8D613D1685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5280F-5028-4046-9580-3A50A4AE5628}">
      <dsp:nvSpPr>
        <dsp:cNvPr id="0" name=""/>
        <dsp:cNvSpPr/>
      </dsp:nvSpPr>
      <dsp:spPr>
        <a:xfrm>
          <a:off x="0" y="7467"/>
          <a:ext cx="3420000" cy="1085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Baterijski</a:t>
          </a:r>
          <a:r>
            <a:rPr lang="en-US" sz="2000" kern="1200" dirty="0"/>
            <a:t> </a:t>
          </a:r>
          <a:r>
            <a:rPr lang="en-US" sz="2000" kern="1200" dirty="0" err="1"/>
            <a:t>automobili</a:t>
          </a:r>
          <a:endParaRPr lang="en-US" sz="2000" kern="1200" dirty="0"/>
        </a:p>
      </dsp:txBody>
      <dsp:txXfrm>
        <a:off x="53002" y="60469"/>
        <a:ext cx="3313996" cy="979756"/>
      </dsp:txXfrm>
    </dsp:sp>
    <dsp:sp modelId="{118DEB79-61AE-DF47-B920-09C2A1CA4F71}">
      <dsp:nvSpPr>
        <dsp:cNvPr id="0" name=""/>
        <dsp:cNvSpPr/>
      </dsp:nvSpPr>
      <dsp:spPr>
        <a:xfrm>
          <a:off x="0" y="1257120"/>
          <a:ext cx="3420000" cy="1085760"/>
        </a:xfrm>
        <a:prstGeom prst="roundRect">
          <a:avLst/>
        </a:prstGeom>
        <a:solidFill>
          <a:schemeClr val="accent1">
            <a:shade val="80000"/>
            <a:hueOff val="-396869"/>
            <a:satOff val="-42000"/>
            <a:lumOff val="209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Plug-in </a:t>
          </a:r>
          <a:r>
            <a:rPr lang="en-US" sz="2000" kern="1200" dirty="0" err="1"/>
            <a:t>hibridni</a:t>
          </a:r>
          <a:r>
            <a:rPr lang="en-US" sz="2000" kern="1200" dirty="0"/>
            <a:t> </a:t>
          </a:r>
          <a:r>
            <a:rPr lang="en-US" sz="2000" kern="1200" dirty="0" err="1"/>
            <a:t>automobili</a:t>
          </a:r>
          <a:endParaRPr lang="en-US" sz="2000" kern="1200" dirty="0"/>
        </a:p>
      </dsp:txBody>
      <dsp:txXfrm>
        <a:off x="53002" y="1310122"/>
        <a:ext cx="3313996" cy="979756"/>
      </dsp:txXfrm>
    </dsp:sp>
    <dsp:sp modelId="{93F5916D-6BEF-CA40-9D84-D122DC27B81F}">
      <dsp:nvSpPr>
        <dsp:cNvPr id="0" name=""/>
        <dsp:cNvSpPr/>
      </dsp:nvSpPr>
      <dsp:spPr>
        <a:xfrm>
          <a:off x="0" y="2509920"/>
          <a:ext cx="3420000" cy="1085760"/>
        </a:xfrm>
        <a:prstGeom prst="roundRect">
          <a:avLst/>
        </a:prstGeom>
        <a:solidFill>
          <a:schemeClr val="accent1">
            <a:shade val="80000"/>
            <a:hueOff val="-793737"/>
            <a:satOff val="-84000"/>
            <a:lumOff val="41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Hibridni</a:t>
          </a:r>
          <a:r>
            <a:rPr lang="en-US" sz="2000" kern="1200" dirty="0"/>
            <a:t> </a:t>
          </a:r>
          <a:r>
            <a:rPr lang="en-US" sz="2000" kern="1200" dirty="0" err="1"/>
            <a:t>automobili</a:t>
          </a:r>
          <a:endParaRPr lang="en-US" sz="2000" kern="1200" dirty="0"/>
        </a:p>
      </dsp:txBody>
      <dsp:txXfrm>
        <a:off x="53002" y="2562922"/>
        <a:ext cx="3313996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5280F-5028-4046-9580-3A50A4AE5628}">
      <dsp:nvSpPr>
        <dsp:cNvPr id="0" name=""/>
        <dsp:cNvSpPr/>
      </dsp:nvSpPr>
      <dsp:spPr>
        <a:xfrm>
          <a:off x="0" y="0"/>
          <a:ext cx="3420000" cy="1085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Baterije</a:t>
          </a:r>
          <a:endParaRPr lang="en-US" sz="2000" kern="1200" dirty="0"/>
        </a:p>
      </dsp:txBody>
      <dsp:txXfrm>
        <a:off x="53002" y="53002"/>
        <a:ext cx="3313996" cy="979756"/>
      </dsp:txXfrm>
    </dsp:sp>
    <dsp:sp modelId="{118DEB79-61AE-DF47-B920-09C2A1CA4F71}">
      <dsp:nvSpPr>
        <dsp:cNvPr id="0" name=""/>
        <dsp:cNvSpPr/>
      </dsp:nvSpPr>
      <dsp:spPr>
        <a:xfrm>
          <a:off x="0" y="1257120"/>
          <a:ext cx="3420000" cy="1085760"/>
        </a:xfrm>
        <a:prstGeom prst="roundRect">
          <a:avLst/>
        </a:prstGeom>
        <a:solidFill>
          <a:schemeClr val="accent1">
            <a:shade val="80000"/>
            <a:hueOff val="-396869"/>
            <a:satOff val="-42000"/>
            <a:lumOff val="209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Gorivne</a:t>
          </a:r>
          <a:r>
            <a:rPr lang="en-US" sz="2000" kern="1200" dirty="0"/>
            <a:t> </a:t>
          </a:r>
          <a:r>
            <a:rPr lang="en-US" sz="2000" kern="1200" dirty="0" err="1"/>
            <a:t>ćelije</a:t>
          </a:r>
          <a:endParaRPr lang="en-US" sz="2000" kern="1200" dirty="0"/>
        </a:p>
      </dsp:txBody>
      <dsp:txXfrm>
        <a:off x="53002" y="1310122"/>
        <a:ext cx="3313996" cy="979756"/>
      </dsp:txXfrm>
    </dsp:sp>
    <dsp:sp modelId="{93F5916D-6BEF-CA40-9D84-D122DC27B81F}">
      <dsp:nvSpPr>
        <dsp:cNvPr id="0" name=""/>
        <dsp:cNvSpPr/>
      </dsp:nvSpPr>
      <dsp:spPr>
        <a:xfrm>
          <a:off x="0" y="2509920"/>
          <a:ext cx="3420000" cy="1085760"/>
        </a:xfrm>
        <a:prstGeom prst="roundRect">
          <a:avLst/>
        </a:prstGeom>
        <a:solidFill>
          <a:schemeClr val="accent1">
            <a:shade val="80000"/>
            <a:hueOff val="-793737"/>
            <a:satOff val="-84000"/>
            <a:lumOff val="41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Ultra-</a:t>
          </a:r>
          <a:r>
            <a:rPr lang="en-US" sz="2000" kern="1200" dirty="0" err="1"/>
            <a:t>kondenzatori</a:t>
          </a:r>
          <a:endParaRPr lang="en-US" sz="2000" kern="1200" dirty="0"/>
        </a:p>
      </dsp:txBody>
      <dsp:txXfrm>
        <a:off x="53002" y="2562922"/>
        <a:ext cx="3313996" cy="97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ACA7D-1C92-674E-8D27-865D47A25A91}">
      <dsp:nvSpPr>
        <dsp:cNvPr id="0" name=""/>
        <dsp:cNvSpPr/>
      </dsp:nvSpPr>
      <dsp:spPr>
        <a:xfrm>
          <a:off x="1574562" y="0"/>
          <a:ext cx="4322482" cy="43224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36262-8737-2A46-B618-8CEFCFC32331}">
      <dsp:nvSpPr>
        <dsp:cNvPr id="0" name=""/>
        <dsp:cNvSpPr/>
      </dsp:nvSpPr>
      <dsp:spPr>
        <a:xfrm>
          <a:off x="1844241" y="410635"/>
          <a:ext cx="1685767" cy="1685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Obrtne rezerve</a:t>
          </a:r>
          <a:endParaRPr lang="en-US" sz="1800" kern="1200" dirty="0"/>
        </a:p>
      </dsp:txBody>
      <dsp:txXfrm>
        <a:off x="1926533" y="492927"/>
        <a:ext cx="1521183" cy="1521183"/>
      </dsp:txXfrm>
    </dsp:sp>
    <dsp:sp modelId="{EFB04CAB-75AB-B14B-9869-3ED7C4A7B318}">
      <dsp:nvSpPr>
        <dsp:cNvPr id="0" name=""/>
        <dsp:cNvSpPr/>
      </dsp:nvSpPr>
      <dsp:spPr>
        <a:xfrm>
          <a:off x="3659684" y="410635"/>
          <a:ext cx="1685767" cy="16857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Skladištenje viška energije</a:t>
          </a:r>
          <a:endParaRPr lang="en-US" sz="1800" kern="1200" dirty="0"/>
        </a:p>
      </dsp:txBody>
      <dsp:txXfrm>
        <a:off x="3741976" y="492927"/>
        <a:ext cx="1521183" cy="1521183"/>
      </dsp:txXfrm>
    </dsp:sp>
    <dsp:sp modelId="{5D49F2DC-7FFB-D241-8448-2DE9EB57CA3E}">
      <dsp:nvSpPr>
        <dsp:cNvPr id="0" name=""/>
        <dsp:cNvSpPr/>
      </dsp:nvSpPr>
      <dsp:spPr>
        <a:xfrm>
          <a:off x="1844241" y="2226078"/>
          <a:ext cx="1685767" cy="16857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Regulacija</a:t>
          </a:r>
          <a:r>
            <a:rPr lang="en-US" sz="1800" kern="1200" dirty="0"/>
            <a:t> </a:t>
          </a:r>
          <a:r>
            <a:rPr lang="en-US" sz="1800" kern="1200" dirty="0" err="1"/>
            <a:t>frekvencije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napona</a:t>
          </a:r>
          <a:endParaRPr lang="en-US" sz="1800" kern="1200" dirty="0"/>
        </a:p>
      </dsp:txBody>
      <dsp:txXfrm>
        <a:off x="1926533" y="2308370"/>
        <a:ext cx="1521183" cy="1521183"/>
      </dsp:txXfrm>
    </dsp:sp>
    <dsp:sp modelId="{97026C3A-F6D1-E842-95D8-5BF8642BD293}">
      <dsp:nvSpPr>
        <dsp:cNvPr id="0" name=""/>
        <dsp:cNvSpPr/>
      </dsp:nvSpPr>
      <dsp:spPr>
        <a:xfrm>
          <a:off x="3659684" y="2226078"/>
          <a:ext cx="1685767" cy="16857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Popravljanje dnevne karakteristike opterećenja</a:t>
          </a:r>
          <a:endParaRPr lang="en-US" sz="1800" kern="1200" dirty="0"/>
        </a:p>
      </dsp:txBody>
      <dsp:txXfrm>
        <a:off x="3741976" y="2308370"/>
        <a:ext cx="1521183" cy="1521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49BC4-EC77-B54F-8284-A81F9B1C4CF8}">
      <dsp:nvSpPr>
        <dsp:cNvPr id="0" name=""/>
        <dsp:cNvSpPr/>
      </dsp:nvSpPr>
      <dsp:spPr>
        <a:xfrm>
          <a:off x="0" y="3258281"/>
          <a:ext cx="6096000" cy="107258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Energija</a:t>
          </a:r>
          <a:r>
            <a:rPr lang="en-US" sz="2100" kern="1200" dirty="0"/>
            <a:t> </a:t>
          </a:r>
          <a:r>
            <a:rPr lang="en-US" sz="2100" kern="1200" dirty="0" err="1"/>
            <a:t>oslobodjena</a:t>
          </a:r>
          <a:r>
            <a:rPr lang="en-US" sz="2100" kern="1200" dirty="0"/>
            <a:t> </a:t>
          </a:r>
          <a:r>
            <a:rPr lang="en-US" sz="2100" kern="1200" dirty="0" err="1"/>
            <a:t>pri</a:t>
          </a:r>
          <a:r>
            <a:rPr lang="en-US" sz="2100" kern="1200" dirty="0"/>
            <a:t> </a:t>
          </a:r>
          <a:r>
            <a:rPr lang="en-US" sz="2100" kern="1200" dirty="0" err="1"/>
            <a:t>kretanju</a:t>
          </a:r>
          <a:r>
            <a:rPr lang="en-US" sz="2100" kern="1200" dirty="0"/>
            <a:t> </a:t>
          </a:r>
          <a:r>
            <a:rPr lang="en-US" sz="2100" kern="1200" dirty="0" err="1"/>
            <a:t>vozila</a:t>
          </a:r>
          <a:endParaRPr lang="en-US" sz="2100" kern="1200" dirty="0"/>
        </a:p>
      </dsp:txBody>
      <dsp:txXfrm>
        <a:off x="0" y="3258281"/>
        <a:ext cx="6096000" cy="579195"/>
      </dsp:txXfrm>
    </dsp:sp>
    <dsp:sp modelId="{60D1084D-D283-AE42-960B-50D0A0A2DA2B}">
      <dsp:nvSpPr>
        <dsp:cNvPr id="0" name=""/>
        <dsp:cNvSpPr/>
      </dsp:nvSpPr>
      <dsp:spPr>
        <a:xfrm>
          <a:off x="0" y="3835180"/>
          <a:ext cx="6096000" cy="49338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3835180"/>
        <a:ext cx="6096000" cy="493388"/>
      </dsp:txXfrm>
    </dsp:sp>
    <dsp:sp modelId="{721D59A7-58C1-004B-9F11-CAAB727F4D9B}">
      <dsp:nvSpPr>
        <dsp:cNvPr id="0" name=""/>
        <dsp:cNvSpPr/>
      </dsp:nvSpPr>
      <dsp:spPr>
        <a:xfrm rot="10800000">
          <a:off x="0" y="1634313"/>
          <a:ext cx="6096000" cy="1649635"/>
        </a:xfrm>
        <a:prstGeom prst="upArrowCallout">
          <a:avLst/>
        </a:prstGeom>
        <a:solidFill>
          <a:schemeClr val="accent4">
            <a:shade val="80000"/>
            <a:hueOff val="-118503"/>
            <a:satOff val="-9847"/>
            <a:lumOff val="17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Jednačina</a:t>
          </a:r>
          <a:r>
            <a:rPr lang="en-US" sz="2100" kern="1200" dirty="0"/>
            <a:t> </a:t>
          </a:r>
          <a:r>
            <a:rPr lang="en-US" sz="2100" kern="1200" dirty="0" err="1"/>
            <a:t>za</a:t>
          </a:r>
          <a:r>
            <a:rPr lang="en-US" sz="2100" kern="1200" dirty="0"/>
            <a:t> </a:t>
          </a:r>
          <a:r>
            <a:rPr lang="en-US" sz="2100" kern="1200" dirty="0" err="1"/>
            <a:t>uloženu</a:t>
          </a:r>
          <a:r>
            <a:rPr lang="en-US" sz="2100" kern="1200" dirty="0"/>
            <a:t> </a:t>
          </a:r>
          <a:r>
            <a:rPr lang="en-US" sz="2100" kern="1200" dirty="0" err="1"/>
            <a:t>snagu</a:t>
          </a:r>
          <a:endParaRPr lang="en-US" sz="2100" kern="1200" dirty="0"/>
        </a:p>
      </dsp:txBody>
      <dsp:txXfrm rot="-10800000">
        <a:off x="0" y="1634313"/>
        <a:ext cx="6096000" cy="579021"/>
      </dsp:txXfrm>
    </dsp:sp>
    <dsp:sp modelId="{F1AE40EA-5E6B-DA4D-AE63-42AF58E02A17}">
      <dsp:nvSpPr>
        <dsp:cNvPr id="0" name=""/>
        <dsp:cNvSpPr/>
      </dsp:nvSpPr>
      <dsp:spPr>
        <a:xfrm>
          <a:off x="0" y="2236890"/>
          <a:ext cx="6096000" cy="49992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2236890"/>
        <a:ext cx="6096000" cy="499924"/>
      </dsp:txXfrm>
    </dsp:sp>
    <dsp:sp modelId="{AF8232AA-9ABD-7845-A61F-7184F01DD0E5}">
      <dsp:nvSpPr>
        <dsp:cNvPr id="0" name=""/>
        <dsp:cNvSpPr/>
      </dsp:nvSpPr>
      <dsp:spPr>
        <a:xfrm rot="10800000">
          <a:off x="0" y="767"/>
          <a:ext cx="6096000" cy="1649635"/>
        </a:xfrm>
        <a:prstGeom prst="upArrowCallout">
          <a:avLst/>
        </a:prstGeom>
        <a:solidFill>
          <a:schemeClr val="accent4">
            <a:shade val="80000"/>
            <a:hueOff val="-237006"/>
            <a:satOff val="-19693"/>
            <a:lumOff val="342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Jednačina</a:t>
          </a:r>
          <a:r>
            <a:rPr lang="en-US" sz="2100" kern="1200" dirty="0"/>
            <a:t> </a:t>
          </a:r>
          <a:r>
            <a:rPr lang="en-US" sz="2100" kern="1200" dirty="0" err="1"/>
            <a:t>dinamike</a:t>
          </a:r>
          <a:r>
            <a:rPr lang="en-US" sz="2100" kern="1200" dirty="0"/>
            <a:t> </a:t>
          </a:r>
          <a:r>
            <a:rPr lang="en-US" sz="2100" kern="1200" dirty="0" err="1"/>
            <a:t>automobila</a:t>
          </a:r>
          <a:endParaRPr lang="en-US" sz="2100" kern="1200" dirty="0"/>
        </a:p>
      </dsp:txBody>
      <dsp:txXfrm rot="-10800000">
        <a:off x="0" y="767"/>
        <a:ext cx="6096000" cy="579021"/>
      </dsp:txXfrm>
    </dsp:sp>
    <dsp:sp modelId="{37A16404-7279-D84C-85E6-8D613D16854F}">
      <dsp:nvSpPr>
        <dsp:cNvPr id="0" name=""/>
        <dsp:cNvSpPr/>
      </dsp:nvSpPr>
      <dsp:spPr>
        <a:xfrm>
          <a:off x="0" y="579789"/>
          <a:ext cx="6096000" cy="4932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 panose="02040503050406030204" pitchFamily="18" charset="0"/>
                </a:rPr>
                <m:t>𝑀</m:t>
              </m:r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𝛿</m:t>
              </m:r>
              <m:f>
                <m:f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fPr>
                <m:num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𝑑𝑉</m:t>
                  </m:r>
                </m:num>
                <m:den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𝑑𝑡</m:t>
                  </m:r>
                </m:den>
              </m:f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</m:sub>
              </m:sSub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−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𝑟</m:t>
                  </m:r>
                </m:sub>
              </m:sSub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−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𝑤</m:t>
                  </m:r>
                </m:sub>
              </m:sSub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−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𝑔</m:t>
                  </m:r>
                </m:sub>
              </m:sSub>
            </m:oMath>
          </a14:m>
          <a:r>
            <a:rPr lang="en-US" sz="1400" kern="1200" dirty="0"/>
            <a:t> </a:t>
          </a:r>
        </a:p>
      </dsp:txBody>
      <dsp:txXfrm>
        <a:off x="0" y="579789"/>
        <a:ext cx="6096000" cy="49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6/05/19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6/05/19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6/05/19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saranovic96@gmail.com" TargetMode="External"/><Relationship Id="rId2" Type="http://schemas.openxmlformats.org/officeDocument/2006/relationships/hyperlink" Target="mailto:andrijaostojic0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artinc@ucg.ac.m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06011"/>
            <a:ext cx="6858000" cy="1889043"/>
          </a:xfrm>
        </p:spPr>
        <p:txBody>
          <a:bodyPr>
            <a:normAutofit fontScale="90000"/>
          </a:bodyPr>
          <a:lstStyle/>
          <a:p>
            <a:r>
              <a:rPr lang="en-NZ" dirty="0">
                <a:cs typeface="Bangla MN" pitchFamily="2" charset="0"/>
              </a:rPr>
              <a:t>UTICAJ REŽIMA VOŽNJE NA EFIKASNOST REGENERATIVNOG KOČENJA KOD ELEKTRIČNIH AUTOMOBILA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BCCD4-3200-E844-AEBD-1FA6F2E1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6" y="5570000"/>
            <a:ext cx="1541011" cy="924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679D7-D083-A24D-9842-78E33D08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51" y="5184520"/>
            <a:ext cx="1593898" cy="1062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4EF97B-7887-D548-96EF-A72268BCE5F1}"/>
              </a:ext>
            </a:extLst>
          </p:cNvPr>
          <p:cNvSpPr txBox="1"/>
          <p:nvPr/>
        </p:nvSpPr>
        <p:spPr>
          <a:xfrm>
            <a:off x="2935300" y="6247119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cs typeface="Al Tarikh" pitchFamily="2" charset="-78"/>
              </a:rPr>
              <a:t>Elektrotehnički</a:t>
            </a:r>
            <a:r>
              <a:rPr lang="en-US" dirty="0">
                <a:solidFill>
                  <a:schemeClr val="bg1"/>
                </a:solidFill>
                <a:cs typeface="Al Tarikh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l Tarikh" pitchFamily="2" charset="-78"/>
              </a:rPr>
              <a:t>fakultet</a:t>
            </a:r>
            <a:r>
              <a:rPr lang="en-US" dirty="0">
                <a:solidFill>
                  <a:schemeClr val="bg1"/>
                </a:solidFill>
                <a:cs typeface="Al Tarikh" pitchFamily="2" charset="-78"/>
              </a:rPr>
              <a:t> Podgorica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09722-9F28-E549-BA23-EC426F34489F}"/>
              </a:ext>
            </a:extLst>
          </p:cNvPr>
          <p:cNvSpPr txBox="1"/>
          <p:nvPr/>
        </p:nvSpPr>
        <p:spPr>
          <a:xfrm>
            <a:off x="576506" y="3821019"/>
            <a:ext cx="3462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Andrija </a:t>
            </a:r>
            <a:r>
              <a:rPr lang="en-US" sz="2200" dirty="0" err="1">
                <a:solidFill>
                  <a:schemeClr val="bg1"/>
                </a:solidFill>
              </a:rPr>
              <a:t>Ostojić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Luka </a:t>
            </a:r>
            <a:r>
              <a:rPr lang="en-US" sz="2200" dirty="0" err="1">
                <a:solidFill>
                  <a:schemeClr val="bg1"/>
                </a:solidFill>
              </a:rPr>
              <a:t>Šaranović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doc dr. Martin </a:t>
            </a:r>
            <a:r>
              <a:rPr lang="en-US" sz="2200" dirty="0" err="1">
                <a:solidFill>
                  <a:schemeClr val="bg1"/>
                </a:solidFill>
              </a:rPr>
              <a:t>Ćalasan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D60D7-FFDB-9141-9790-E0A9E440F09B}"/>
              </a:ext>
            </a:extLst>
          </p:cNvPr>
          <p:cNvSpPr txBox="1"/>
          <p:nvPr/>
        </p:nvSpPr>
        <p:spPr>
          <a:xfrm>
            <a:off x="6222678" y="455968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Budva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maj</a:t>
            </a:r>
            <a:r>
              <a:rPr lang="en-US" i="1" dirty="0">
                <a:solidFill>
                  <a:schemeClr val="bg1"/>
                </a:solidFill>
              </a:rPr>
              <a:t> 2019 </a:t>
            </a:r>
            <a:r>
              <a:rPr lang="en-US" i="1" dirty="0" err="1">
                <a:solidFill>
                  <a:schemeClr val="bg1"/>
                </a:solidFill>
              </a:rPr>
              <a:t>godine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D5027-2E10-A248-88C8-BF2E72C90F1E}"/>
              </a:ext>
            </a:extLst>
          </p:cNvPr>
          <p:cNvSpPr txBox="1"/>
          <p:nvPr/>
        </p:nvSpPr>
        <p:spPr>
          <a:xfrm>
            <a:off x="2812544" y="2793105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Hvala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pažnji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271278-AB85-B14F-8D64-4A673A2ED0BB}"/>
              </a:ext>
            </a:extLst>
          </p:cNvPr>
          <p:cNvSpPr txBox="1"/>
          <p:nvPr/>
        </p:nvSpPr>
        <p:spPr>
          <a:xfrm>
            <a:off x="5821936" y="5563503"/>
            <a:ext cx="2945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andrijaostojic0@gmail.com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lsaranovic96@gmail.com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martinc@ucg.ac.me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08675BC-2B07-4F4E-8204-C663E5B6D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107805"/>
              </p:ext>
            </p:extLst>
          </p:nvPr>
        </p:nvGraphicFramePr>
        <p:xfrm>
          <a:off x="869390" y="2283005"/>
          <a:ext cx="342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CC4C7B8-7952-D648-A680-F438D1CB87BA}"/>
              </a:ext>
            </a:extLst>
          </p:cNvPr>
          <p:cNvSpPr txBox="1"/>
          <p:nvPr/>
        </p:nvSpPr>
        <p:spPr>
          <a:xfrm>
            <a:off x="869390" y="1590250"/>
            <a:ext cx="360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Vrste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električnih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automobila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BD057D2-E08C-D74B-8885-8DE629AF2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48087"/>
              </p:ext>
            </p:extLst>
          </p:nvPr>
        </p:nvGraphicFramePr>
        <p:xfrm>
          <a:off x="4807147" y="2283005"/>
          <a:ext cx="342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8A64ECA-AA2C-A84B-AFB5-9B7439B99CC3}"/>
              </a:ext>
            </a:extLst>
          </p:cNvPr>
          <p:cNvSpPr txBox="1"/>
          <p:nvPr/>
        </p:nvSpPr>
        <p:spPr>
          <a:xfrm>
            <a:off x="4725534" y="1592984"/>
            <a:ext cx="35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Tipovi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akumulatora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energije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Graphic spid="18" grpId="0">
        <p:bldAsOne/>
      </p:bldGraphic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4085F-091A-ED46-8BDD-1674690570A4}"/>
              </a:ext>
            </a:extLst>
          </p:cNvPr>
          <p:cNvSpPr txBox="1"/>
          <p:nvPr/>
        </p:nvSpPr>
        <p:spPr>
          <a:xfrm>
            <a:off x="836207" y="1479175"/>
            <a:ext cx="750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Mogući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benefiti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električnih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automobila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energetsku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mrežu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950C04-E152-5A44-B1A0-86E892B84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343198"/>
              </p:ext>
            </p:extLst>
          </p:nvPr>
        </p:nvGraphicFramePr>
        <p:xfrm>
          <a:off x="836207" y="2010377"/>
          <a:ext cx="7189694" cy="432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3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063B3-00AF-0447-B074-F7387A5C46C5}"/>
              </a:ext>
            </a:extLst>
          </p:cNvPr>
          <p:cNvSpPr txBox="1"/>
          <p:nvPr/>
        </p:nvSpPr>
        <p:spPr>
          <a:xfrm>
            <a:off x="1896427" y="1511006"/>
            <a:ext cx="5351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Matematički</a:t>
            </a:r>
            <a:r>
              <a:rPr lang="en-US" sz="2000" b="1" dirty="0">
                <a:solidFill>
                  <a:schemeClr val="bg1"/>
                </a:solidFill>
              </a:rPr>
              <a:t> model </a:t>
            </a:r>
            <a:r>
              <a:rPr lang="en-US" sz="2000" b="1" dirty="0" err="1">
                <a:solidFill>
                  <a:schemeClr val="bg1"/>
                </a:solidFill>
              </a:rPr>
              <a:t>električnog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automobila</a:t>
            </a:r>
            <a:endParaRPr 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382E6D87-751D-7046-B0AD-5C825508EA0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6102112"/>
                  </p:ext>
                </p:extLst>
              </p:nvPr>
            </p:nvGraphicFramePr>
            <p:xfrm>
              <a:off x="1523999" y="2095447"/>
              <a:ext cx="6096000" cy="43412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382E6D87-751D-7046-B0AD-5C825508EA0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16102112"/>
                  </p:ext>
                </p:extLst>
              </p:nvPr>
            </p:nvGraphicFramePr>
            <p:xfrm>
              <a:off x="1523999" y="2095447"/>
              <a:ext cx="6096000" cy="43412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4BB6-041A-4A43-9B1A-C8AF92E7A2C7}"/>
                  </a:ext>
                </a:extLst>
              </p:cNvPr>
              <p:cNvSpPr txBox="1"/>
              <p:nvPr/>
            </p:nvSpPr>
            <p:spPr>
              <a:xfrm>
                <a:off x="4025727" y="5868928"/>
                <a:ext cx="1092543" cy="657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𝑃𝑑𝑡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4BB6-041A-4A43-9B1A-C8AF92E7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27" y="5868928"/>
                <a:ext cx="1092543" cy="657359"/>
              </a:xfrm>
              <a:prstGeom prst="rect">
                <a:avLst/>
              </a:prstGeom>
              <a:blipFill>
                <a:blip r:embed="rId11"/>
                <a:stretch>
                  <a:fillRect l="-21839" t="-122642" r="-16092" b="-17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71236A-1AD7-E045-87DA-EDA64ED7A536}"/>
                  </a:ext>
                </a:extLst>
              </p:cNvPr>
              <p:cNvSpPr txBox="1"/>
              <p:nvPr/>
            </p:nvSpPr>
            <p:spPr>
              <a:xfrm>
                <a:off x="3013730" y="4303059"/>
                <a:ext cx="350341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71236A-1AD7-E045-87DA-EDA64ED7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30" y="4303059"/>
                <a:ext cx="3503418" cy="501356"/>
              </a:xfrm>
              <a:prstGeom prst="rect">
                <a:avLst/>
              </a:prstGeom>
              <a:blipFill>
                <a:blip r:embed="rId1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6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043E3-4B9E-F443-9F19-05A11C54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0" t="3931" r="6013" b="3931"/>
          <a:stretch/>
        </p:blipFill>
        <p:spPr>
          <a:xfrm>
            <a:off x="2501346" y="1595717"/>
            <a:ext cx="5791200" cy="4340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3FA2C-FF4A-C248-82F5-BFD240DFD565}"/>
              </a:ext>
            </a:extLst>
          </p:cNvPr>
          <p:cNvSpPr txBox="1"/>
          <p:nvPr/>
        </p:nvSpPr>
        <p:spPr>
          <a:xfrm>
            <a:off x="564777" y="159571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FTP75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režim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vožnje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5D95BD-CE56-2F45-9C5E-E70BE2104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5" t="3679" r="2626" b="4814"/>
          <a:stretch/>
        </p:blipFill>
        <p:spPr>
          <a:xfrm>
            <a:off x="2501346" y="1595717"/>
            <a:ext cx="5791200" cy="46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043E3-4B9E-F443-9F19-05A11C54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" t="3260" r="5405" b="1638"/>
          <a:stretch/>
        </p:blipFill>
        <p:spPr>
          <a:xfrm>
            <a:off x="2770094" y="1667435"/>
            <a:ext cx="5334001" cy="4204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3FA2C-FF4A-C248-82F5-BFD240DFD565}"/>
              </a:ext>
            </a:extLst>
          </p:cNvPr>
          <p:cNvSpPr txBox="1"/>
          <p:nvPr/>
        </p:nvSpPr>
        <p:spPr>
          <a:xfrm>
            <a:off x="616076" y="166743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Urban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režim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vožnje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E4195-3F83-344C-A6E9-621B126B7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4" t="3260" r="5172" b="3934"/>
          <a:stretch/>
        </p:blipFill>
        <p:spPr>
          <a:xfrm>
            <a:off x="2626852" y="1667435"/>
            <a:ext cx="5647766" cy="44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043E3-4B9E-F443-9F19-05A11C54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5" t="2901" r="5558" b="2688"/>
          <a:stretch/>
        </p:blipFill>
        <p:spPr>
          <a:xfrm>
            <a:off x="2850776" y="1739152"/>
            <a:ext cx="5199530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3FA2C-FF4A-C248-82F5-BFD240DFD565}"/>
              </a:ext>
            </a:extLst>
          </p:cNvPr>
          <p:cNvSpPr txBox="1"/>
          <p:nvPr/>
        </p:nvSpPr>
        <p:spPr>
          <a:xfrm>
            <a:off x="628650" y="173915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NY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režim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vožnje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AB92E-92A2-1A44-87AC-2E410DAC2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91" r="5136" b="3531"/>
          <a:stretch/>
        </p:blipFill>
        <p:spPr>
          <a:xfrm>
            <a:off x="2626852" y="1739152"/>
            <a:ext cx="5683624" cy="41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043E3-4B9E-F443-9F19-05A11C54C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4" t="2449" r="4492" b="1637"/>
          <a:stretch/>
        </p:blipFill>
        <p:spPr>
          <a:xfrm>
            <a:off x="2770094" y="1667435"/>
            <a:ext cx="5396754" cy="4240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3FA2C-FF4A-C248-82F5-BFD240DFD565}"/>
              </a:ext>
            </a:extLst>
          </p:cNvPr>
          <p:cNvSpPr txBox="1"/>
          <p:nvPr/>
        </p:nvSpPr>
        <p:spPr>
          <a:xfrm>
            <a:off x="628650" y="167639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US06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režim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vožnje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D462E-7D73-C244-B8EB-934774C33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2" t="2568" r="5944" b="3639"/>
          <a:stretch/>
        </p:blipFill>
        <p:spPr>
          <a:xfrm>
            <a:off x="2770094" y="1667435"/>
            <a:ext cx="5480919" cy="42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52FE86-9396-6C45-AF18-BA6B7AB08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33440"/>
              </p:ext>
            </p:extLst>
          </p:nvPr>
        </p:nvGraphicFramePr>
        <p:xfrm>
          <a:off x="628650" y="1395413"/>
          <a:ext cx="7886700" cy="473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044531-88ED-534C-B225-87BB4E039FFB}"/>
              </a:ext>
            </a:extLst>
          </p:cNvPr>
          <p:cNvSpPr txBox="1"/>
          <p:nvPr/>
        </p:nvSpPr>
        <p:spPr>
          <a:xfrm>
            <a:off x="628650" y="376048"/>
            <a:ext cx="19749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Andrija </a:t>
            </a:r>
            <a:r>
              <a:rPr lang="en-US" sz="1400" dirty="0" err="1">
                <a:solidFill>
                  <a:schemeClr val="bg1"/>
                </a:solidFill>
              </a:rPr>
              <a:t>Ostojić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Luka </a:t>
            </a:r>
            <a:r>
              <a:rPr lang="en-US" sz="1400" dirty="0" err="1">
                <a:solidFill>
                  <a:schemeClr val="bg1"/>
                </a:solidFill>
              </a:rPr>
              <a:t>Šaranović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doc dr. Martin </a:t>
            </a:r>
            <a:r>
              <a:rPr lang="en-US" sz="1400" dirty="0" err="1">
                <a:solidFill>
                  <a:schemeClr val="bg1"/>
                </a:solidFill>
              </a:rPr>
              <a:t>Ćalasan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F08B0-8558-0A49-A9A6-90CC13F73FBE}"/>
              </a:ext>
            </a:extLst>
          </p:cNvPr>
          <p:cNvSpPr txBox="1"/>
          <p:nvPr/>
        </p:nvSpPr>
        <p:spPr>
          <a:xfrm>
            <a:off x="2626852" y="376048"/>
            <a:ext cx="3890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UTICAJ REŽIMA VOŽNJE NA EFIKASNOST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REGENERATIVNOG KOČENJA</a:t>
            </a:r>
          </a:p>
          <a:p>
            <a:r>
              <a:rPr lang="en-NZ" sz="1400" b="1" dirty="0">
                <a:solidFill>
                  <a:schemeClr val="bg1"/>
                </a:solidFill>
                <a:cs typeface="Bangla MN" pitchFamily="2" charset="0"/>
              </a:rPr>
              <a:t> KOD ELEKTRIČNIH AUTOMOBILA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0A5A06-84CD-6A43-B64A-6796A0C8CFEA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342</Words>
  <Application>Microsoft Macintosh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 Tarikh</vt:lpstr>
      <vt:lpstr>Arial</vt:lpstr>
      <vt:lpstr>Bangla MN</vt:lpstr>
      <vt:lpstr>Calibri</vt:lpstr>
      <vt:lpstr>Cambria Math</vt:lpstr>
      <vt:lpstr>Courier New</vt:lpstr>
      <vt:lpstr>Thème Office</vt:lpstr>
      <vt:lpstr>UTICAJ REŽIMA VOŽNJE NA EFIKASNOST REGENERATIVNOG KOČENJA KOD ELEKTRIČNIH AUTOMOBILA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Andrija</cp:lastModifiedBy>
  <cp:revision>35</cp:revision>
  <dcterms:created xsi:type="dcterms:W3CDTF">2018-08-21T10:05:07Z</dcterms:created>
  <dcterms:modified xsi:type="dcterms:W3CDTF">2019-05-06T13:06:01Z</dcterms:modified>
</cp:coreProperties>
</file>