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5" r:id="rId4"/>
    <p:sldLayoutId id="2147483669" r:id="rId5"/>
    <p:sldLayoutId id="2147483666" r:id="rId6"/>
    <p:sldLayoutId id="2147483662" r:id="rId7"/>
    <p:sldLayoutId id="2147483650" r:id="rId8"/>
    <p:sldLayoutId id="2147483660" r:id="rId9"/>
    <p:sldLayoutId id="2147483661" r:id="rId10"/>
    <p:sldLayoutId id="2147483654" r:id="rId11"/>
    <p:sldLayoutId id="2147483663" r:id="rId12"/>
    <p:sldLayoutId id="2147483664" r:id="rId13"/>
    <p:sldLayoutId id="2147483655" r:id="rId14"/>
    <p:sldLayoutId id="2147483657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U/f </a:t>
            </a:r>
            <a:r>
              <a:rPr lang="en-NZ" dirty="0" err="1"/>
              <a:t>Regulacija</a:t>
            </a:r>
            <a:r>
              <a:rPr lang="en-NZ" dirty="0"/>
              <a:t> </a:t>
            </a:r>
            <a:r>
              <a:rPr lang="en-NZ" dirty="0" err="1"/>
              <a:t>Asinhrone</a:t>
            </a:r>
            <a:r>
              <a:rPr lang="en-NZ" dirty="0"/>
              <a:t> </a:t>
            </a:r>
            <a:r>
              <a:rPr lang="en-NZ" dirty="0" err="1"/>
              <a:t>mašine</a:t>
            </a:r>
            <a:r>
              <a:rPr lang="en-NZ" dirty="0"/>
              <a:t> – </a:t>
            </a:r>
            <a:r>
              <a:rPr lang="en-NZ" dirty="0" err="1"/>
              <a:t>Matlab</a:t>
            </a:r>
            <a:r>
              <a:rPr lang="en-NZ" dirty="0"/>
              <a:t>-GUI </a:t>
            </a:r>
            <a:r>
              <a:rPr lang="en-NZ" dirty="0" err="1"/>
              <a:t>Aplikacija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formiranje</a:t>
            </a:r>
            <a:r>
              <a:rPr lang="en-NZ" dirty="0"/>
              <a:t> </a:t>
            </a:r>
            <a:r>
              <a:rPr lang="en-NZ" dirty="0" err="1"/>
              <a:t>optimalnih</a:t>
            </a:r>
            <a:r>
              <a:rPr lang="en-NZ" dirty="0"/>
              <a:t> </a:t>
            </a:r>
            <a:r>
              <a:rPr lang="en-NZ" dirty="0" err="1"/>
              <a:t>izlaznih</a:t>
            </a:r>
            <a:r>
              <a:rPr lang="en-NZ" dirty="0"/>
              <a:t> </a:t>
            </a:r>
            <a:r>
              <a:rPr lang="en-NZ" dirty="0" err="1" smtClean="0"/>
              <a:t>karakteristika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3654982"/>
          </a:xfrm>
        </p:spPr>
        <p:txBody>
          <a:bodyPr>
            <a:normAutofit/>
          </a:bodyPr>
          <a:lstStyle/>
          <a:p>
            <a:endParaRPr lang="en-NZ" sz="3200" dirty="0"/>
          </a:p>
          <a:p>
            <a:r>
              <a:rPr lang="sr-Latn-ME" sz="3200" dirty="0" smtClean="0"/>
              <a:t>			 </a:t>
            </a:r>
            <a:r>
              <a:rPr lang="en-US" sz="3200" dirty="0" smtClean="0"/>
              <a:t>               BSc.</a:t>
            </a:r>
            <a:r>
              <a:rPr lang="en-NZ" sz="3200" dirty="0" err="1" smtClean="0"/>
              <a:t>Vasilije</a:t>
            </a:r>
            <a:r>
              <a:rPr lang="en-NZ" sz="3200" dirty="0" smtClean="0"/>
              <a:t> </a:t>
            </a:r>
            <a:r>
              <a:rPr lang="en-NZ" sz="3200" dirty="0" smtClean="0"/>
              <a:t>Sin</a:t>
            </a:r>
            <a:r>
              <a:rPr lang="sr-Latn-ME" sz="3200" dirty="0" smtClean="0"/>
              <a:t>đić</a:t>
            </a:r>
          </a:p>
          <a:p>
            <a:r>
              <a:rPr lang="sr-Latn-ME" sz="3200" dirty="0" smtClean="0"/>
              <a:t>					</a:t>
            </a:r>
            <a:r>
              <a:rPr lang="en-US" sz="3200" dirty="0" err="1"/>
              <a:t>d</a:t>
            </a:r>
            <a:r>
              <a:rPr lang="en-US" sz="3200" dirty="0" err="1" smtClean="0"/>
              <a:t>r</a:t>
            </a:r>
            <a:r>
              <a:rPr lang="sr-Latn-ME" sz="3200" dirty="0" smtClean="0"/>
              <a:t>. </a:t>
            </a:r>
            <a:r>
              <a:rPr lang="sr-Latn-ME" sz="3200" dirty="0" smtClean="0"/>
              <a:t>Martin Ćalasan</a:t>
            </a:r>
            <a:endParaRPr lang="en-NZ" sz="3200" dirty="0" smtClean="0"/>
          </a:p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r>
              <a:rPr lang="sr-Latn-ME" dirty="0"/>
              <a:t>	</a:t>
            </a:r>
            <a:r>
              <a:rPr lang="sr-Latn-ME" dirty="0" smtClean="0"/>
              <a:t>		Budva, maj 2019. godine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311"/>
            <a:ext cx="9144000" cy="852221"/>
          </a:xfrm>
        </p:spPr>
        <p:txBody>
          <a:bodyPr>
            <a:normAutofit fontScale="90000"/>
          </a:bodyPr>
          <a:lstStyle/>
          <a:p>
            <a:r>
              <a:rPr lang="en-NZ" dirty="0"/>
              <a:t>U/f </a:t>
            </a:r>
            <a:r>
              <a:rPr lang="en-NZ" dirty="0" err="1"/>
              <a:t>Regulacija</a:t>
            </a:r>
            <a:r>
              <a:rPr lang="en-NZ" dirty="0"/>
              <a:t> </a:t>
            </a:r>
            <a:r>
              <a:rPr lang="en-NZ" dirty="0" err="1"/>
              <a:t>Asinhrone</a:t>
            </a:r>
            <a:r>
              <a:rPr lang="en-NZ" dirty="0"/>
              <a:t> </a:t>
            </a:r>
            <a:r>
              <a:rPr lang="en-NZ" dirty="0" err="1"/>
              <a:t>mašine</a:t>
            </a:r>
            <a:r>
              <a:rPr lang="en-NZ" dirty="0"/>
              <a:t> – </a:t>
            </a:r>
            <a:r>
              <a:rPr lang="en-NZ" dirty="0" err="1"/>
              <a:t>Matlab</a:t>
            </a:r>
            <a:r>
              <a:rPr lang="en-NZ" dirty="0"/>
              <a:t>-GUI </a:t>
            </a:r>
            <a:r>
              <a:rPr lang="en-NZ" dirty="0" err="1"/>
              <a:t>Aplikacija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formiranje</a:t>
            </a:r>
            <a:r>
              <a:rPr lang="en-NZ" dirty="0"/>
              <a:t> </a:t>
            </a:r>
            <a:r>
              <a:rPr lang="en-NZ" dirty="0" err="1"/>
              <a:t>optimalnih</a:t>
            </a:r>
            <a:r>
              <a:rPr lang="en-NZ" dirty="0"/>
              <a:t> </a:t>
            </a:r>
            <a:r>
              <a:rPr lang="en-NZ" dirty="0" err="1"/>
              <a:t>izlaznih</a:t>
            </a:r>
            <a:r>
              <a:rPr lang="en-NZ" dirty="0"/>
              <a:t> </a:t>
            </a:r>
            <a:r>
              <a:rPr lang="en-NZ" dirty="0" err="1"/>
              <a:t>karakteristika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5362"/>
            <a:ext cx="9144000" cy="538697"/>
          </a:xfrm>
        </p:spPr>
        <p:txBody>
          <a:bodyPr>
            <a:normAutofit lnSpcReduction="10000"/>
          </a:bodyPr>
          <a:lstStyle/>
          <a:p>
            <a:r>
              <a:rPr lang="sr-Latn-ME" sz="3600" dirty="0" smtClean="0"/>
              <a:t>Hvala na pažnji!!!</a:t>
            </a:r>
            <a:endParaRPr lang="en-NZ" sz="3600" dirty="0"/>
          </a:p>
        </p:txBody>
      </p:sp>
      <p:sp>
        <p:nvSpPr>
          <p:cNvPr id="5" name="Rectangle 4"/>
          <p:cNvSpPr/>
          <p:nvPr/>
        </p:nvSpPr>
        <p:spPr>
          <a:xfrm>
            <a:off x="5121498" y="38302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 err="1" smtClean="0">
                <a:solidFill>
                  <a:schemeClr val="bg1"/>
                </a:solidFill>
              </a:rPr>
              <a:t>BSc.Vasilije</a:t>
            </a:r>
            <a:r>
              <a:rPr lang="en-NZ" dirty="0" smtClean="0">
                <a:solidFill>
                  <a:schemeClr val="bg1"/>
                </a:solidFill>
              </a:rPr>
              <a:t> </a:t>
            </a:r>
            <a:r>
              <a:rPr lang="en-NZ" dirty="0">
                <a:solidFill>
                  <a:schemeClr val="bg1"/>
                </a:solidFill>
              </a:rPr>
              <a:t>Sin</a:t>
            </a:r>
            <a:r>
              <a:rPr lang="sr-Latn-ME" dirty="0" smtClean="0">
                <a:solidFill>
                  <a:schemeClr val="bg1"/>
                </a:solidFill>
              </a:rPr>
              <a:t>đić  </a:t>
            </a:r>
            <a:r>
              <a:rPr lang="sr-Latn-ME" dirty="0" smtClean="0">
                <a:solidFill>
                  <a:schemeClr val="bg1"/>
                </a:solidFill>
              </a:rPr>
              <a:t>     </a:t>
            </a:r>
            <a:r>
              <a:rPr lang="sr-Latn-ME" dirty="0" smtClean="0">
                <a:solidFill>
                  <a:schemeClr val="bg1"/>
                </a:solidFill>
              </a:rPr>
              <a:t>vasilijesindjic@protonmail.com</a:t>
            </a:r>
            <a:endParaRPr lang="sr-Latn-ME" dirty="0">
              <a:solidFill>
                <a:schemeClr val="bg1"/>
              </a:solidFill>
            </a:endParaRPr>
          </a:p>
          <a:p>
            <a:r>
              <a:rPr lang="sr-Latn-ME" dirty="0" smtClean="0">
                <a:solidFill>
                  <a:schemeClr val="bg1"/>
                </a:solidFill>
              </a:rPr>
              <a:t>dr</a:t>
            </a:r>
            <a:r>
              <a:rPr lang="sr-Latn-ME" dirty="0">
                <a:solidFill>
                  <a:schemeClr val="bg1"/>
                </a:solidFill>
              </a:rPr>
              <a:t>. Martin </a:t>
            </a:r>
            <a:r>
              <a:rPr lang="sr-Latn-ME" dirty="0" smtClean="0">
                <a:solidFill>
                  <a:schemeClr val="bg1"/>
                </a:solidFill>
              </a:rPr>
              <a:t>Ćalasan       martinc@ucg.ac.me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879" y="0"/>
            <a:ext cx="9144000" cy="852221"/>
          </a:xfrm>
        </p:spPr>
        <p:txBody>
          <a:bodyPr/>
          <a:lstStyle/>
          <a:p>
            <a:r>
              <a:rPr lang="sr-Latn-ME" dirty="0" smtClean="0"/>
              <a:t>Asinhrone Mašine</a:t>
            </a:r>
            <a:endParaRPr lang="en-NZ" dirty="0"/>
          </a:p>
        </p:txBody>
      </p:sp>
      <p:pic>
        <p:nvPicPr>
          <p:cNvPr id="1026" name="Picture 2" descr="Rezultat slika za asinhrona mas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66" y="852221"/>
            <a:ext cx="37052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302" y="4056844"/>
            <a:ext cx="5477461" cy="2434108"/>
          </a:xfrm>
          <a:prstGeom prst="rect">
            <a:avLst/>
          </a:prstGeom>
        </p:spPr>
      </p:pic>
      <p:pic>
        <p:nvPicPr>
          <p:cNvPr id="1028" name="Picture 4" descr="Rezultat slika za rotor induction mo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1" y="4056844"/>
            <a:ext cx="2943225" cy="24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848" y="128790"/>
            <a:ext cx="9144000" cy="863222"/>
          </a:xfrm>
        </p:spPr>
        <p:txBody>
          <a:bodyPr/>
          <a:lstStyle/>
          <a:p>
            <a:r>
              <a:rPr lang="sr-Latn-ME" dirty="0" smtClean="0"/>
              <a:t>Zamjenska šema</a:t>
            </a:r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6" y="1346749"/>
            <a:ext cx="4487625" cy="238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57" y="1346749"/>
            <a:ext cx="6168982" cy="2381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508" y="4082603"/>
            <a:ext cx="3091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dirty="0" smtClean="0">
                <a:solidFill>
                  <a:schemeClr val="bg1"/>
                </a:solidFill>
              </a:rPr>
              <a:t>Parametri:</a:t>
            </a:r>
          </a:p>
          <a:p>
            <a:r>
              <a:rPr lang="sr-Latn-ME" sz="2400" dirty="0" smtClean="0">
                <a:solidFill>
                  <a:schemeClr val="bg1"/>
                </a:solidFill>
              </a:rPr>
              <a:t>-Ogled praznog hoda</a:t>
            </a:r>
          </a:p>
          <a:p>
            <a:r>
              <a:rPr lang="sr-Latn-ME" sz="2400" dirty="0" smtClean="0">
                <a:solidFill>
                  <a:schemeClr val="bg1"/>
                </a:solidFill>
              </a:rPr>
              <a:t>-Ogled kratkog spoja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453" y="242821"/>
            <a:ext cx="9144000" cy="852221"/>
          </a:xfrm>
        </p:spPr>
        <p:txBody>
          <a:bodyPr/>
          <a:lstStyle/>
          <a:p>
            <a:r>
              <a:rPr lang="sr-Latn-ME" dirty="0" smtClean="0"/>
              <a:t>Regulacija brzine asinhronog motora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1277086" y="1493949"/>
            <a:ext cx="955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dirty="0" smtClean="0">
                <a:solidFill>
                  <a:schemeClr val="bg1"/>
                </a:solidFill>
              </a:rPr>
              <a:t>-Smanjenje U, dok se f održava const.</a:t>
            </a:r>
          </a:p>
          <a:p>
            <a:r>
              <a:rPr lang="sr-Latn-ME" sz="2400" dirty="0" smtClean="0">
                <a:solidFill>
                  <a:schemeClr val="bg1"/>
                </a:solidFill>
              </a:rPr>
              <a:t>-Promjena broja pari polova (Dalanderov spoj)</a:t>
            </a:r>
          </a:p>
          <a:p>
            <a:r>
              <a:rPr lang="sr-Latn-ME" sz="2400" dirty="0" smtClean="0">
                <a:solidFill>
                  <a:schemeClr val="bg1"/>
                </a:solidFill>
              </a:rPr>
              <a:t>-Frekventno upravljanje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799" y="1493949"/>
            <a:ext cx="3058533" cy="2363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2286" y="3044946"/>
            <a:ext cx="377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dirty="0" smtClean="0">
                <a:solidFill>
                  <a:schemeClr val="bg1"/>
                </a:solidFill>
              </a:rPr>
              <a:t>Kontinualna regulacija!!!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148" y="152668"/>
            <a:ext cx="9144000" cy="852221"/>
          </a:xfrm>
        </p:spPr>
        <p:txBody>
          <a:bodyPr/>
          <a:lstStyle/>
          <a:p>
            <a:r>
              <a:rPr lang="sr-Latn-ME" dirty="0" smtClean="0"/>
              <a:t>Frekventno Upravljanje</a:t>
            </a:r>
            <a:endParaRPr lang="en-NZ" dirty="0"/>
          </a:p>
        </p:txBody>
      </p:sp>
      <p:pic>
        <p:nvPicPr>
          <p:cNvPr id="2050" name="Picture 2" descr="Srod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85" y="1217715"/>
            <a:ext cx="1917924" cy="22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9148" y="1217715"/>
            <a:ext cx="56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dirty="0" smtClean="0">
                <a:solidFill>
                  <a:schemeClr val="bg1"/>
                </a:solidFill>
              </a:rPr>
              <a:t>Uređaji energetske elektronike: Invertori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94703" y="3072319"/>
                <a:ext cx="6722773" cy="2518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hr-HR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r-HR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≈4.44</m:t>
                      </m:r>
                      <m:r>
                        <a:rPr lang="hr-HR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𝑁𝑓𝑘</m:t>
                      </m:r>
                      <m:r>
                        <a:rPr lang="hr-HR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𝛷</m:t>
                      </m:r>
                      <m:r>
                        <a:rPr lang="sr-Latn-ME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sr-Latn-ME" sz="2400" b="0" dirty="0" smtClean="0">
                  <a:solidFill>
                    <a:schemeClr val="bg1"/>
                  </a:solidFill>
                </a:endParaRPr>
              </a:p>
              <a:p>
                <a:endParaRPr lang="sr-Latn-ME" sz="2400" b="0" dirty="0" smtClean="0">
                  <a:solidFill>
                    <a:schemeClr val="bg1"/>
                  </a:solidFill>
                </a:endParaRPr>
              </a:p>
              <a:p>
                <a:r>
                  <a:rPr lang="sr-Latn-ME" sz="2400" dirty="0" smtClean="0"/>
                  <a:t>	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hr-H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hr-H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=4.44</m:t>
                    </m:r>
                    <m:r>
                      <a:rPr lang="hr-HR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𝑁𝑘</m:t>
                    </m:r>
                    <m:r>
                      <a:rPr lang="hr-HR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𝛷</m:t>
                    </m:r>
                    <m:r>
                      <a:rPr lang="sr-Latn-M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sr-Latn-ME" sz="2400" dirty="0" smtClean="0"/>
              </a:p>
              <a:p>
                <a:endParaRPr lang="sr-Latn-ME" sz="2400" dirty="0" smtClean="0"/>
              </a:p>
              <a:p>
                <a:r>
                  <a:rPr lang="sr-Latn-ME" sz="2400" dirty="0"/>
                  <a:t>	</a:t>
                </a:r>
                <a:r>
                  <a:rPr lang="sr-Latn-M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hr-H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r-H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r-H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𝑝𝑟𝑒𝑛</m:t>
                                </m:r>
                              </m:sub>
                            </m:sSub>
                            <m:r>
                              <a:rPr lang="hr-H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hr-HR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𝑡𝑘</m:t>
                                        </m:r>
                                      </m:sub>
                                    </m:sSub>
                                    <m:r>
                                      <a:rPr lang="hr-HR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𝑡𝑘</m:t>
                                        </m:r>
                                      </m:sub>
                                    </m:sSub>
                                    <m:r>
                                      <a:rPr lang="hr-HR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hr-HR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sub>
                            </m:sSub>
                          </m:num>
                          <m:den>
                            <m:r>
                              <a:rPr lang="hr-H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𝑡𝑘</m:t>
                                    </m:r>
                                  </m:sub>
                                </m:sSub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03" y="3072319"/>
                <a:ext cx="6722773" cy="25180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35616" y="1953081"/>
            <a:ext cx="5525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dirty="0" smtClean="0">
                <a:solidFill>
                  <a:schemeClr val="bg1"/>
                </a:solidFill>
              </a:rPr>
              <a:t>Linearno frekventno upravljanje</a:t>
            </a:r>
          </a:p>
          <a:p>
            <a:r>
              <a:rPr lang="sr-Latn-ME" sz="2400" dirty="0" smtClean="0">
                <a:solidFill>
                  <a:schemeClr val="bg1"/>
                </a:solidFill>
              </a:rPr>
              <a:t>Nelinearno frekventno upravljanje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670"/>
            <a:ext cx="9144000" cy="852221"/>
          </a:xfrm>
        </p:spPr>
        <p:txBody>
          <a:bodyPr/>
          <a:lstStyle/>
          <a:p>
            <a:r>
              <a:rPr lang="sr-Latn-ME" dirty="0" smtClean="0"/>
              <a:t>GUI Aplikacija</a:t>
            </a:r>
            <a:endParaRPr lang="en-NZ" dirty="0"/>
          </a:p>
        </p:txBody>
      </p:sp>
      <p:pic>
        <p:nvPicPr>
          <p:cNvPr id="4" name="Picture 3" descr="C:\Users\Vaske\Desktop\Captur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9" y="1004891"/>
            <a:ext cx="5983699" cy="4121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85656" y="1159099"/>
            <a:ext cx="354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/>
                </a:solidFill>
              </a:rPr>
              <a:t>Nominalni podaci </a:t>
            </a:r>
          </a:p>
          <a:p>
            <a:r>
              <a:rPr lang="sr-Latn-ME" dirty="0" smtClean="0">
                <a:solidFill>
                  <a:schemeClr val="bg1"/>
                </a:solidFill>
              </a:rPr>
              <a:t>Proracun parametara</a:t>
            </a:r>
          </a:p>
          <a:p>
            <a:r>
              <a:rPr lang="sr-Latn-ME" dirty="0" smtClean="0">
                <a:solidFill>
                  <a:schemeClr val="bg1"/>
                </a:solidFill>
              </a:rPr>
              <a:t>Izlazne karakteristike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5656" y="2696291"/>
            <a:ext cx="285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Pop-up </a:t>
            </a:r>
            <a:r>
              <a:rPr lang="en-US" dirty="0" err="1" smtClean="0">
                <a:solidFill>
                  <a:schemeClr val="bg1"/>
                </a:solidFill>
              </a:rPr>
              <a:t>prozori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3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184"/>
            <a:ext cx="9144000" cy="852221"/>
          </a:xfrm>
        </p:spPr>
        <p:txBody>
          <a:bodyPr/>
          <a:lstStyle/>
          <a:p>
            <a:r>
              <a:rPr lang="sr-Latn-ME" dirty="0" smtClean="0"/>
              <a:t>Izlazne karakteristike</a:t>
            </a:r>
            <a:endParaRPr lang="en-NZ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8" y="1162778"/>
            <a:ext cx="5525271" cy="39915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42" y="1162778"/>
            <a:ext cx="5525271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305"/>
            <a:ext cx="9144000" cy="852221"/>
          </a:xfrm>
        </p:spPr>
        <p:txBody>
          <a:bodyPr/>
          <a:lstStyle/>
          <a:p>
            <a:r>
              <a:rPr lang="sr-Latn-ME" dirty="0" smtClean="0"/>
              <a:t>Izlazne karakteristike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8" y="1227172"/>
            <a:ext cx="5525271" cy="399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84" y="1227172"/>
            <a:ext cx="5525271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848" y="204184"/>
            <a:ext cx="9144000" cy="852221"/>
          </a:xfrm>
        </p:spPr>
        <p:txBody>
          <a:bodyPr/>
          <a:lstStyle/>
          <a:p>
            <a:r>
              <a:rPr lang="sr-Latn-ME" dirty="0" smtClean="0"/>
              <a:t>Zaključak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879" y="1741267"/>
            <a:ext cx="9144000" cy="1645877"/>
          </a:xfrm>
        </p:spPr>
        <p:txBody>
          <a:bodyPr>
            <a:noAutofit/>
          </a:bodyPr>
          <a:lstStyle/>
          <a:p>
            <a:r>
              <a:rPr lang="hr-HR" sz="1800" dirty="0"/>
              <a:t>U ovom radu je opisana asinhrona mašina, opisan klasični način proračuna parametara </a:t>
            </a:r>
            <a:r>
              <a:rPr lang="hr-HR" sz="1800" dirty="0" smtClean="0"/>
              <a:t>mašine</a:t>
            </a:r>
            <a:r>
              <a:rPr lang="en-US" sz="1800" dirty="0" smtClean="0"/>
              <a:t>,</a:t>
            </a:r>
            <a:r>
              <a:rPr lang="hr-HR" sz="1800" dirty="0" smtClean="0"/>
              <a:t> </a:t>
            </a:r>
            <a:r>
              <a:rPr lang="hr-HR" sz="1800" dirty="0"/>
              <a:t>kao i sam problem regulacije brzine odnosno upravljanja asinhronom mašinom. Centralni dio rada je posvećen opisu realizovane GUI </a:t>
            </a:r>
            <a:r>
              <a:rPr lang="hr-HR" sz="1800" dirty="0" smtClean="0"/>
              <a:t>aplikacije</a:t>
            </a:r>
            <a:r>
              <a:rPr lang="en-US" sz="1800" dirty="0" smtClean="0"/>
              <a:t>,</a:t>
            </a:r>
            <a:r>
              <a:rPr lang="hr-HR" sz="1800" dirty="0" smtClean="0"/>
              <a:t> </a:t>
            </a:r>
            <a:r>
              <a:rPr lang="hr-HR" sz="1800" dirty="0"/>
              <a:t>koja pruža mogućnost određivanja izlaznih karakteristika asinhrone mašine pri frekventnom upravljanju. Realizovana aplikacija je </a:t>
            </a:r>
            <a:r>
              <a:rPr lang="hr-HR" sz="1800" dirty="0" smtClean="0"/>
              <a:t>pogodna</a:t>
            </a:r>
            <a:r>
              <a:rPr lang="en-US" sz="1800" dirty="0" smtClean="0"/>
              <a:t>,</a:t>
            </a:r>
            <a:r>
              <a:rPr lang="hr-HR" sz="1800" dirty="0" smtClean="0"/>
              <a:t> </a:t>
            </a:r>
            <a:r>
              <a:rPr lang="hr-HR" sz="1800" dirty="0"/>
              <a:t>jer omogućava proračun napona napajanja mašine i može se koristiti za direktno podešavanje invertora u cilju regulacije brzine.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24654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146</TotalTime>
  <Words>187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Courier New</vt:lpstr>
      <vt:lpstr>Thème Office</vt:lpstr>
      <vt:lpstr>U/f Regulacija Asinhrone mašine – Matlab-GUI Aplikacija i formiranje optimalnih izlaznih karakteristika</vt:lpstr>
      <vt:lpstr>Asinhrone Mašine</vt:lpstr>
      <vt:lpstr>Zamjenska šema</vt:lpstr>
      <vt:lpstr>Regulacija brzine asinhronog motora</vt:lpstr>
      <vt:lpstr>Frekventno Upravljanje</vt:lpstr>
      <vt:lpstr>GUI Aplikacija</vt:lpstr>
      <vt:lpstr>Izlazne karakteristike</vt:lpstr>
      <vt:lpstr>Izlazne karakteristike</vt:lpstr>
      <vt:lpstr>Zaključak</vt:lpstr>
      <vt:lpstr>U/f Regulacija Asinhrone mašine – Matlab-GUI Aplikacija i formiranje optimalnih izlaznih karakteristika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Windows User</cp:lastModifiedBy>
  <cp:revision>25</cp:revision>
  <dcterms:created xsi:type="dcterms:W3CDTF">2018-08-21T10:06:45Z</dcterms:created>
  <dcterms:modified xsi:type="dcterms:W3CDTF">2019-05-07T19:34:17Z</dcterms:modified>
</cp:coreProperties>
</file>