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6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9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2678170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APLIKACIJA ZA KOČENJE DC POGONA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9" y="5297568"/>
            <a:ext cx="3069771" cy="96072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Ognjen Lukačević</a:t>
            </a:r>
          </a:p>
          <a:p>
            <a:pPr algn="l"/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Dimitrije Bojović</a:t>
            </a:r>
          </a:p>
          <a:p>
            <a:pPr algn="l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 Martin 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lasan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08A02-E3D0-4270-9982-2F3096BA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" y="109537"/>
            <a:ext cx="2102303" cy="1261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C0B84-3576-44CA-A06A-46EFB45E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-1"/>
            <a:ext cx="2328863" cy="148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55004-881B-4A50-88AA-18C75EB18795}"/>
              </a:ext>
            </a:extLst>
          </p:cNvPr>
          <p:cNvSpPr txBox="1"/>
          <p:nvPr/>
        </p:nvSpPr>
        <p:spPr>
          <a:xfrm>
            <a:off x="4887686" y="217714"/>
            <a:ext cx="406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Elektrotehnički fakultet Podgorica</a:t>
            </a:r>
            <a:endParaRPr lang="sr-Latn-M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44819-E683-4205-B28D-F651CC14DCED}"/>
              </a:ext>
            </a:extLst>
          </p:cNvPr>
          <p:cNvSpPr txBox="1"/>
          <p:nvPr/>
        </p:nvSpPr>
        <p:spPr>
          <a:xfrm>
            <a:off x="4217533" y="5888962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Budva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sr-Latn-M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104281"/>
            <a:ext cx="6858000" cy="852221"/>
          </a:xfrm>
        </p:spPr>
        <p:txBody>
          <a:bodyPr>
            <a:normAutofit fontScale="90000"/>
          </a:bodyPr>
          <a:lstStyle/>
          <a:p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/>
              <a:t>HVALA NA PAŽNJI!</a:t>
            </a:r>
            <a:br>
              <a:rPr lang="sr-Latn-ME" dirty="0"/>
            </a:b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1" y="5099964"/>
            <a:ext cx="7403610" cy="96072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Ognjen Lukačević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ognjen.lukacevic96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sr-Latn-R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Dimitrije Bojović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sr-Latn-ME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bojovic.dile333@gmail.com</a:t>
            </a:r>
            <a:endParaRPr lang="sr-Latn-R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 Martin 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lasan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martinc@ucg.ac.me</a:t>
            </a:r>
            <a:endParaRPr lang="sr-Latn-R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08A02-E3D0-4270-9982-2F3096BA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" y="109537"/>
            <a:ext cx="2102303" cy="1261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C0B84-3576-44CA-A06A-46EFB45E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-1"/>
            <a:ext cx="2328863" cy="148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55004-881B-4A50-88AA-18C75EB18795}"/>
              </a:ext>
            </a:extLst>
          </p:cNvPr>
          <p:cNvSpPr txBox="1"/>
          <p:nvPr/>
        </p:nvSpPr>
        <p:spPr>
          <a:xfrm>
            <a:off x="4887686" y="217714"/>
            <a:ext cx="406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Elektrotehnički fakultet Podgorica</a:t>
            </a:r>
            <a:endParaRPr lang="sr-Latn-M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7FF5-5675-4C83-95AD-FF36E775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Elektri</a:t>
            </a:r>
            <a:r>
              <a:rPr lang="sr-Latn-RS" dirty="0">
                <a:solidFill>
                  <a:schemeClr val="bg1"/>
                </a:solidFill>
              </a:rPr>
              <a:t>čni pogoni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8771-915D-4351-9193-9E57470D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Električni pogoni imaju značajne prednosti u odnosu na druge vrste pogona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chemeClr val="bg1"/>
                </a:solidFill>
              </a:rPr>
              <a:t>prilagođavaju se različitim radnim uslovima,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chemeClr val="bg1"/>
                </a:solidFill>
              </a:rPr>
              <a:t>imaju širok dijapazon snaga i brzina, 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kolo</a:t>
            </a:r>
            <a:r>
              <a:rPr lang="sr-Latn-RS" dirty="0">
                <a:solidFill>
                  <a:schemeClr val="bg1"/>
                </a:solidFill>
              </a:rPr>
              <a:t>ški su povoljni,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dirty="0">
                <a:solidFill>
                  <a:schemeClr val="bg1"/>
                </a:solidFill>
              </a:rPr>
              <a:t>imaju visok stepen iskoristivosti,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dirty="0">
                <a:solidFill>
                  <a:schemeClr val="bg1"/>
                </a:solidFill>
              </a:rPr>
              <a:t>dobre upravljačke karakteristike, itd.</a:t>
            </a:r>
            <a:endParaRPr lang="en-US" dirty="0">
              <a:solidFill>
                <a:schemeClr val="bg1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endParaRPr lang="sr-Latn-ME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Najstariji tip električnih pogona su pogoni sa mašinama jednosmjerne struje</a:t>
            </a:r>
          </a:p>
        </p:txBody>
      </p:sp>
    </p:spTree>
    <p:extLst>
      <p:ext uri="{BB962C8B-B14F-4D97-AF65-F5344CB8AC3E}">
        <p14:creationId xmlns:p14="http://schemas.microsoft.com/office/powerpoint/2010/main" val="177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75D4-1BC5-40B2-AF24-E099950E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Ko</a:t>
            </a:r>
            <a:r>
              <a:rPr lang="sr-Latn-RS" dirty="0">
                <a:solidFill>
                  <a:schemeClr val="bg1"/>
                </a:solidFill>
              </a:rPr>
              <a:t>čenje DC pogona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D678-F662-437B-8718-AE463429E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bg1"/>
                </a:solidFill>
              </a:rPr>
              <a:t>Jedna od najviše izučavanih problematika kod DC pogona je kočenja DC pogona 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bg1"/>
                </a:solidFill>
              </a:rPr>
              <a:t>Kočenje električnih pogona se dešava prilikom prinudnog usporavanja pogona radi promjene brzine ili zaustavljanja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bg1"/>
                </a:solidFill>
              </a:rPr>
              <a:t>Postoje tri načina kočenja DC pogona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  <a:endParaRPr lang="hr-HR" sz="2200" dirty="0">
              <a:solidFill>
                <a:schemeClr val="bg1"/>
              </a:solidFill>
            </a:endParaRPr>
          </a:p>
          <a:p>
            <a:pPr lvl="6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</a:rPr>
              <a:t>generatorsko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</a:rPr>
              <a:t>protivstrujno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bg1"/>
                </a:solidFill>
              </a:rPr>
              <a:t>mehaničko</a:t>
            </a:r>
          </a:p>
          <a:p>
            <a:pPr>
              <a:buFont typeface="Wingdings" panose="05000000000000000000" pitchFamily="2" charset="2"/>
              <a:buChar char="§"/>
            </a:pPr>
            <a:endParaRPr lang="sr-Latn-ME" sz="2600" dirty="0">
              <a:solidFill>
                <a:schemeClr val="bg1"/>
              </a:solidFill>
            </a:endParaRPr>
          </a:p>
          <a:p>
            <a:pPr marL="2743200" lvl="6" indent="0">
              <a:buNone/>
            </a:pP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44F2-F950-45D4-A024-C4AE9A0E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Protivstrujno</a:t>
            </a:r>
            <a:r>
              <a:rPr lang="en-US" dirty="0">
                <a:solidFill>
                  <a:schemeClr val="bg1"/>
                </a:solidFill>
              </a:rPr>
              <a:t> ko</a:t>
            </a:r>
            <a:r>
              <a:rPr lang="sr-Latn-RS" dirty="0">
                <a:solidFill>
                  <a:schemeClr val="bg1"/>
                </a:solidFill>
              </a:rPr>
              <a:t>čenje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0004-691A-4575-A45F-02E381F5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sz="2200" dirty="0" err="1">
                <a:solidFill>
                  <a:schemeClr val="bg1"/>
                </a:solidFill>
              </a:rPr>
              <a:t>Promjena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polariteta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napona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napajanja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200" dirty="0">
                <a:solidFill>
                  <a:schemeClr val="bg1"/>
                </a:solidFill>
              </a:rPr>
              <a:t>Kada promijenimo polaritet napona  </a:t>
            </a:r>
            <a:r>
              <a:rPr lang="en-US" sz="2200" i="1" dirty="0">
                <a:solidFill>
                  <a:schemeClr val="bg1"/>
                </a:solidFill>
              </a:rPr>
              <a:t>M</a:t>
            </a:r>
            <a:r>
              <a:rPr lang="sr-Latn-ME" sz="2200" i="1" dirty="0">
                <a:solidFill>
                  <a:schemeClr val="bg1"/>
                </a:solidFill>
              </a:rPr>
              <a:t>-w </a:t>
            </a:r>
            <a:r>
              <a:rPr lang="sr-Latn-ME" sz="2200" dirty="0">
                <a:solidFill>
                  <a:schemeClr val="bg1"/>
                </a:solidFill>
              </a:rPr>
              <a:t>kriva se translira, pa se nova radna tačka nalazi u drugom kvadrantu.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53B26-0758-4DF0-B430-423B4FFFA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92" y="2671490"/>
            <a:ext cx="4586416" cy="34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2B1C-CD8B-43FF-972F-BA161988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Protivstrujno</a:t>
            </a:r>
            <a:r>
              <a:rPr lang="en-US" dirty="0">
                <a:solidFill>
                  <a:schemeClr val="bg1"/>
                </a:solidFill>
              </a:rPr>
              <a:t> ko</a:t>
            </a:r>
            <a:r>
              <a:rPr lang="sr-Latn-RS" dirty="0">
                <a:solidFill>
                  <a:schemeClr val="bg1"/>
                </a:solidFill>
              </a:rPr>
              <a:t>čenje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4F56-A91F-4A3F-89FC-9D54C200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sr-Latn-ME" dirty="0">
                <a:solidFill>
                  <a:schemeClr val="bg1"/>
                </a:solidFill>
              </a:rPr>
              <a:t>Dodavanje otpora u kolo rotora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</a:rPr>
              <a:t>Ako se doda dovoljno velika vrijednost otpora, karakteristika se može naći u drugom kvadrantu, tj. radna tačka će biti u drugom kvadrantu gdje nastaje PS kočenje.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1E897-9320-4820-BFD7-5A659AFE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76" y="2936274"/>
            <a:ext cx="4564448" cy="34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E204-37AF-4B09-9025-DFE9463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Generatorsko kočenje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C225-F12B-4AD0-92C9-6FBF4A56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3720928" cy="4351338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Regenerativno kočenje </a:t>
            </a:r>
            <a:endParaRPr lang="sr-Latn-R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spuštanje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podizanje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tereta</a:t>
            </a:r>
            <a:r>
              <a:rPr lang="sr-Latn-RS" dirty="0">
                <a:solidFill>
                  <a:schemeClr val="bg1"/>
                </a:solidFill>
              </a:rPr>
              <a:t>	</a:t>
            </a:r>
            <a:endParaRPr lang="sv-SE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M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73FB95-F3B4-4EAE-8BBC-A301F439A3BF}"/>
              </a:ext>
            </a:extLst>
          </p:cNvPr>
          <p:cNvSpPr txBox="1">
            <a:spLocks/>
          </p:cNvSpPr>
          <p:nvPr/>
        </p:nvSpPr>
        <p:spPr>
          <a:xfrm>
            <a:off x="4349578" y="1394926"/>
            <a:ext cx="387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</a:t>
            </a:r>
            <a:endParaRPr lang="sr-Latn-R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</a:rPr>
              <a:t>promjena napona napajanja		</a:t>
            </a:r>
            <a:endParaRPr lang="sr-Latn-ME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endParaRPr lang="sv-SE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M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3777F-A120-499F-AF6C-271A5228F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24" y="2848747"/>
            <a:ext cx="3076190" cy="20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02F97-9878-4F62-819F-28166357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52" y="2483449"/>
            <a:ext cx="3729681" cy="27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A275-68DC-4AED-8702-4BC96F72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Generatorsko kočenje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CF6C-F233-44D8-AA9F-0B01559E6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sr-Latn-RS" dirty="0">
                <a:solidFill>
                  <a:schemeClr val="bg1"/>
                </a:solidFill>
              </a:rPr>
              <a:t>Promjena smjera napona napajanja</a:t>
            </a:r>
            <a:endParaRPr lang="sr-Latn-M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DB0A5-3AE0-4C41-9C7C-D6D08246D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0" y="2306452"/>
            <a:ext cx="4586416" cy="34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CBC9-A495-4D00-B9E9-C6DEE743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Dinami</a:t>
            </a:r>
            <a:r>
              <a:rPr lang="sr-Latn-RS" dirty="0">
                <a:solidFill>
                  <a:schemeClr val="bg1"/>
                </a:solidFill>
              </a:rPr>
              <a:t>čko(reostatsko) kočenje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0699-9CA7-4118-9A14-55179B86F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Kod dinamičkog kočenja namotaji armature se kratko spajaju sa ili bez dodatog otpora. </a:t>
            </a:r>
            <a:endParaRPr lang="sr-Latn-ME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CE5D9-6B7F-455F-992F-4F99C05E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4" y="2314690"/>
            <a:ext cx="4575432" cy="34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3C5-B5B0-45E7-9217-3AEF063E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GUI </a:t>
            </a:r>
            <a:r>
              <a:rPr lang="en-US" dirty="0" err="1">
                <a:solidFill>
                  <a:schemeClr val="bg1"/>
                </a:solidFill>
              </a:rPr>
              <a:t>aplikacija</a:t>
            </a:r>
            <a:endParaRPr lang="sr-Latn-ME" dirty="0">
              <a:solidFill>
                <a:schemeClr val="bg1"/>
              </a:solidFill>
            </a:endParaRP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267F6EC2-C958-4EE5-BC25-C7726484CE5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225" y="1395413"/>
            <a:ext cx="6303963" cy="4351337"/>
          </a:xfrm>
        </p:spPr>
      </p:pic>
    </p:spTree>
    <p:extLst>
      <p:ext uri="{BB962C8B-B14F-4D97-AF65-F5344CB8AC3E}">
        <p14:creationId xmlns:p14="http://schemas.microsoft.com/office/powerpoint/2010/main" val="18730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9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239</Words>
  <Application>Microsoft Office PowerPoint</Application>
  <PresentationFormat>On-screen Show (4:3)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Thème Office</vt:lpstr>
      <vt:lpstr>GUI APLIKACIJA ZA KOČENJE DC POGONA</vt:lpstr>
      <vt:lpstr>Električni pogoni</vt:lpstr>
      <vt:lpstr>Kočenje DC pogona</vt:lpstr>
      <vt:lpstr>Protivstrujno kočenje</vt:lpstr>
      <vt:lpstr>Protivstrujno kočenje</vt:lpstr>
      <vt:lpstr>Generatorsko kočenje</vt:lpstr>
      <vt:lpstr>Generatorsko kočenje</vt:lpstr>
      <vt:lpstr>Dinamičko(reostatsko) kočenje</vt:lpstr>
      <vt:lpstr>GUI aplikacija</vt:lpstr>
      <vt:lpstr>  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Ognjen</cp:lastModifiedBy>
  <cp:revision>28</cp:revision>
  <dcterms:created xsi:type="dcterms:W3CDTF">2018-08-21T10:05:07Z</dcterms:created>
  <dcterms:modified xsi:type="dcterms:W3CDTF">2019-05-05T18:44:44Z</dcterms:modified>
</cp:coreProperties>
</file>